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65" r:id="rId2"/>
    <p:sldId id="275" r:id="rId3"/>
    <p:sldId id="276" r:id="rId4"/>
    <p:sldId id="270" r:id="rId5"/>
    <p:sldId id="264" r:id="rId6"/>
    <p:sldId id="277" r:id="rId7"/>
    <p:sldId id="272" r:id="rId8"/>
    <p:sldId id="273" r:id="rId9"/>
    <p:sldId id="274" r:id="rId10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1" autoAdjust="0"/>
    <p:restoredTop sz="94660"/>
  </p:normalViewPr>
  <p:slideViewPr>
    <p:cSldViewPr>
      <p:cViewPr>
        <p:scale>
          <a:sx n="75" d="100"/>
          <a:sy n="75" d="100"/>
        </p:scale>
        <p:origin x="324" y="222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42" y="-102"/>
      </p:cViewPr>
      <p:guideLst>
        <p:guide orient="horz" pos="2880"/>
        <p:guide pos="2160"/>
      </p:guideLst>
    </p:cSldViewPr>
  </p:notes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1EB08F-A1A1-43EF-B55B-BEDD01791ECA}" type="datetimeFigureOut">
              <a:rPr lang="ja-JP" altLang="en-US"/>
              <a:pPr/>
              <a:t>2018/7/13</a:t>
            </a:fld>
            <a:endParaRPr lang="en-US" altLang="ja-JP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A48226-DD48-4B1F-B4A4-F60F8B24F30F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838001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03071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9226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04288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67935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69763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78384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4335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43835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0099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4301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8247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7" name="Group 1217"/>
          <p:cNvGrpSpPr>
            <a:grpSpLocks/>
          </p:cNvGrpSpPr>
          <p:nvPr/>
        </p:nvGrpSpPr>
        <p:grpSpPr bwMode="auto">
          <a:xfrm>
            <a:off x="3070356" y="209988"/>
            <a:ext cx="6391275" cy="9271000"/>
            <a:chOff x="1934" y="132"/>
            <a:chExt cx="4026" cy="5840"/>
          </a:xfrm>
        </p:grpSpPr>
        <p:sp>
          <p:nvSpPr>
            <p:cNvPr id="398" name="Freeform 916"/>
            <p:cNvSpPr>
              <a:spLocks/>
            </p:cNvSpPr>
            <p:nvPr/>
          </p:nvSpPr>
          <p:spPr bwMode="auto">
            <a:xfrm>
              <a:off x="3465" y="4895"/>
              <a:ext cx="283" cy="454"/>
            </a:xfrm>
            <a:custGeom>
              <a:avLst/>
              <a:gdLst>
                <a:gd name="T0" fmla="*/ 113 w 283"/>
                <a:gd name="T1" fmla="*/ 0 h 454"/>
                <a:gd name="T2" fmla="*/ 227 w 283"/>
                <a:gd name="T3" fmla="*/ 57 h 454"/>
                <a:gd name="T4" fmla="*/ 283 w 283"/>
                <a:gd name="T5" fmla="*/ 227 h 454"/>
                <a:gd name="T6" fmla="*/ 283 w 283"/>
                <a:gd name="T7" fmla="*/ 340 h 454"/>
                <a:gd name="T8" fmla="*/ 283 w 283"/>
                <a:gd name="T9" fmla="*/ 454 h 454"/>
                <a:gd name="T10" fmla="*/ 227 w 283"/>
                <a:gd name="T11" fmla="*/ 397 h 454"/>
                <a:gd name="T12" fmla="*/ 113 w 283"/>
                <a:gd name="T13" fmla="*/ 340 h 454"/>
                <a:gd name="T14" fmla="*/ 113 w 283"/>
                <a:gd name="T15" fmla="*/ 284 h 454"/>
                <a:gd name="T16" fmla="*/ 57 w 283"/>
                <a:gd name="T17" fmla="*/ 227 h 454"/>
                <a:gd name="T18" fmla="*/ 0 w 283"/>
                <a:gd name="T19" fmla="*/ 170 h 454"/>
                <a:gd name="T20" fmla="*/ 0 w 283"/>
                <a:gd name="T21" fmla="*/ 57 h 454"/>
                <a:gd name="T22" fmla="*/ 113 w 283"/>
                <a:gd name="T23" fmla="*/ 57 h 454"/>
                <a:gd name="T24" fmla="*/ 113 w 283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454">
                  <a:moveTo>
                    <a:pt x="113" y="0"/>
                  </a:moveTo>
                  <a:lnTo>
                    <a:pt x="227" y="57"/>
                  </a:lnTo>
                  <a:lnTo>
                    <a:pt x="283" y="227"/>
                  </a:lnTo>
                  <a:lnTo>
                    <a:pt x="283" y="340"/>
                  </a:lnTo>
                  <a:lnTo>
                    <a:pt x="283" y="454"/>
                  </a:lnTo>
                  <a:lnTo>
                    <a:pt x="227" y="397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99" name="Freeform 920"/>
            <p:cNvSpPr>
              <a:spLocks/>
            </p:cNvSpPr>
            <p:nvPr/>
          </p:nvSpPr>
          <p:spPr bwMode="auto">
            <a:xfrm>
              <a:off x="1934" y="5462"/>
              <a:ext cx="737" cy="510"/>
            </a:xfrm>
            <a:custGeom>
              <a:avLst/>
              <a:gdLst>
                <a:gd name="T0" fmla="*/ 624 w 737"/>
                <a:gd name="T1" fmla="*/ 0 h 510"/>
                <a:gd name="T2" fmla="*/ 624 w 737"/>
                <a:gd name="T3" fmla="*/ 170 h 510"/>
                <a:gd name="T4" fmla="*/ 680 w 737"/>
                <a:gd name="T5" fmla="*/ 227 h 510"/>
                <a:gd name="T6" fmla="*/ 737 w 737"/>
                <a:gd name="T7" fmla="*/ 227 h 510"/>
                <a:gd name="T8" fmla="*/ 737 w 737"/>
                <a:gd name="T9" fmla="*/ 284 h 510"/>
                <a:gd name="T10" fmla="*/ 680 w 737"/>
                <a:gd name="T11" fmla="*/ 397 h 510"/>
                <a:gd name="T12" fmla="*/ 624 w 737"/>
                <a:gd name="T13" fmla="*/ 397 h 510"/>
                <a:gd name="T14" fmla="*/ 567 w 737"/>
                <a:gd name="T15" fmla="*/ 454 h 510"/>
                <a:gd name="T16" fmla="*/ 454 w 737"/>
                <a:gd name="T17" fmla="*/ 454 h 510"/>
                <a:gd name="T18" fmla="*/ 397 w 737"/>
                <a:gd name="T19" fmla="*/ 510 h 510"/>
                <a:gd name="T20" fmla="*/ 397 w 737"/>
                <a:gd name="T21" fmla="*/ 454 h 510"/>
                <a:gd name="T22" fmla="*/ 340 w 737"/>
                <a:gd name="T23" fmla="*/ 397 h 510"/>
                <a:gd name="T24" fmla="*/ 340 w 737"/>
                <a:gd name="T25" fmla="*/ 454 h 510"/>
                <a:gd name="T26" fmla="*/ 284 w 737"/>
                <a:gd name="T27" fmla="*/ 454 h 510"/>
                <a:gd name="T28" fmla="*/ 284 w 737"/>
                <a:gd name="T29" fmla="*/ 510 h 510"/>
                <a:gd name="T30" fmla="*/ 227 w 737"/>
                <a:gd name="T31" fmla="*/ 510 h 510"/>
                <a:gd name="T32" fmla="*/ 170 w 737"/>
                <a:gd name="T33" fmla="*/ 454 h 510"/>
                <a:gd name="T34" fmla="*/ 113 w 737"/>
                <a:gd name="T35" fmla="*/ 454 h 510"/>
                <a:gd name="T36" fmla="*/ 57 w 737"/>
                <a:gd name="T37" fmla="*/ 397 h 510"/>
                <a:gd name="T38" fmla="*/ 57 w 737"/>
                <a:gd name="T39" fmla="*/ 340 h 510"/>
                <a:gd name="T40" fmla="*/ 57 w 737"/>
                <a:gd name="T41" fmla="*/ 284 h 510"/>
                <a:gd name="T42" fmla="*/ 113 w 737"/>
                <a:gd name="T43" fmla="*/ 227 h 510"/>
                <a:gd name="T44" fmla="*/ 57 w 737"/>
                <a:gd name="T45" fmla="*/ 227 h 510"/>
                <a:gd name="T46" fmla="*/ 0 w 737"/>
                <a:gd name="T47" fmla="*/ 170 h 510"/>
                <a:gd name="T48" fmla="*/ 57 w 737"/>
                <a:gd name="T49" fmla="*/ 170 h 510"/>
                <a:gd name="T50" fmla="*/ 113 w 737"/>
                <a:gd name="T51" fmla="*/ 114 h 510"/>
                <a:gd name="T52" fmla="*/ 284 w 737"/>
                <a:gd name="T53" fmla="*/ 114 h 510"/>
                <a:gd name="T54" fmla="*/ 284 w 737"/>
                <a:gd name="T55" fmla="*/ 170 h 510"/>
                <a:gd name="T56" fmla="*/ 397 w 737"/>
                <a:gd name="T57" fmla="*/ 57 h 510"/>
                <a:gd name="T58" fmla="*/ 454 w 737"/>
                <a:gd name="T59" fmla="*/ 57 h 510"/>
                <a:gd name="T60" fmla="*/ 567 w 737"/>
                <a:gd name="T61" fmla="*/ 0 h 510"/>
                <a:gd name="T62" fmla="*/ 624 w 737"/>
                <a:gd name="T6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7" h="510">
                  <a:moveTo>
                    <a:pt x="624" y="0"/>
                  </a:moveTo>
                  <a:lnTo>
                    <a:pt x="624" y="17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113" y="114"/>
                  </a:lnTo>
                  <a:lnTo>
                    <a:pt x="284" y="114"/>
                  </a:lnTo>
                  <a:lnTo>
                    <a:pt x="284" y="17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567" y="0"/>
                  </a:lnTo>
                  <a:lnTo>
                    <a:pt x="624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00" name="Freeform 921"/>
            <p:cNvSpPr>
              <a:spLocks/>
            </p:cNvSpPr>
            <p:nvPr/>
          </p:nvSpPr>
          <p:spPr bwMode="auto">
            <a:xfrm>
              <a:off x="2557" y="5180"/>
              <a:ext cx="567" cy="567"/>
            </a:xfrm>
            <a:custGeom>
              <a:avLst/>
              <a:gdLst>
                <a:gd name="T0" fmla="*/ 113 w 567"/>
                <a:gd name="T1" fmla="*/ 510 h 567"/>
                <a:gd name="T2" fmla="*/ 227 w 567"/>
                <a:gd name="T3" fmla="*/ 567 h 567"/>
                <a:gd name="T4" fmla="*/ 340 w 567"/>
                <a:gd name="T5" fmla="*/ 510 h 567"/>
                <a:gd name="T6" fmla="*/ 340 w 567"/>
                <a:gd name="T7" fmla="*/ 453 h 567"/>
                <a:gd name="T8" fmla="*/ 453 w 567"/>
                <a:gd name="T9" fmla="*/ 510 h 567"/>
                <a:gd name="T10" fmla="*/ 567 w 567"/>
                <a:gd name="T11" fmla="*/ 453 h 567"/>
                <a:gd name="T12" fmla="*/ 510 w 567"/>
                <a:gd name="T13" fmla="*/ 340 h 567"/>
                <a:gd name="T14" fmla="*/ 453 w 567"/>
                <a:gd name="T15" fmla="*/ 226 h 567"/>
                <a:gd name="T16" fmla="*/ 397 w 567"/>
                <a:gd name="T17" fmla="*/ 113 h 567"/>
                <a:gd name="T18" fmla="*/ 397 w 567"/>
                <a:gd name="T19" fmla="*/ 56 h 567"/>
                <a:gd name="T20" fmla="*/ 340 w 567"/>
                <a:gd name="T21" fmla="*/ 0 h 567"/>
                <a:gd name="T22" fmla="*/ 283 w 567"/>
                <a:gd name="T23" fmla="*/ 113 h 567"/>
                <a:gd name="T24" fmla="*/ 227 w 567"/>
                <a:gd name="T25" fmla="*/ 170 h 567"/>
                <a:gd name="T26" fmla="*/ 170 w 567"/>
                <a:gd name="T27" fmla="*/ 226 h 567"/>
                <a:gd name="T28" fmla="*/ 56 w 567"/>
                <a:gd name="T29" fmla="*/ 283 h 567"/>
                <a:gd name="T30" fmla="*/ 0 w 567"/>
                <a:gd name="T31" fmla="*/ 283 h 567"/>
                <a:gd name="T32" fmla="*/ 0 w 567"/>
                <a:gd name="T33" fmla="*/ 453 h 567"/>
                <a:gd name="T34" fmla="*/ 56 w 567"/>
                <a:gd name="T35" fmla="*/ 510 h 567"/>
                <a:gd name="T36" fmla="*/ 113 w 567"/>
                <a:gd name="T37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567">
                  <a:moveTo>
                    <a:pt x="113" y="510"/>
                  </a:moveTo>
                  <a:lnTo>
                    <a:pt x="227" y="567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53" y="510"/>
                  </a:lnTo>
                  <a:lnTo>
                    <a:pt x="567" y="453"/>
                  </a:lnTo>
                  <a:lnTo>
                    <a:pt x="510" y="340"/>
                  </a:lnTo>
                  <a:lnTo>
                    <a:pt x="453" y="226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0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170" y="226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6" y="510"/>
                  </a:lnTo>
                  <a:lnTo>
                    <a:pt x="113" y="51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01" name="Freeform 924"/>
            <p:cNvSpPr>
              <a:spLocks/>
            </p:cNvSpPr>
            <p:nvPr/>
          </p:nvSpPr>
          <p:spPr bwMode="auto">
            <a:xfrm>
              <a:off x="4089" y="1833"/>
              <a:ext cx="397" cy="681"/>
            </a:xfrm>
            <a:custGeom>
              <a:avLst/>
              <a:gdLst>
                <a:gd name="T0" fmla="*/ 0 w 397"/>
                <a:gd name="T1" fmla="*/ 227 h 681"/>
                <a:gd name="T2" fmla="*/ 56 w 397"/>
                <a:gd name="T3" fmla="*/ 170 h 681"/>
                <a:gd name="T4" fmla="*/ 56 w 397"/>
                <a:gd name="T5" fmla="*/ 114 h 681"/>
                <a:gd name="T6" fmla="*/ 113 w 397"/>
                <a:gd name="T7" fmla="*/ 114 h 681"/>
                <a:gd name="T8" fmla="*/ 227 w 397"/>
                <a:gd name="T9" fmla="*/ 0 h 681"/>
                <a:gd name="T10" fmla="*/ 283 w 397"/>
                <a:gd name="T11" fmla="*/ 57 h 681"/>
                <a:gd name="T12" fmla="*/ 340 w 397"/>
                <a:gd name="T13" fmla="*/ 57 h 681"/>
                <a:gd name="T14" fmla="*/ 340 w 397"/>
                <a:gd name="T15" fmla="*/ 0 h 681"/>
                <a:gd name="T16" fmla="*/ 397 w 397"/>
                <a:gd name="T17" fmla="*/ 57 h 681"/>
                <a:gd name="T18" fmla="*/ 397 w 397"/>
                <a:gd name="T19" fmla="*/ 170 h 681"/>
                <a:gd name="T20" fmla="*/ 340 w 397"/>
                <a:gd name="T21" fmla="*/ 227 h 681"/>
                <a:gd name="T22" fmla="*/ 340 w 397"/>
                <a:gd name="T23" fmla="*/ 511 h 681"/>
                <a:gd name="T24" fmla="*/ 283 w 397"/>
                <a:gd name="T25" fmla="*/ 567 h 681"/>
                <a:gd name="T26" fmla="*/ 227 w 397"/>
                <a:gd name="T27" fmla="*/ 681 h 681"/>
                <a:gd name="T28" fmla="*/ 113 w 397"/>
                <a:gd name="T29" fmla="*/ 681 h 681"/>
                <a:gd name="T30" fmla="*/ 113 w 397"/>
                <a:gd name="T31" fmla="*/ 454 h 681"/>
                <a:gd name="T32" fmla="*/ 56 w 397"/>
                <a:gd name="T33" fmla="*/ 511 h 681"/>
                <a:gd name="T34" fmla="*/ 56 w 397"/>
                <a:gd name="T35" fmla="*/ 397 h 681"/>
                <a:gd name="T36" fmla="*/ 0 w 397"/>
                <a:gd name="T37" fmla="*/ 22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681">
                  <a:moveTo>
                    <a:pt x="0" y="227"/>
                  </a:moveTo>
                  <a:lnTo>
                    <a:pt x="56" y="170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227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340" y="227"/>
                  </a:lnTo>
                  <a:lnTo>
                    <a:pt x="340" y="511"/>
                  </a:lnTo>
                  <a:lnTo>
                    <a:pt x="283" y="567"/>
                  </a:lnTo>
                  <a:lnTo>
                    <a:pt x="227" y="681"/>
                  </a:lnTo>
                  <a:lnTo>
                    <a:pt x="113" y="681"/>
                  </a:lnTo>
                  <a:lnTo>
                    <a:pt x="113" y="454"/>
                  </a:lnTo>
                  <a:lnTo>
                    <a:pt x="56" y="511"/>
                  </a:lnTo>
                  <a:lnTo>
                    <a:pt x="56" y="397"/>
                  </a:lnTo>
                  <a:lnTo>
                    <a:pt x="0" y="22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02" name="Freeform 925"/>
            <p:cNvSpPr>
              <a:spLocks/>
            </p:cNvSpPr>
            <p:nvPr/>
          </p:nvSpPr>
          <p:spPr bwMode="auto">
            <a:xfrm>
              <a:off x="3975" y="1436"/>
              <a:ext cx="227" cy="624"/>
            </a:xfrm>
            <a:custGeom>
              <a:avLst/>
              <a:gdLst>
                <a:gd name="T0" fmla="*/ 114 w 227"/>
                <a:gd name="T1" fmla="*/ 0 h 624"/>
                <a:gd name="T2" fmla="*/ 227 w 227"/>
                <a:gd name="T3" fmla="*/ 114 h 624"/>
                <a:gd name="T4" fmla="*/ 227 w 227"/>
                <a:gd name="T5" fmla="*/ 227 h 624"/>
                <a:gd name="T6" fmla="*/ 170 w 227"/>
                <a:gd name="T7" fmla="*/ 284 h 624"/>
                <a:gd name="T8" fmla="*/ 170 w 227"/>
                <a:gd name="T9" fmla="*/ 511 h 624"/>
                <a:gd name="T10" fmla="*/ 170 w 227"/>
                <a:gd name="T11" fmla="*/ 567 h 624"/>
                <a:gd name="T12" fmla="*/ 114 w 227"/>
                <a:gd name="T13" fmla="*/ 624 h 624"/>
                <a:gd name="T14" fmla="*/ 57 w 227"/>
                <a:gd name="T15" fmla="*/ 567 h 624"/>
                <a:gd name="T16" fmla="*/ 0 w 227"/>
                <a:gd name="T17" fmla="*/ 511 h 624"/>
                <a:gd name="T18" fmla="*/ 0 w 227"/>
                <a:gd name="T19" fmla="*/ 397 h 624"/>
                <a:gd name="T20" fmla="*/ 57 w 227"/>
                <a:gd name="T21" fmla="*/ 284 h 624"/>
                <a:gd name="T22" fmla="*/ 0 w 227"/>
                <a:gd name="T23" fmla="*/ 227 h 624"/>
                <a:gd name="T24" fmla="*/ 57 w 227"/>
                <a:gd name="T25" fmla="*/ 170 h 624"/>
                <a:gd name="T26" fmla="*/ 57 w 227"/>
                <a:gd name="T27" fmla="*/ 57 h 624"/>
                <a:gd name="T28" fmla="*/ 114 w 227"/>
                <a:gd name="T29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624">
                  <a:moveTo>
                    <a:pt x="114" y="0"/>
                  </a:moveTo>
                  <a:lnTo>
                    <a:pt x="227" y="114"/>
                  </a:lnTo>
                  <a:lnTo>
                    <a:pt x="227" y="227"/>
                  </a:lnTo>
                  <a:lnTo>
                    <a:pt x="170" y="284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114" y="624"/>
                  </a:lnTo>
                  <a:lnTo>
                    <a:pt x="57" y="567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14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03" name="Freeform 926"/>
            <p:cNvSpPr>
              <a:spLocks/>
            </p:cNvSpPr>
            <p:nvPr/>
          </p:nvSpPr>
          <p:spPr bwMode="auto">
            <a:xfrm>
              <a:off x="4089" y="1153"/>
              <a:ext cx="510" cy="794"/>
            </a:xfrm>
            <a:custGeom>
              <a:avLst/>
              <a:gdLst>
                <a:gd name="T0" fmla="*/ 56 w 510"/>
                <a:gd name="T1" fmla="*/ 794 h 794"/>
                <a:gd name="T2" fmla="*/ 56 w 510"/>
                <a:gd name="T3" fmla="*/ 567 h 794"/>
                <a:gd name="T4" fmla="*/ 113 w 510"/>
                <a:gd name="T5" fmla="*/ 510 h 794"/>
                <a:gd name="T6" fmla="*/ 113 w 510"/>
                <a:gd name="T7" fmla="*/ 397 h 794"/>
                <a:gd name="T8" fmla="*/ 0 w 510"/>
                <a:gd name="T9" fmla="*/ 283 h 794"/>
                <a:gd name="T10" fmla="*/ 56 w 510"/>
                <a:gd name="T11" fmla="*/ 113 h 794"/>
                <a:gd name="T12" fmla="*/ 113 w 510"/>
                <a:gd name="T13" fmla="*/ 113 h 794"/>
                <a:gd name="T14" fmla="*/ 170 w 510"/>
                <a:gd name="T15" fmla="*/ 0 h 794"/>
                <a:gd name="T16" fmla="*/ 283 w 510"/>
                <a:gd name="T17" fmla="*/ 113 h 794"/>
                <a:gd name="T18" fmla="*/ 227 w 510"/>
                <a:gd name="T19" fmla="*/ 170 h 794"/>
                <a:gd name="T20" fmla="*/ 283 w 510"/>
                <a:gd name="T21" fmla="*/ 283 h 794"/>
                <a:gd name="T22" fmla="*/ 397 w 510"/>
                <a:gd name="T23" fmla="*/ 283 h 794"/>
                <a:gd name="T24" fmla="*/ 397 w 510"/>
                <a:gd name="T25" fmla="*/ 340 h 794"/>
                <a:gd name="T26" fmla="*/ 453 w 510"/>
                <a:gd name="T27" fmla="*/ 283 h 794"/>
                <a:gd name="T28" fmla="*/ 453 w 510"/>
                <a:gd name="T29" fmla="*/ 397 h 794"/>
                <a:gd name="T30" fmla="*/ 510 w 510"/>
                <a:gd name="T31" fmla="*/ 510 h 794"/>
                <a:gd name="T32" fmla="*/ 510 w 510"/>
                <a:gd name="T33" fmla="*/ 567 h 794"/>
                <a:gd name="T34" fmla="*/ 510 w 510"/>
                <a:gd name="T35" fmla="*/ 624 h 794"/>
                <a:gd name="T36" fmla="*/ 397 w 510"/>
                <a:gd name="T37" fmla="*/ 624 h 794"/>
                <a:gd name="T38" fmla="*/ 340 w 510"/>
                <a:gd name="T39" fmla="*/ 680 h 794"/>
                <a:gd name="T40" fmla="*/ 340 w 510"/>
                <a:gd name="T41" fmla="*/ 737 h 794"/>
                <a:gd name="T42" fmla="*/ 283 w 510"/>
                <a:gd name="T43" fmla="*/ 737 h 794"/>
                <a:gd name="T44" fmla="*/ 227 w 510"/>
                <a:gd name="T45" fmla="*/ 680 h 794"/>
                <a:gd name="T46" fmla="*/ 113 w 510"/>
                <a:gd name="T47" fmla="*/ 794 h 794"/>
                <a:gd name="T48" fmla="*/ 56 w 510"/>
                <a:gd name="T4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794">
                  <a:moveTo>
                    <a:pt x="56" y="794"/>
                  </a:moveTo>
                  <a:lnTo>
                    <a:pt x="56" y="567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0" y="283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70" y="0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283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453" y="283"/>
                  </a:lnTo>
                  <a:lnTo>
                    <a:pt x="453" y="397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27" y="680"/>
                  </a:lnTo>
                  <a:lnTo>
                    <a:pt x="113" y="794"/>
                  </a:lnTo>
                  <a:lnTo>
                    <a:pt x="56" y="79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04" name="Freeform 927"/>
            <p:cNvSpPr>
              <a:spLocks/>
            </p:cNvSpPr>
            <p:nvPr/>
          </p:nvSpPr>
          <p:spPr bwMode="auto">
            <a:xfrm>
              <a:off x="3975" y="926"/>
              <a:ext cx="624" cy="510"/>
            </a:xfrm>
            <a:custGeom>
              <a:avLst/>
              <a:gdLst>
                <a:gd name="T0" fmla="*/ 227 w 624"/>
                <a:gd name="T1" fmla="*/ 340 h 510"/>
                <a:gd name="T2" fmla="*/ 114 w 624"/>
                <a:gd name="T3" fmla="*/ 340 h 510"/>
                <a:gd name="T4" fmla="*/ 57 w 624"/>
                <a:gd name="T5" fmla="*/ 397 h 510"/>
                <a:gd name="T6" fmla="*/ 57 w 624"/>
                <a:gd name="T7" fmla="*/ 284 h 510"/>
                <a:gd name="T8" fmla="*/ 0 w 624"/>
                <a:gd name="T9" fmla="*/ 284 h 510"/>
                <a:gd name="T10" fmla="*/ 57 w 624"/>
                <a:gd name="T11" fmla="*/ 227 h 510"/>
                <a:gd name="T12" fmla="*/ 170 w 624"/>
                <a:gd name="T13" fmla="*/ 170 h 510"/>
                <a:gd name="T14" fmla="*/ 284 w 624"/>
                <a:gd name="T15" fmla="*/ 170 h 510"/>
                <a:gd name="T16" fmla="*/ 284 w 624"/>
                <a:gd name="T17" fmla="*/ 113 h 510"/>
                <a:gd name="T18" fmla="*/ 341 w 624"/>
                <a:gd name="T19" fmla="*/ 57 h 510"/>
                <a:gd name="T20" fmla="*/ 341 w 624"/>
                <a:gd name="T21" fmla="*/ 0 h 510"/>
                <a:gd name="T22" fmla="*/ 397 w 624"/>
                <a:gd name="T23" fmla="*/ 0 h 510"/>
                <a:gd name="T24" fmla="*/ 567 w 624"/>
                <a:gd name="T25" fmla="*/ 0 h 510"/>
                <a:gd name="T26" fmla="*/ 624 w 624"/>
                <a:gd name="T27" fmla="*/ 113 h 510"/>
                <a:gd name="T28" fmla="*/ 624 w 624"/>
                <a:gd name="T29" fmla="*/ 227 h 510"/>
                <a:gd name="T30" fmla="*/ 567 w 624"/>
                <a:gd name="T31" fmla="*/ 340 h 510"/>
                <a:gd name="T32" fmla="*/ 511 w 624"/>
                <a:gd name="T33" fmla="*/ 340 h 510"/>
                <a:gd name="T34" fmla="*/ 454 w 624"/>
                <a:gd name="T35" fmla="*/ 454 h 510"/>
                <a:gd name="T36" fmla="*/ 511 w 624"/>
                <a:gd name="T37" fmla="*/ 510 h 510"/>
                <a:gd name="T38" fmla="*/ 397 w 624"/>
                <a:gd name="T39" fmla="*/ 510 h 510"/>
                <a:gd name="T40" fmla="*/ 341 w 624"/>
                <a:gd name="T41" fmla="*/ 397 h 510"/>
                <a:gd name="T42" fmla="*/ 397 w 624"/>
                <a:gd name="T43" fmla="*/ 340 h 510"/>
                <a:gd name="T44" fmla="*/ 284 w 624"/>
                <a:gd name="T45" fmla="*/ 227 h 510"/>
                <a:gd name="T46" fmla="*/ 227 w 624"/>
                <a:gd name="T47" fmla="*/ 34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510">
                  <a:moveTo>
                    <a:pt x="227" y="340"/>
                  </a:moveTo>
                  <a:lnTo>
                    <a:pt x="114" y="340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57" y="22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624" y="113"/>
                  </a:lnTo>
                  <a:lnTo>
                    <a:pt x="624" y="227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454" y="454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41" y="397"/>
                  </a:lnTo>
                  <a:lnTo>
                    <a:pt x="397" y="340"/>
                  </a:lnTo>
                  <a:lnTo>
                    <a:pt x="284" y="227"/>
                  </a:lnTo>
                  <a:lnTo>
                    <a:pt x="227" y="34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05" name="Freeform 928"/>
            <p:cNvSpPr>
              <a:spLocks/>
            </p:cNvSpPr>
            <p:nvPr/>
          </p:nvSpPr>
          <p:spPr bwMode="auto">
            <a:xfrm>
              <a:off x="3408" y="132"/>
              <a:ext cx="1021" cy="907"/>
            </a:xfrm>
            <a:custGeom>
              <a:avLst/>
              <a:gdLst>
                <a:gd name="T0" fmla="*/ 964 w 1021"/>
                <a:gd name="T1" fmla="*/ 794 h 907"/>
                <a:gd name="T2" fmla="*/ 964 w 1021"/>
                <a:gd name="T3" fmla="*/ 511 h 907"/>
                <a:gd name="T4" fmla="*/ 1021 w 1021"/>
                <a:gd name="T5" fmla="*/ 454 h 907"/>
                <a:gd name="T6" fmla="*/ 908 w 1021"/>
                <a:gd name="T7" fmla="*/ 397 h 907"/>
                <a:gd name="T8" fmla="*/ 851 w 1021"/>
                <a:gd name="T9" fmla="*/ 397 h 907"/>
                <a:gd name="T10" fmla="*/ 737 w 1021"/>
                <a:gd name="T11" fmla="*/ 340 h 907"/>
                <a:gd name="T12" fmla="*/ 681 w 1021"/>
                <a:gd name="T13" fmla="*/ 284 h 907"/>
                <a:gd name="T14" fmla="*/ 567 w 1021"/>
                <a:gd name="T15" fmla="*/ 340 h 907"/>
                <a:gd name="T16" fmla="*/ 511 w 1021"/>
                <a:gd name="T17" fmla="*/ 284 h 907"/>
                <a:gd name="T18" fmla="*/ 454 w 1021"/>
                <a:gd name="T19" fmla="*/ 340 h 907"/>
                <a:gd name="T20" fmla="*/ 397 w 1021"/>
                <a:gd name="T21" fmla="*/ 284 h 907"/>
                <a:gd name="T22" fmla="*/ 340 w 1021"/>
                <a:gd name="T23" fmla="*/ 284 h 907"/>
                <a:gd name="T24" fmla="*/ 284 w 1021"/>
                <a:gd name="T25" fmla="*/ 227 h 907"/>
                <a:gd name="T26" fmla="*/ 340 w 1021"/>
                <a:gd name="T27" fmla="*/ 114 h 907"/>
                <a:gd name="T28" fmla="*/ 284 w 1021"/>
                <a:gd name="T29" fmla="*/ 0 h 907"/>
                <a:gd name="T30" fmla="*/ 114 w 1021"/>
                <a:gd name="T31" fmla="*/ 0 h 907"/>
                <a:gd name="T32" fmla="*/ 0 w 1021"/>
                <a:gd name="T33" fmla="*/ 114 h 907"/>
                <a:gd name="T34" fmla="*/ 57 w 1021"/>
                <a:gd name="T35" fmla="*/ 114 h 907"/>
                <a:gd name="T36" fmla="*/ 57 w 1021"/>
                <a:gd name="T37" fmla="*/ 170 h 907"/>
                <a:gd name="T38" fmla="*/ 170 w 1021"/>
                <a:gd name="T39" fmla="*/ 170 h 907"/>
                <a:gd name="T40" fmla="*/ 170 w 1021"/>
                <a:gd name="T41" fmla="*/ 284 h 907"/>
                <a:gd name="T42" fmla="*/ 114 w 1021"/>
                <a:gd name="T43" fmla="*/ 340 h 907"/>
                <a:gd name="T44" fmla="*/ 170 w 1021"/>
                <a:gd name="T45" fmla="*/ 511 h 907"/>
                <a:gd name="T46" fmla="*/ 114 w 1021"/>
                <a:gd name="T47" fmla="*/ 567 h 907"/>
                <a:gd name="T48" fmla="*/ 114 w 1021"/>
                <a:gd name="T49" fmla="*/ 624 h 907"/>
                <a:gd name="T50" fmla="*/ 170 w 1021"/>
                <a:gd name="T51" fmla="*/ 737 h 907"/>
                <a:gd name="T52" fmla="*/ 227 w 1021"/>
                <a:gd name="T53" fmla="*/ 681 h 907"/>
                <a:gd name="T54" fmla="*/ 284 w 1021"/>
                <a:gd name="T55" fmla="*/ 737 h 907"/>
                <a:gd name="T56" fmla="*/ 340 w 1021"/>
                <a:gd name="T57" fmla="*/ 737 h 907"/>
                <a:gd name="T58" fmla="*/ 340 w 1021"/>
                <a:gd name="T59" fmla="*/ 794 h 907"/>
                <a:gd name="T60" fmla="*/ 397 w 1021"/>
                <a:gd name="T61" fmla="*/ 851 h 907"/>
                <a:gd name="T62" fmla="*/ 397 w 1021"/>
                <a:gd name="T63" fmla="*/ 794 h 907"/>
                <a:gd name="T64" fmla="*/ 511 w 1021"/>
                <a:gd name="T65" fmla="*/ 794 h 907"/>
                <a:gd name="T66" fmla="*/ 511 w 1021"/>
                <a:gd name="T67" fmla="*/ 851 h 907"/>
                <a:gd name="T68" fmla="*/ 681 w 1021"/>
                <a:gd name="T69" fmla="*/ 851 h 907"/>
                <a:gd name="T70" fmla="*/ 737 w 1021"/>
                <a:gd name="T71" fmla="*/ 907 h 907"/>
                <a:gd name="T72" fmla="*/ 851 w 1021"/>
                <a:gd name="T73" fmla="*/ 907 h 907"/>
                <a:gd name="T74" fmla="*/ 908 w 1021"/>
                <a:gd name="T75" fmla="*/ 851 h 907"/>
                <a:gd name="T76" fmla="*/ 908 w 1021"/>
                <a:gd name="T77" fmla="*/ 794 h 907"/>
                <a:gd name="T78" fmla="*/ 964 w 1021"/>
                <a:gd name="T79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21" h="907">
                  <a:moveTo>
                    <a:pt x="964" y="794"/>
                  </a:moveTo>
                  <a:lnTo>
                    <a:pt x="964" y="511"/>
                  </a:lnTo>
                  <a:lnTo>
                    <a:pt x="1021" y="454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737" y="340"/>
                  </a:lnTo>
                  <a:lnTo>
                    <a:pt x="681" y="284"/>
                  </a:lnTo>
                  <a:lnTo>
                    <a:pt x="567" y="340"/>
                  </a:lnTo>
                  <a:lnTo>
                    <a:pt x="511" y="284"/>
                  </a:lnTo>
                  <a:lnTo>
                    <a:pt x="454" y="340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284" y="227"/>
                  </a:lnTo>
                  <a:lnTo>
                    <a:pt x="340" y="114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114" y="340"/>
                  </a:lnTo>
                  <a:lnTo>
                    <a:pt x="170" y="511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170" y="737"/>
                  </a:lnTo>
                  <a:lnTo>
                    <a:pt x="227" y="681"/>
                  </a:lnTo>
                  <a:lnTo>
                    <a:pt x="284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851"/>
                  </a:lnTo>
                  <a:lnTo>
                    <a:pt x="681" y="851"/>
                  </a:lnTo>
                  <a:lnTo>
                    <a:pt x="737" y="907"/>
                  </a:lnTo>
                  <a:lnTo>
                    <a:pt x="851" y="907"/>
                  </a:lnTo>
                  <a:lnTo>
                    <a:pt x="908" y="851"/>
                  </a:lnTo>
                  <a:lnTo>
                    <a:pt x="908" y="794"/>
                  </a:lnTo>
                  <a:lnTo>
                    <a:pt x="964" y="79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06" name="Freeform 929"/>
            <p:cNvSpPr>
              <a:spLocks/>
            </p:cNvSpPr>
            <p:nvPr/>
          </p:nvSpPr>
          <p:spPr bwMode="auto">
            <a:xfrm>
              <a:off x="4429" y="1039"/>
              <a:ext cx="680" cy="1134"/>
            </a:xfrm>
            <a:custGeom>
              <a:avLst/>
              <a:gdLst>
                <a:gd name="T0" fmla="*/ 170 w 680"/>
                <a:gd name="T1" fmla="*/ 738 h 1134"/>
                <a:gd name="T2" fmla="*/ 170 w 680"/>
                <a:gd name="T3" fmla="*/ 624 h 1134"/>
                <a:gd name="T4" fmla="*/ 113 w 680"/>
                <a:gd name="T5" fmla="*/ 511 h 1134"/>
                <a:gd name="T6" fmla="*/ 113 w 680"/>
                <a:gd name="T7" fmla="*/ 397 h 1134"/>
                <a:gd name="T8" fmla="*/ 57 w 680"/>
                <a:gd name="T9" fmla="*/ 454 h 1134"/>
                <a:gd name="T10" fmla="*/ 57 w 680"/>
                <a:gd name="T11" fmla="*/ 397 h 1134"/>
                <a:gd name="T12" fmla="*/ 0 w 680"/>
                <a:gd name="T13" fmla="*/ 341 h 1134"/>
                <a:gd name="T14" fmla="*/ 57 w 680"/>
                <a:gd name="T15" fmla="*/ 227 h 1134"/>
                <a:gd name="T16" fmla="*/ 113 w 680"/>
                <a:gd name="T17" fmla="*/ 227 h 1134"/>
                <a:gd name="T18" fmla="*/ 170 w 680"/>
                <a:gd name="T19" fmla="*/ 114 h 1134"/>
                <a:gd name="T20" fmla="*/ 170 w 680"/>
                <a:gd name="T21" fmla="*/ 0 h 1134"/>
                <a:gd name="T22" fmla="*/ 283 w 680"/>
                <a:gd name="T23" fmla="*/ 0 h 1134"/>
                <a:gd name="T24" fmla="*/ 283 w 680"/>
                <a:gd name="T25" fmla="*/ 57 h 1134"/>
                <a:gd name="T26" fmla="*/ 397 w 680"/>
                <a:gd name="T27" fmla="*/ 114 h 1134"/>
                <a:gd name="T28" fmla="*/ 454 w 680"/>
                <a:gd name="T29" fmla="*/ 114 h 1134"/>
                <a:gd name="T30" fmla="*/ 510 w 680"/>
                <a:gd name="T31" fmla="*/ 114 h 1134"/>
                <a:gd name="T32" fmla="*/ 454 w 680"/>
                <a:gd name="T33" fmla="*/ 227 h 1134"/>
                <a:gd name="T34" fmla="*/ 454 w 680"/>
                <a:gd name="T35" fmla="*/ 341 h 1134"/>
                <a:gd name="T36" fmla="*/ 454 w 680"/>
                <a:gd name="T37" fmla="*/ 511 h 1134"/>
                <a:gd name="T38" fmla="*/ 510 w 680"/>
                <a:gd name="T39" fmla="*/ 624 h 1134"/>
                <a:gd name="T40" fmla="*/ 567 w 680"/>
                <a:gd name="T41" fmla="*/ 681 h 1134"/>
                <a:gd name="T42" fmla="*/ 567 w 680"/>
                <a:gd name="T43" fmla="*/ 794 h 1134"/>
                <a:gd name="T44" fmla="*/ 680 w 680"/>
                <a:gd name="T45" fmla="*/ 851 h 1134"/>
                <a:gd name="T46" fmla="*/ 624 w 680"/>
                <a:gd name="T47" fmla="*/ 908 h 1134"/>
                <a:gd name="T48" fmla="*/ 624 w 680"/>
                <a:gd name="T49" fmla="*/ 964 h 1134"/>
                <a:gd name="T50" fmla="*/ 454 w 680"/>
                <a:gd name="T51" fmla="*/ 1134 h 1134"/>
                <a:gd name="T52" fmla="*/ 397 w 680"/>
                <a:gd name="T53" fmla="*/ 1078 h 1134"/>
                <a:gd name="T54" fmla="*/ 454 w 680"/>
                <a:gd name="T55" fmla="*/ 1021 h 1134"/>
                <a:gd name="T56" fmla="*/ 340 w 680"/>
                <a:gd name="T57" fmla="*/ 1021 h 1134"/>
                <a:gd name="T58" fmla="*/ 397 w 680"/>
                <a:gd name="T59" fmla="*/ 908 h 1134"/>
                <a:gd name="T60" fmla="*/ 340 w 680"/>
                <a:gd name="T61" fmla="*/ 908 h 1134"/>
                <a:gd name="T62" fmla="*/ 227 w 680"/>
                <a:gd name="T63" fmla="*/ 851 h 1134"/>
                <a:gd name="T64" fmla="*/ 227 w 680"/>
                <a:gd name="T65" fmla="*/ 794 h 1134"/>
                <a:gd name="T66" fmla="*/ 170 w 680"/>
                <a:gd name="T67" fmla="*/ 7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1134">
                  <a:moveTo>
                    <a:pt x="170" y="738"/>
                  </a:moveTo>
                  <a:lnTo>
                    <a:pt x="170" y="624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41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510" y="114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454" y="511"/>
                  </a:lnTo>
                  <a:lnTo>
                    <a:pt x="510" y="624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680" y="851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454" y="1134"/>
                  </a:lnTo>
                  <a:lnTo>
                    <a:pt x="397" y="1078"/>
                  </a:lnTo>
                  <a:lnTo>
                    <a:pt x="454" y="1021"/>
                  </a:lnTo>
                  <a:lnTo>
                    <a:pt x="340" y="1021"/>
                  </a:lnTo>
                  <a:lnTo>
                    <a:pt x="397" y="908"/>
                  </a:lnTo>
                  <a:lnTo>
                    <a:pt x="340" y="908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70" y="73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07" name="Freeform 930"/>
            <p:cNvSpPr>
              <a:spLocks/>
            </p:cNvSpPr>
            <p:nvPr/>
          </p:nvSpPr>
          <p:spPr bwMode="auto">
            <a:xfrm>
              <a:off x="4429" y="1777"/>
              <a:ext cx="397" cy="680"/>
            </a:xfrm>
            <a:custGeom>
              <a:avLst/>
              <a:gdLst>
                <a:gd name="T0" fmla="*/ 0 w 397"/>
                <a:gd name="T1" fmla="*/ 567 h 680"/>
                <a:gd name="T2" fmla="*/ 57 w 397"/>
                <a:gd name="T3" fmla="*/ 680 h 680"/>
                <a:gd name="T4" fmla="*/ 170 w 397"/>
                <a:gd name="T5" fmla="*/ 623 h 680"/>
                <a:gd name="T6" fmla="*/ 227 w 397"/>
                <a:gd name="T7" fmla="*/ 623 h 680"/>
                <a:gd name="T8" fmla="*/ 227 w 397"/>
                <a:gd name="T9" fmla="*/ 567 h 680"/>
                <a:gd name="T10" fmla="*/ 283 w 397"/>
                <a:gd name="T11" fmla="*/ 510 h 680"/>
                <a:gd name="T12" fmla="*/ 340 w 397"/>
                <a:gd name="T13" fmla="*/ 453 h 680"/>
                <a:gd name="T14" fmla="*/ 283 w 397"/>
                <a:gd name="T15" fmla="*/ 340 h 680"/>
                <a:gd name="T16" fmla="*/ 340 w 397"/>
                <a:gd name="T17" fmla="*/ 283 h 680"/>
                <a:gd name="T18" fmla="*/ 397 w 397"/>
                <a:gd name="T19" fmla="*/ 170 h 680"/>
                <a:gd name="T20" fmla="*/ 340 w 397"/>
                <a:gd name="T21" fmla="*/ 170 h 680"/>
                <a:gd name="T22" fmla="*/ 227 w 397"/>
                <a:gd name="T23" fmla="*/ 113 h 680"/>
                <a:gd name="T24" fmla="*/ 227 w 397"/>
                <a:gd name="T25" fmla="*/ 56 h 680"/>
                <a:gd name="T26" fmla="*/ 170 w 397"/>
                <a:gd name="T27" fmla="*/ 0 h 680"/>
                <a:gd name="T28" fmla="*/ 57 w 397"/>
                <a:gd name="T29" fmla="*/ 0 h 680"/>
                <a:gd name="T30" fmla="*/ 0 w 397"/>
                <a:gd name="T31" fmla="*/ 56 h 680"/>
                <a:gd name="T32" fmla="*/ 57 w 397"/>
                <a:gd name="T33" fmla="*/ 113 h 680"/>
                <a:gd name="T34" fmla="*/ 57 w 397"/>
                <a:gd name="T35" fmla="*/ 226 h 680"/>
                <a:gd name="T36" fmla="*/ 0 w 397"/>
                <a:gd name="T37" fmla="*/ 283 h 680"/>
                <a:gd name="T38" fmla="*/ 0 w 397"/>
                <a:gd name="T39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680">
                  <a:moveTo>
                    <a:pt x="0" y="567"/>
                  </a:moveTo>
                  <a:lnTo>
                    <a:pt x="57" y="680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283" y="510"/>
                  </a:lnTo>
                  <a:lnTo>
                    <a:pt x="340" y="453"/>
                  </a:lnTo>
                  <a:lnTo>
                    <a:pt x="283" y="340"/>
                  </a:lnTo>
                  <a:lnTo>
                    <a:pt x="340" y="28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0" y="56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08" name="Freeform 932"/>
            <p:cNvSpPr>
              <a:spLocks/>
            </p:cNvSpPr>
            <p:nvPr/>
          </p:nvSpPr>
          <p:spPr bwMode="auto">
            <a:xfrm>
              <a:off x="4826" y="699"/>
              <a:ext cx="680" cy="1474"/>
            </a:xfrm>
            <a:custGeom>
              <a:avLst/>
              <a:gdLst>
                <a:gd name="T0" fmla="*/ 227 w 680"/>
                <a:gd name="T1" fmla="*/ 1304 h 1474"/>
                <a:gd name="T2" fmla="*/ 227 w 680"/>
                <a:gd name="T3" fmla="*/ 1248 h 1474"/>
                <a:gd name="T4" fmla="*/ 283 w 680"/>
                <a:gd name="T5" fmla="*/ 1191 h 1474"/>
                <a:gd name="T6" fmla="*/ 170 w 680"/>
                <a:gd name="T7" fmla="*/ 1134 h 1474"/>
                <a:gd name="T8" fmla="*/ 170 w 680"/>
                <a:gd name="T9" fmla="*/ 1021 h 1474"/>
                <a:gd name="T10" fmla="*/ 113 w 680"/>
                <a:gd name="T11" fmla="*/ 964 h 1474"/>
                <a:gd name="T12" fmla="*/ 57 w 680"/>
                <a:gd name="T13" fmla="*/ 851 h 1474"/>
                <a:gd name="T14" fmla="*/ 57 w 680"/>
                <a:gd name="T15" fmla="*/ 567 h 1474"/>
                <a:gd name="T16" fmla="*/ 113 w 680"/>
                <a:gd name="T17" fmla="*/ 454 h 1474"/>
                <a:gd name="T18" fmla="*/ 170 w 680"/>
                <a:gd name="T19" fmla="*/ 284 h 1474"/>
                <a:gd name="T20" fmla="*/ 57 w 680"/>
                <a:gd name="T21" fmla="*/ 284 h 1474"/>
                <a:gd name="T22" fmla="*/ 0 w 680"/>
                <a:gd name="T23" fmla="*/ 340 h 1474"/>
                <a:gd name="T24" fmla="*/ 0 w 680"/>
                <a:gd name="T25" fmla="*/ 284 h 1474"/>
                <a:gd name="T26" fmla="*/ 0 w 680"/>
                <a:gd name="T27" fmla="*/ 227 h 1474"/>
                <a:gd name="T28" fmla="*/ 57 w 680"/>
                <a:gd name="T29" fmla="*/ 170 h 1474"/>
                <a:gd name="T30" fmla="*/ 113 w 680"/>
                <a:gd name="T31" fmla="*/ 114 h 1474"/>
                <a:gd name="T32" fmla="*/ 57 w 680"/>
                <a:gd name="T33" fmla="*/ 57 h 1474"/>
                <a:gd name="T34" fmla="*/ 170 w 680"/>
                <a:gd name="T35" fmla="*/ 0 h 1474"/>
                <a:gd name="T36" fmla="*/ 170 w 680"/>
                <a:gd name="T37" fmla="*/ 57 h 1474"/>
                <a:gd name="T38" fmla="*/ 340 w 680"/>
                <a:gd name="T39" fmla="*/ 0 h 1474"/>
                <a:gd name="T40" fmla="*/ 397 w 680"/>
                <a:gd name="T41" fmla="*/ 114 h 1474"/>
                <a:gd name="T42" fmla="*/ 283 w 680"/>
                <a:gd name="T43" fmla="*/ 284 h 1474"/>
                <a:gd name="T44" fmla="*/ 283 w 680"/>
                <a:gd name="T45" fmla="*/ 340 h 1474"/>
                <a:gd name="T46" fmla="*/ 340 w 680"/>
                <a:gd name="T47" fmla="*/ 340 h 1474"/>
                <a:gd name="T48" fmla="*/ 397 w 680"/>
                <a:gd name="T49" fmla="*/ 284 h 1474"/>
                <a:gd name="T50" fmla="*/ 453 w 680"/>
                <a:gd name="T51" fmla="*/ 397 h 1474"/>
                <a:gd name="T52" fmla="*/ 453 w 680"/>
                <a:gd name="T53" fmla="*/ 567 h 1474"/>
                <a:gd name="T54" fmla="*/ 510 w 680"/>
                <a:gd name="T55" fmla="*/ 624 h 1474"/>
                <a:gd name="T56" fmla="*/ 567 w 680"/>
                <a:gd name="T57" fmla="*/ 681 h 1474"/>
                <a:gd name="T58" fmla="*/ 567 w 680"/>
                <a:gd name="T59" fmla="*/ 737 h 1474"/>
                <a:gd name="T60" fmla="*/ 624 w 680"/>
                <a:gd name="T61" fmla="*/ 737 h 1474"/>
                <a:gd name="T62" fmla="*/ 680 w 680"/>
                <a:gd name="T63" fmla="*/ 794 h 1474"/>
                <a:gd name="T64" fmla="*/ 680 w 680"/>
                <a:gd name="T65" fmla="*/ 907 h 1474"/>
                <a:gd name="T66" fmla="*/ 567 w 680"/>
                <a:gd name="T67" fmla="*/ 907 h 1474"/>
                <a:gd name="T68" fmla="*/ 567 w 680"/>
                <a:gd name="T69" fmla="*/ 1021 h 1474"/>
                <a:gd name="T70" fmla="*/ 453 w 680"/>
                <a:gd name="T71" fmla="*/ 1191 h 1474"/>
                <a:gd name="T72" fmla="*/ 397 w 680"/>
                <a:gd name="T73" fmla="*/ 1248 h 1474"/>
                <a:gd name="T74" fmla="*/ 340 w 680"/>
                <a:gd name="T75" fmla="*/ 1304 h 1474"/>
                <a:gd name="T76" fmla="*/ 340 w 680"/>
                <a:gd name="T77" fmla="*/ 1418 h 1474"/>
                <a:gd name="T78" fmla="*/ 283 w 680"/>
                <a:gd name="T79" fmla="*/ 1474 h 1474"/>
                <a:gd name="T80" fmla="*/ 227 w 680"/>
                <a:gd name="T81" fmla="*/ 1361 h 1474"/>
                <a:gd name="T82" fmla="*/ 227 w 680"/>
                <a:gd name="T83" fmla="*/ 130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0" h="1474">
                  <a:moveTo>
                    <a:pt x="227" y="1304"/>
                  </a:moveTo>
                  <a:lnTo>
                    <a:pt x="227" y="1248"/>
                  </a:lnTo>
                  <a:lnTo>
                    <a:pt x="283" y="1191"/>
                  </a:lnTo>
                  <a:lnTo>
                    <a:pt x="170" y="1134"/>
                  </a:lnTo>
                  <a:lnTo>
                    <a:pt x="170" y="1021"/>
                  </a:lnTo>
                  <a:lnTo>
                    <a:pt x="113" y="964"/>
                  </a:lnTo>
                  <a:lnTo>
                    <a:pt x="57" y="851"/>
                  </a:lnTo>
                  <a:lnTo>
                    <a:pt x="57" y="567"/>
                  </a:lnTo>
                  <a:lnTo>
                    <a:pt x="113" y="454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3" y="114"/>
                  </a:lnTo>
                  <a:lnTo>
                    <a:pt x="57" y="57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0"/>
                  </a:lnTo>
                  <a:lnTo>
                    <a:pt x="397" y="11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97" y="284"/>
                  </a:lnTo>
                  <a:lnTo>
                    <a:pt x="453" y="397"/>
                  </a:lnTo>
                  <a:lnTo>
                    <a:pt x="453" y="567"/>
                  </a:lnTo>
                  <a:lnTo>
                    <a:pt x="510" y="624"/>
                  </a:lnTo>
                  <a:lnTo>
                    <a:pt x="567" y="681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453" y="1191"/>
                  </a:lnTo>
                  <a:lnTo>
                    <a:pt x="397" y="1248"/>
                  </a:lnTo>
                  <a:lnTo>
                    <a:pt x="340" y="1304"/>
                  </a:lnTo>
                  <a:lnTo>
                    <a:pt x="340" y="1418"/>
                  </a:lnTo>
                  <a:lnTo>
                    <a:pt x="283" y="1474"/>
                  </a:lnTo>
                  <a:lnTo>
                    <a:pt x="227" y="1361"/>
                  </a:lnTo>
                  <a:lnTo>
                    <a:pt x="227" y="130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09" name="Freeform 933"/>
            <p:cNvSpPr>
              <a:spLocks/>
            </p:cNvSpPr>
            <p:nvPr/>
          </p:nvSpPr>
          <p:spPr bwMode="auto">
            <a:xfrm>
              <a:off x="5223" y="983"/>
              <a:ext cx="340" cy="510"/>
            </a:xfrm>
            <a:custGeom>
              <a:avLst/>
              <a:gdLst>
                <a:gd name="T0" fmla="*/ 0 w 340"/>
                <a:gd name="T1" fmla="*/ 0 h 510"/>
                <a:gd name="T2" fmla="*/ 113 w 340"/>
                <a:gd name="T3" fmla="*/ 56 h 510"/>
                <a:gd name="T4" fmla="*/ 170 w 340"/>
                <a:gd name="T5" fmla="*/ 113 h 510"/>
                <a:gd name="T6" fmla="*/ 170 w 340"/>
                <a:gd name="T7" fmla="*/ 227 h 510"/>
                <a:gd name="T8" fmla="*/ 227 w 340"/>
                <a:gd name="T9" fmla="*/ 227 h 510"/>
                <a:gd name="T10" fmla="*/ 283 w 340"/>
                <a:gd name="T11" fmla="*/ 283 h 510"/>
                <a:gd name="T12" fmla="*/ 340 w 340"/>
                <a:gd name="T13" fmla="*/ 283 h 510"/>
                <a:gd name="T14" fmla="*/ 340 w 340"/>
                <a:gd name="T15" fmla="*/ 397 h 510"/>
                <a:gd name="T16" fmla="*/ 283 w 340"/>
                <a:gd name="T17" fmla="*/ 510 h 510"/>
                <a:gd name="T18" fmla="*/ 227 w 340"/>
                <a:gd name="T19" fmla="*/ 453 h 510"/>
                <a:gd name="T20" fmla="*/ 170 w 340"/>
                <a:gd name="T21" fmla="*/ 453 h 510"/>
                <a:gd name="T22" fmla="*/ 170 w 340"/>
                <a:gd name="T23" fmla="*/ 397 h 510"/>
                <a:gd name="T24" fmla="*/ 56 w 340"/>
                <a:gd name="T25" fmla="*/ 283 h 510"/>
                <a:gd name="T26" fmla="*/ 56 w 340"/>
                <a:gd name="T27" fmla="*/ 113 h 510"/>
                <a:gd name="T28" fmla="*/ 0 w 340"/>
                <a:gd name="T2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510">
                  <a:moveTo>
                    <a:pt x="0" y="0"/>
                  </a:moveTo>
                  <a:lnTo>
                    <a:pt x="113" y="56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397"/>
                  </a:lnTo>
                  <a:lnTo>
                    <a:pt x="283" y="510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56" y="283"/>
                  </a:lnTo>
                  <a:lnTo>
                    <a:pt x="56" y="113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10" name="Freeform 934"/>
            <p:cNvSpPr>
              <a:spLocks/>
            </p:cNvSpPr>
            <p:nvPr/>
          </p:nvSpPr>
          <p:spPr bwMode="auto">
            <a:xfrm>
              <a:off x="5166" y="1380"/>
              <a:ext cx="794" cy="793"/>
            </a:xfrm>
            <a:custGeom>
              <a:avLst/>
              <a:gdLst>
                <a:gd name="T0" fmla="*/ 0 w 794"/>
                <a:gd name="T1" fmla="*/ 680 h 793"/>
                <a:gd name="T2" fmla="*/ 0 w 794"/>
                <a:gd name="T3" fmla="*/ 623 h 793"/>
                <a:gd name="T4" fmla="*/ 113 w 794"/>
                <a:gd name="T5" fmla="*/ 510 h 793"/>
                <a:gd name="T6" fmla="*/ 227 w 794"/>
                <a:gd name="T7" fmla="*/ 340 h 793"/>
                <a:gd name="T8" fmla="*/ 227 w 794"/>
                <a:gd name="T9" fmla="*/ 226 h 793"/>
                <a:gd name="T10" fmla="*/ 340 w 794"/>
                <a:gd name="T11" fmla="*/ 226 h 793"/>
                <a:gd name="T12" fmla="*/ 340 w 794"/>
                <a:gd name="T13" fmla="*/ 113 h 793"/>
                <a:gd name="T14" fmla="*/ 397 w 794"/>
                <a:gd name="T15" fmla="*/ 0 h 793"/>
                <a:gd name="T16" fmla="*/ 454 w 794"/>
                <a:gd name="T17" fmla="*/ 113 h 793"/>
                <a:gd name="T18" fmla="*/ 454 w 794"/>
                <a:gd name="T19" fmla="*/ 170 h 793"/>
                <a:gd name="T20" fmla="*/ 510 w 794"/>
                <a:gd name="T21" fmla="*/ 226 h 793"/>
                <a:gd name="T22" fmla="*/ 510 w 794"/>
                <a:gd name="T23" fmla="*/ 283 h 793"/>
                <a:gd name="T24" fmla="*/ 567 w 794"/>
                <a:gd name="T25" fmla="*/ 226 h 793"/>
                <a:gd name="T26" fmla="*/ 680 w 794"/>
                <a:gd name="T27" fmla="*/ 453 h 793"/>
                <a:gd name="T28" fmla="*/ 737 w 794"/>
                <a:gd name="T29" fmla="*/ 510 h 793"/>
                <a:gd name="T30" fmla="*/ 794 w 794"/>
                <a:gd name="T31" fmla="*/ 623 h 793"/>
                <a:gd name="T32" fmla="*/ 794 w 794"/>
                <a:gd name="T33" fmla="*/ 737 h 793"/>
                <a:gd name="T34" fmla="*/ 680 w 794"/>
                <a:gd name="T35" fmla="*/ 793 h 793"/>
                <a:gd name="T36" fmla="*/ 624 w 794"/>
                <a:gd name="T37" fmla="*/ 793 h 793"/>
                <a:gd name="T38" fmla="*/ 624 w 794"/>
                <a:gd name="T39" fmla="*/ 680 h 793"/>
                <a:gd name="T40" fmla="*/ 510 w 794"/>
                <a:gd name="T41" fmla="*/ 623 h 793"/>
                <a:gd name="T42" fmla="*/ 340 w 794"/>
                <a:gd name="T43" fmla="*/ 623 h 793"/>
                <a:gd name="T44" fmla="*/ 340 w 794"/>
                <a:gd name="T45" fmla="*/ 737 h 793"/>
                <a:gd name="T46" fmla="*/ 397 w 794"/>
                <a:gd name="T47" fmla="*/ 793 h 793"/>
                <a:gd name="T48" fmla="*/ 227 w 794"/>
                <a:gd name="T49" fmla="*/ 793 h 793"/>
                <a:gd name="T50" fmla="*/ 227 w 794"/>
                <a:gd name="T51" fmla="*/ 737 h 793"/>
                <a:gd name="T52" fmla="*/ 113 w 794"/>
                <a:gd name="T53" fmla="*/ 737 h 793"/>
                <a:gd name="T54" fmla="*/ 0 w 794"/>
                <a:gd name="T55" fmla="*/ 68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4" h="793">
                  <a:moveTo>
                    <a:pt x="0" y="680"/>
                  </a:moveTo>
                  <a:lnTo>
                    <a:pt x="0" y="623"/>
                  </a:lnTo>
                  <a:lnTo>
                    <a:pt x="113" y="51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397" y="0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510" y="226"/>
                  </a:lnTo>
                  <a:lnTo>
                    <a:pt x="510" y="283"/>
                  </a:lnTo>
                  <a:lnTo>
                    <a:pt x="567" y="226"/>
                  </a:lnTo>
                  <a:lnTo>
                    <a:pt x="680" y="453"/>
                  </a:lnTo>
                  <a:lnTo>
                    <a:pt x="737" y="510"/>
                  </a:lnTo>
                  <a:lnTo>
                    <a:pt x="794" y="623"/>
                  </a:lnTo>
                  <a:lnTo>
                    <a:pt x="794" y="737"/>
                  </a:lnTo>
                  <a:lnTo>
                    <a:pt x="680" y="793"/>
                  </a:lnTo>
                  <a:lnTo>
                    <a:pt x="624" y="793"/>
                  </a:lnTo>
                  <a:lnTo>
                    <a:pt x="624" y="680"/>
                  </a:lnTo>
                  <a:lnTo>
                    <a:pt x="510" y="623"/>
                  </a:lnTo>
                  <a:lnTo>
                    <a:pt x="340" y="623"/>
                  </a:lnTo>
                  <a:lnTo>
                    <a:pt x="340" y="737"/>
                  </a:lnTo>
                  <a:lnTo>
                    <a:pt x="397" y="793"/>
                  </a:lnTo>
                  <a:lnTo>
                    <a:pt x="227" y="793"/>
                  </a:lnTo>
                  <a:lnTo>
                    <a:pt x="227" y="737"/>
                  </a:lnTo>
                  <a:lnTo>
                    <a:pt x="113" y="737"/>
                  </a:lnTo>
                  <a:lnTo>
                    <a:pt x="0" y="68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11" name="Freeform 935"/>
            <p:cNvSpPr>
              <a:spLocks/>
            </p:cNvSpPr>
            <p:nvPr/>
          </p:nvSpPr>
          <p:spPr bwMode="auto">
            <a:xfrm>
              <a:off x="5450" y="2003"/>
              <a:ext cx="340" cy="454"/>
            </a:xfrm>
            <a:custGeom>
              <a:avLst/>
              <a:gdLst>
                <a:gd name="T0" fmla="*/ 0 w 340"/>
                <a:gd name="T1" fmla="*/ 170 h 454"/>
                <a:gd name="T2" fmla="*/ 0 w 340"/>
                <a:gd name="T3" fmla="*/ 397 h 454"/>
                <a:gd name="T4" fmla="*/ 113 w 340"/>
                <a:gd name="T5" fmla="*/ 397 h 454"/>
                <a:gd name="T6" fmla="*/ 170 w 340"/>
                <a:gd name="T7" fmla="*/ 454 h 454"/>
                <a:gd name="T8" fmla="*/ 283 w 340"/>
                <a:gd name="T9" fmla="*/ 397 h 454"/>
                <a:gd name="T10" fmla="*/ 283 w 340"/>
                <a:gd name="T11" fmla="*/ 227 h 454"/>
                <a:gd name="T12" fmla="*/ 340 w 340"/>
                <a:gd name="T13" fmla="*/ 170 h 454"/>
                <a:gd name="T14" fmla="*/ 340 w 340"/>
                <a:gd name="T15" fmla="*/ 57 h 454"/>
                <a:gd name="T16" fmla="*/ 226 w 340"/>
                <a:gd name="T17" fmla="*/ 0 h 454"/>
                <a:gd name="T18" fmla="*/ 56 w 340"/>
                <a:gd name="T19" fmla="*/ 0 h 454"/>
                <a:gd name="T20" fmla="*/ 56 w 340"/>
                <a:gd name="T21" fmla="*/ 114 h 454"/>
                <a:gd name="T22" fmla="*/ 113 w 340"/>
                <a:gd name="T23" fmla="*/ 170 h 454"/>
                <a:gd name="T24" fmla="*/ 0 w 340"/>
                <a:gd name="T25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454">
                  <a:moveTo>
                    <a:pt x="0" y="170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283" y="397"/>
                  </a:lnTo>
                  <a:lnTo>
                    <a:pt x="283" y="227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26" y="0"/>
                  </a:lnTo>
                  <a:lnTo>
                    <a:pt x="56" y="0"/>
                  </a:lnTo>
                  <a:lnTo>
                    <a:pt x="56" y="114"/>
                  </a:lnTo>
                  <a:lnTo>
                    <a:pt x="113" y="170"/>
                  </a:lnTo>
                  <a:lnTo>
                    <a:pt x="0" y="17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12" name="Freeform 936"/>
            <p:cNvSpPr>
              <a:spLocks/>
            </p:cNvSpPr>
            <p:nvPr/>
          </p:nvSpPr>
          <p:spPr bwMode="auto">
            <a:xfrm>
              <a:off x="5053" y="2060"/>
              <a:ext cx="397" cy="454"/>
            </a:xfrm>
            <a:custGeom>
              <a:avLst/>
              <a:gdLst>
                <a:gd name="T0" fmla="*/ 113 w 397"/>
                <a:gd name="T1" fmla="*/ 57 h 454"/>
                <a:gd name="T2" fmla="*/ 113 w 397"/>
                <a:gd name="T3" fmla="*/ 0 h 454"/>
                <a:gd name="T4" fmla="*/ 226 w 397"/>
                <a:gd name="T5" fmla="*/ 57 h 454"/>
                <a:gd name="T6" fmla="*/ 340 w 397"/>
                <a:gd name="T7" fmla="*/ 57 h 454"/>
                <a:gd name="T8" fmla="*/ 340 w 397"/>
                <a:gd name="T9" fmla="*/ 113 h 454"/>
                <a:gd name="T10" fmla="*/ 397 w 397"/>
                <a:gd name="T11" fmla="*/ 113 h 454"/>
                <a:gd name="T12" fmla="*/ 397 w 397"/>
                <a:gd name="T13" fmla="*/ 340 h 454"/>
                <a:gd name="T14" fmla="*/ 283 w 397"/>
                <a:gd name="T15" fmla="*/ 340 h 454"/>
                <a:gd name="T16" fmla="*/ 226 w 397"/>
                <a:gd name="T17" fmla="*/ 284 h 454"/>
                <a:gd name="T18" fmla="*/ 170 w 397"/>
                <a:gd name="T19" fmla="*/ 454 h 454"/>
                <a:gd name="T20" fmla="*/ 56 w 397"/>
                <a:gd name="T21" fmla="*/ 340 h 454"/>
                <a:gd name="T22" fmla="*/ 56 w 397"/>
                <a:gd name="T23" fmla="*/ 284 h 454"/>
                <a:gd name="T24" fmla="*/ 0 w 397"/>
                <a:gd name="T25" fmla="*/ 284 h 454"/>
                <a:gd name="T26" fmla="*/ 0 w 397"/>
                <a:gd name="T27" fmla="*/ 113 h 454"/>
                <a:gd name="T28" fmla="*/ 56 w 397"/>
                <a:gd name="T29" fmla="*/ 113 h 454"/>
                <a:gd name="T30" fmla="*/ 113 w 397"/>
                <a:gd name="T31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54">
                  <a:moveTo>
                    <a:pt x="113" y="57"/>
                  </a:moveTo>
                  <a:lnTo>
                    <a:pt x="113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26" y="284"/>
                  </a:lnTo>
                  <a:lnTo>
                    <a:pt x="170" y="454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113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13" name="Freeform 938"/>
            <p:cNvSpPr>
              <a:spLocks/>
            </p:cNvSpPr>
            <p:nvPr/>
          </p:nvSpPr>
          <p:spPr bwMode="auto">
            <a:xfrm>
              <a:off x="4712" y="2003"/>
              <a:ext cx="397" cy="341"/>
            </a:xfrm>
            <a:custGeom>
              <a:avLst/>
              <a:gdLst>
                <a:gd name="T0" fmla="*/ 57 w 397"/>
                <a:gd name="T1" fmla="*/ 227 h 341"/>
                <a:gd name="T2" fmla="*/ 0 w 397"/>
                <a:gd name="T3" fmla="*/ 114 h 341"/>
                <a:gd name="T4" fmla="*/ 57 w 397"/>
                <a:gd name="T5" fmla="*/ 57 h 341"/>
                <a:gd name="T6" fmla="*/ 171 w 397"/>
                <a:gd name="T7" fmla="*/ 57 h 341"/>
                <a:gd name="T8" fmla="*/ 114 w 397"/>
                <a:gd name="T9" fmla="*/ 114 h 341"/>
                <a:gd name="T10" fmla="*/ 171 w 397"/>
                <a:gd name="T11" fmla="*/ 170 h 341"/>
                <a:gd name="T12" fmla="*/ 341 w 397"/>
                <a:gd name="T13" fmla="*/ 0 h 341"/>
                <a:gd name="T14" fmla="*/ 341 w 397"/>
                <a:gd name="T15" fmla="*/ 57 h 341"/>
                <a:gd name="T16" fmla="*/ 397 w 397"/>
                <a:gd name="T17" fmla="*/ 170 h 341"/>
                <a:gd name="T18" fmla="*/ 341 w 397"/>
                <a:gd name="T19" fmla="*/ 170 h 341"/>
                <a:gd name="T20" fmla="*/ 341 w 397"/>
                <a:gd name="T21" fmla="*/ 284 h 341"/>
                <a:gd name="T22" fmla="*/ 284 w 397"/>
                <a:gd name="T23" fmla="*/ 227 h 341"/>
                <a:gd name="T24" fmla="*/ 227 w 397"/>
                <a:gd name="T25" fmla="*/ 341 h 341"/>
                <a:gd name="T26" fmla="*/ 57 w 397"/>
                <a:gd name="T27" fmla="*/ 284 h 341"/>
                <a:gd name="T28" fmla="*/ 57 w 397"/>
                <a:gd name="T29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41">
                  <a:moveTo>
                    <a:pt x="57" y="227"/>
                  </a:moveTo>
                  <a:lnTo>
                    <a:pt x="0" y="114"/>
                  </a:lnTo>
                  <a:lnTo>
                    <a:pt x="57" y="57"/>
                  </a:lnTo>
                  <a:lnTo>
                    <a:pt x="171" y="57"/>
                  </a:lnTo>
                  <a:lnTo>
                    <a:pt x="114" y="114"/>
                  </a:lnTo>
                  <a:lnTo>
                    <a:pt x="171" y="17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284"/>
                  </a:lnTo>
                  <a:lnTo>
                    <a:pt x="284" y="227"/>
                  </a:lnTo>
                  <a:lnTo>
                    <a:pt x="227" y="341"/>
                  </a:lnTo>
                  <a:lnTo>
                    <a:pt x="57" y="284"/>
                  </a:lnTo>
                  <a:lnTo>
                    <a:pt x="57" y="22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14" name="Freeform 939"/>
            <p:cNvSpPr>
              <a:spLocks/>
            </p:cNvSpPr>
            <p:nvPr/>
          </p:nvSpPr>
          <p:spPr bwMode="auto">
            <a:xfrm>
              <a:off x="4826" y="2230"/>
              <a:ext cx="283" cy="454"/>
            </a:xfrm>
            <a:custGeom>
              <a:avLst/>
              <a:gdLst>
                <a:gd name="T0" fmla="*/ 170 w 283"/>
                <a:gd name="T1" fmla="*/ 0 h 454"/>
                <a:gd name="T2" fmla="*/ 113 w 283"/>
                <a:gd name="T3" fmla="*/ 114 h 454"/>
                <a:gd name="T4" fmla="*/ 0 w 283"/>
                <a:gd name="T5" fmla="*/ 114 h 454"/>
                <a:gd name="T6" fmla="*/ 0 w 283"/>
                <a:gd name="T7" fmla="*/ 170 h 454"/>
                <a:gd name="T8" fmla="*/ 0 w 283"/>
                <a:gd name="T9" fmla="*/ 284 h 454"/>
                <a:gd name="T10" fmla="*/ 0 w 283"/>
                <a:gd name="T11" fmla="*/ 340 h 454"/>
                <a:gd name="T12" fmla="*/ 57 w 283"/>
                <a:gd name="T13" fmla="*/ 454 h 454"/>
                <a:gd name="T14" fmla="*/ 170 w 283"/>
                <a:gd name="T15" fmla="*/ 340 h 454"/>
                <a:gd name="T16" fmla="*/ 113 w 283"/>
                <a:gd name="T17" fmla="*/ 227 h 454"/>
                <a:gd name="T18" fmla="*/ 170 w 283"/>
                <a:gd name="T19" fmla="*/ 170 h 454"/>
                <a:gd name="T20" fmla="*/ 283 w 283"/>
                <a:gd name="T21" fmla="*/ 170 h 454"/>
                <a:gd name="T22" fmla="*/ 283 w 283"/>
                <a:gd name="T23" fmla="*/ 114 h 454"/>
                <a:gd name="T24" fmla="*/ 227 w 283"/>
                <a:gd name="T25" fmla="*/ 114 h 454"/>
                <a:gd name="T26" fmla="*/ 227 w 283"/>
                <a:gd name="T27" fmla="*/ 57 h 454"/>
                <a:gd name="T28" fmla="*/ 170 w 283"/>
                <a:gd name="T2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454">
                  <a:moveTo>
                    <a:pt x="170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7" y="454"/>
                  </a:lnTo>
                  <a:lnTo>
                    <a:pt x="170" y="340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15" name="Freeform 940"/>
            <p:cNvSpPr>
              <a:spLocks/>
            </p:cNvSpPr>
            <p:nvPr/>
          </p:nvSpPr>
          <p:spPr bwMode="auto">
            <a:xfrm>
              <a:off x="4939" y="2400"/>
              <a:ext cx="284" cy="284"/>
            </a:xfrm>
            <a:custGeom>
              <a:avLst/>
              <a:gdLst>
                <a:gd name="T0" fmla="*/ 170 w 284"/>
                <a:gd name="T1" fmla="*/ 0 h 284"/>
                <a:gd name="T2" fmla="*/ 57 w 284"/>
                <a:gd name="T3" fmla="*/ 0 h 284"/>
                <a:gd name="T4" fmla="*/ 0 w 284"/>
                <a:gd name="T5" fmla="*/ 57 h 284"/>
                <a:gd name="T6" fmla="*/ 57 w 284"/>
                <a:gd name="T7" fmla="*/ 170 h 284"/>
                <a:gd name="T8" fmla="*/ 57 w 284"/>
                <a:gd name="T9" fmla="*/ 284 h 284"/>
                <a:gd name="T10" fmla="*/ 170 w 284"/>
                <a:gd name="T11" fmla="*/ 227 h 284"/>
                <a:gd name="T12" fmla="*/ 284 w 284"/>
                <a:gd name="T13" fmla="*/ 227 h 284"/>
                <a:gd name="T14" fmla="*/ 284 w 284"/>
                <a:gd name="T15" fmla="*/ 114 h 284"/>
                <a:gd name="T16" fmla="*/ 170 w 284"/>
                <a:gd name="T1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284">
                  <a:moveTo>
                    <a:pt x="170" y="0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17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16" name="Freeform 941"/>
            <p:cNvSpPr>
              <a:spLocks/>
            </p:cNvSpPr>
            <p:nvPr/>
          </p:nvSpPr>
          <p:spPr bwMode="auto">
            <a:xfrm>
              <a:off x="5223" y="2344"/>
              <a:ext cx="510" cy="396"/>
            </a:xfrm>
            <a:custGeom>
              <a:avLst/>
              <a:gdLst>
                <a:gd name="T0" fmla="*/ 340 w 510"/>
                <a:gd name="T1" fmla="*/ 56 h 396"/>
                <a:gd name="T2" fmla="*/ 113 w 510"/>
                <a:gd name="T3" fmla="*/ 56 h 396"/>
                <a:gd name="T4" fmla="*/ 56 w 510"/>
                <a:gd name="T5" fmla="*/ 0 h 396"/>
                <a:gd name="T6" fmla="*/ 0 w 510"/>
                <a:gd name="T7" fmla="*/ 170 h 396"/>
                <a:gd name="T8" fmla="*/ 227 w 510"/>
                <a:gd name="T9" fmla="*/ 226 h 396"/>
                <a:gd name="T10" fmla="*/ 340 w 510"/>
                <a:gd name="T11" fmla="*/ 396 h 396"/>
                <a:gd name="T12" fmla="*/ 510 w 510"/>
                <a:gd name="T13" fmla="*/ 226 h 396"/>
                <a:gd name="T14" fmla="*/ 510 w 510"/>
                <a:gd name="T15" fmla="*/ 170 h 396"/>
                <a:gd name="T16" fmla="*/ 397 w 510"/>
                <a:gd name="T17" fmla="*/ 113 h 396"/>
                <a:gd name="T18" fmla="*/ 340 w 510"/>
                <a:gd name="T19" fmla="*/ 5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396">
                  <a:moveTo>
                    <a:pt x="340" y="56"/>
                  </a:moveTo>
                  <a:lnTo>
                    <a:pt x="113" y="56"/>
                  </a:lnTo>
                  <a:lnTo>
                    <a:pt x="56" y="0"/>
                  </a:lnTo>
                  <a:lnTo>
                    <a:pt x="0" y="170"/>
                  </a:lnTo>
                  <a:lnTo>
                    <a:pt x="227" y="226"/>
                  </a:lnTo>
                  <a:lnTo>
                    <a:pt x="340" y="39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397" y="113"/>
                  </a:lnTo>
                  <a:lnTo>
                    <a:pt x="340" y="5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17" name="Freeform 943"/>
            <p:cNvSpPr>
              <a:spLocks/>
            </p:cNvSpPr>
            <p:nvPr/>
          </p:nvSpPr>
          <p:spPr bwMode="auto">
            <a:xfrm>
              <a:off x="4996" y="2514"/>
              <a:ext cx="567" cy="283"/>
            </a:xfrm>
            <a:custGeom>
              <a:avLst/>
              <a:gdLst>
                <a:gd name="T0" fmla="*/ 227 w 567"/>
                <a:gd name="T1" fmla="*/ 0 h 283"/>
                <a:gd name="T2" fmla="*/ 227 w 567"/>
                <a:gd name="T3" fmla="*/ 113 h 283"/>
                <a:gd name="T4" fmla="*/ 113 w 567"/>
                <a:gd name="T5" fmla="*/ 113 h 283"/>
                <a:gd name="T6" fmla="*/ 0 w 567"/>
                <a:gd name="T7" fmla="*/ 170 h 283"/>
                <a:gd name="T8" fmla="*/ 57 w 567"/>
                <a:gd name="T9" fmla="*/ 226 h 283"/>
                <a:gd name="T10" fmla="*/ 113 w 567"/>
                <a:gd name="T11" fmla="*/ 226 h 283"/>
                <a:gd name="T12" fmla="*/ 227 w 567"/>
                <a:gd name="T13" fmla="*/ 283 h 283"/>
                <a:gd name="T14" fmla="*/ 170 w 567"/>
                <a:gd name="T15" fmla="*/ 226 h 283"/>
                <a:gd name="T16" fmla="*/ 567 w 567"/>
                <a:gd name="T17" fmla="*/ 226 h 283"/>
                <a:gd name="T18" fmla="*/ 454 w 567"/>
                <a:gd name="T19" fmla="*/ 56 h 283"/>
                <a:gd name="T20" fmla="*/ 227 w 567"/>
                <a:gd name="T2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283">
                  <a:moveTo>
                    <a:pt x="227" y="0"/>
                  </a:moveTo>
                  <a:lnTo>
                    <a:pt x="227" y="113"/>
                  </a:lnTo>
                  <a:lnTo>
                    <a:pt x="113" y="113"/>
                  </a:lnTo>
                  <a:lnTo>
                    <a:pt x="0" y="170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227" y="283"/>
                  </a:lnTo>
                  <a:lnTo>
                    <a:pt x="170" y="226"/>
                  </a:lnTo>
                  <a:lnTo>
                    <a:pt x="567" y="226"/>
                  </a:lnTo>
                  <a:lnTo>
                    <a:pt x="454" y="56"/>
                  </a:lnTo>
                  <a:lnTo>
                    <a:pt x="22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18" name="Freeform 944"/>
            <p:cNvSpPr>
              <a:spLocks/>
            </p:cNvSpPr>
            <p:nvPr/>
          </p:nvSpPr>
          <p:spPr bwMode="auto">
            <a:xfrm>
              <a:off x="4826" y="2684"/>
              <a:ext cx="737" cy="567"/>
            </a:xfrm>
            <a:custGeom>
              <a:avLst/>
              <a:gdLst>
                <a:gd name="T0" fmla="*/ 737 w 737"/>
                <a:gd name="T1" fmla="*/ 56 h 567"/>
                <a:gd name="T2" fmla="*/ 340 w 737"/>
                <a:gd name="T3" fmla="*/ 56 h 567"/>
                <a:gd name="T4" fmla="*/ 397 w 737"/>
                <a:gd name="T5" fmla="*/ 113 h 567"/>
                <a:gd name="T6" fmla="*/ 283 w 737"/>
                <a:gd name="T7" fmla="*/ 56 h 567"/>
                <a:gd name="T8" fmla="*/ 227 w 737"/>
                <a:gd name="T9" fmla="*/ 56 h 567"/>
                <a:gd name="T10" fmla="*/ 170 w 737"/>
                <a:gd name="T11" fmla="*/ 0 h 567"/>
                <a:gd name="T12" fmla="*/ 170 w 737"/>
                <a:gd name="T13" fmla="*/ 56 h 567"/>
                <a:gd name="T14" fmla="*/ 113 w 737"/>
                <a:gd name="T15" fmla="*/ 113 h 567"/>
                <a:gd name="T16" fmla="*/ 113 w 737"/>
                <a:gd name="T17" fmla="*/ 170 h 567"/>
                <a:gd name="T18" fmla="*/ 57 w 737"/>
                <a:gd name="T19" fmla="*/ 170 h 567"/>
                <a:gd name="T20" fmla="*/ 0 w 737"/>
                <a:gd name="T21" fmla="*/ 340 h 567"/>
                <a:gd name="T22" fmla="*/ 0 w 737"/>
                <a:gd name="T23" fmla="*/ 510 h 567"/>
                <a:gd name="T24" fmla="*/ 113 w 737"/>
                <a:gd name="T25" fmla="*/ 567 h 567"/>
                <a:gd name="T26" fmla="*/ 170 w 737"/>
                <a:gd name="T27" fmla="*/ 567 h 567"/>
                <a:gd name="T28" fmla="*/ 113 w 737"/>
                <a:gd name="T29" fmla="*/ 510 h 567"/>
                <a:gd name="T30" fmla="*/ 227 w 737"/>
                <a:gd name="T31" fmla="*/ 510 h 567"/>
                <a:gd name="T32" fmla="*/ 227 w 737"/>
                <a:gd name="T33" fmla="*/ 453 h 567"/>
                <a:gd name="T34" fmla="*/ 397 w 737"/>
                <a:gd name="T35" fmla="*/ 453 h 567"/>
                <a:gd name="T36" fmla="*/ 453 w 737"/>
                <a:gd name="T37" fmla="*/ 510 h 567"/>
                <a:gd name="T38" fmla="*/ 510 w 737"/>
                <a:gd name="T39" fmla="*/ 453 h 567"/>
                <a:gd name="T40" fmla="*/ 680 w 737"/>
                <a:gd name="T41" fmla="*/ 510 h 567"/>
                <a:gd name="T42" fmla="*/ 737 w 737"/>
                <a:gd name="T43" fmla="*/ 227 h 567"/>
                <a:gd name="T44" fmla="*/ 737 w 737"/>
                <a:gd name="T45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7" h="567">
                  <a:moveTo>
                    <a:pt x="737" y="56"/>
                  </a:moveTo>
                  <a:lnTo>
                    <a:pt x="340" y="56"/>
                  </a:lnTo>
                  <a:lnTo>
                    <a:pt x="397" y="113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397" y="453"/>
                  </a:lnTo>
                  <a:lnTo>
                    <a:pt x="453" y="510"/>
                  </a:lnTo>
                  <a:lnTo>
                    <a:pt x="510" y="453"/>
                  </a:lnTo>
                  <a:lnTo>
                    <a:pt x="680" y="510"/>
                  </a:lnTo>
                  <a:lnTo>
                    <a:pt x="737" y="227"/>
                  </a:lnTo>
                  <a:lnTo>
                    <a:pt x="737" y="5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19" name="Freeform 946"/>
            <p:cNvSpPr>
              <a:spLocks/>
            </p:cNvSpPr>
            <p:nvPr/>
          </p:nvSpPr>
          <p:spPr bwMode="auto">
            <a:xfrm>
              <a:off x="4826" y="3137"/>
              <a:ext cx="680" cy="511"/>
            </a:xfrm>
            <a:custGeom>
              <a:avLst/>
              <a:gdLst>
                <a:gd name="T0" fmla="*/ 680 w 680"/>
                <a:gd name="T1" fmla="*/ 57 h 511"/>
                <a:gd name="T2" fmla="*/ 510 w 680"/>
                <a:gd name="T3" fmla="*/ 0 h 511"/>
                <a:gd name="T4" fmla="*/ 453 w 680"/>
                <a:gd name="T5" fmla="*/ 57 h 511"/>
                <a:gd name="T6" fmla="*/ 397 w 680"/>
                <a:gd name="T7" fmla="*/ 0 h 511"/>
                <a:gd name="T8" fmla="*/ 227 w 680"/>
                <a:gd name="T9" fmla="*/ 0 h 511"/>
                <a:gd name="T10" fmla="*/ 227 w 680"/>
                <a:gd name="T11" fmla="*/ 57 h 511"/>
                <a:gd name="T12" fmla="*/ 113 w 680"/>
                <a:gd name="T13" fmla="*/ 57 h 511"/>
                <a:gd name="T14" fmla="*/ 170 w 680"/>
                <a:gd name="T15" fmla="*/ 114 h 511"/>
                <a:gd name="T16" fmla="*/ 113 w 680"/>
                <a:gd name="T17" fmla="*/ 114 h 511"/>
                <a:gd name="T18" fmla="*/ 113 w 680"/>
                <a:gd name="T19" fmla="*/ 171 h 511"/>
                <a:gd name="T20" fmla="*/ 0 w 680"/>
                <a:gd name="T21" fmla="*/ 171 h 511"/>
                <a:gd name="T22" fmla="*/ 0 w 680"/>
                <a:gd name="T23" fmla="*/ 227 h 511"/>
                <a:gd name="T24" fmla="*/ 113 w 680"/>
                <a:gd name="T25" fmla="*/ 284 h 511"/>
                <a:gd name="T26" fmla="*/ 170 w 680"/>
                <a:gd name="T27" fmla="*/ 341 h 511"/>
                <a:gd name="T28" fmla="*/ 113 w 680"/>
                <a:gd name="T29" fmla="*/ 397 h 511"/>
                <a:gd name="T30" fmla="*/ 170 w 680"/>
                <a:gd name="T31" fmla="*/ 454 h 511"/>
                <a:gd name="T32" fmla="*/ 283 w 680"/>
                <a:gd name="T33" fmla="*/ 511 h 511"/>
                <a:gd name="T34" fmla="*/ 340 w 680"/>
                <a:gd name="T35" fmla="*/ 454 h 511"/>
                <a:gd name="T36" fmla="*/ 340 w 680"/>
                <a:gd name="T37" fmla="*/ 397 h 511"/>
                <a:gd name="T38" fmla="*/ 453 w 680"/>
                <a:gd name="T39" fmla="*/ 397 h 511"/>
                <a:gd name="T40" fmla="*/ 567 w 680"/>
                <a:gd name="T41" fmla="*/ 341 h 511"/>
                <a:gd name="T42" fmla="*/ 624 w 680"/>
                <a:gd name="T43" fmla="*/ 171 h 511"/>
                <a:gd name="T44" fmla="*/ 624 w 680"/>
                <a:gd name="T45" fmla="*/ 114 h 511"/>
                <a:gd name="T46" fmla="*/ 680 w 680"/>
                <a:gd name="T47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511">
                  <a:moveTo>
                    <a:pt x="680" y="57"/>
                  </a:moveTo>
                  <a:lnTo>
                    <a:pt x="510" y="0"/>
                  </a:lnTo>
                  <a:lnTo>
                    <a:pt x="453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113" y="284"/>
                  </a:lnTo>
                  <a:lnTo>
                    <a:pt x="170" y="341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283" y="511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567" y="34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680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0" name="Freeform 947"/>
            <p:cNvSpPr>
              <a:spLocks/>
            </p:cNvSpPr>
            <p:nvPr/>
          </p:nvSpPr>
          <p:spPr bwMode="auto">
            <a:xfrm>
              <a:off x="4996" y="3591"/>
              <a:ext cx="283" cy="284"/>
            </a:xfrm>
            <a:custGeom>
              <a:avLst/>
              <a:gdLst>
                <a:gd name="T0" fmla="*/ 170 w 283"/>
                <a:gd name="T1" fmla="*/ 0 h 284"/>
                <a:gd name="T2" fmla="*/ 227 w 283"/>
                <a:gd name="T3" fmla="*/ 57 h 284"/>
                <a:gd name="T4" fmla="*/ 283 w 283"/>
                <a:gd name="T5" fmla="*/ 113 h 284"/>
                <a:gd name="T6" fmla="*/ 227 w 283"/>
                <a:gd name="T7" fmla="*/ 170 h 284"/>
                <a:gd name="T8" fmla="*/ 113 w 283"/>
                <a:gd name="T9" fmla="*/ 170 h 284"/>
                <a:gd name="T10" fmla="*/ 57 w 283"/>
                <a:gd name="T11" fmla="*/ 284 h 284"/>
                <a:gd name="T12" fmla="*/ 57 w 283"/>
                <a:gd name="T13" fmla="*/ 170 h 284"/>
                <a:gd name="T14" fmla="*/ 0 w 283"/>
                <a:gd name="T15" fmla="*/ 113 h 284"/>
                <a:gd name="T16" fmla="*/ 0 w 283"/>
                <a:gd name="T17" fmla="*/ 57 h 284"/>
                <a:gd name="T18" fmla="*/ 0 w 283"/>
                <a:gd name="T19" fmla="*/ 0 h 284"/>
                <a:gd name="T20" fmla="*/ 113 w 283"/>
                <a:gd name="T21" fmla="*/ 57 h 284"/>
                <a:gd name="T22" fmla="*/ 170 w 283"/>
                <a:gd name="T2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284">
                  <a:moveTo>
                    <a:pt x="170" y="0"/>
                  </a:moveTo>
                  <a:lnTo>
                    <a:pt x="227" y="57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113" y="170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13" y="57"/>
                  </a:lnTo>
                  <a:lnTo>
                    <a:pt x="17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1" name="Freeform 948"/>
            <p:cNvSpPr>
              <a:spLocks/>
            </p:cNvSpPr>
            <p:nvPr/>
          </p:nvSpPr>
          <p:spPr bwMode="auto">
            <a:xfrm>
              <a:off x="5166" y="3478"/>
              <a:ext cx="397" cy="453"/>
            </a:xfrm>
            <a:custGeom>
              <a:avLst/>
              <a:gdLst>
                <a:gd name="T0" fmla="*/ 227 w 397"/>
                <a:gd name="T1" fmla="*/ 0 h 453"/>
                <a:gd name="T2" fmla="*/ 113 w 397"/>
                <a:gd name="T3" fmla="*/ 56 h 453"/>
                <a:gd name="T4" fmla="*/ 0 w 397"/>
                <a:gd name="T5" fmla="*/ 56 h 453"/>
                <a:gd name="T6" fmla="*/ 0 w 397"/>
                <a:gd name="T7" fmla="*/ 113 h 453"/>
                <a:gd name="T8" fmla="*/ 113 w 397"/>
                <a:gd name="T9" fmla="*/ 226 h 453"/>
                <a:gd name="T10" fmla="*/ 57 w 397"/>
                <a:gd name="T11" fmla="*/ 283 h 453"/>
                <a:gd name="T12" fmla="*/ 57 w 397"/>
                <a:gd name="T13" fmla="*/ 397 h 453"/>
                <a:gd name="T14" fmla="*/ 113 w 397"/>
                <a:gd name="T15" fmla="*/ 340 h 453"/>
                <a:gd name="T16" fmla="*/ 227 w 397"/>
                <a:gd name="T17" fmla="*/ 453 h 453"/>
                <a:gd name="T18" fmla="*/ 284 w 397"/>
                <a:gd name="T19" fmla="*/ 340 h 453"/>
                <a:gd name="T20" fmla="*/ 284 w 397"/>
                <a:gd name="T21" fmla="*/ 283 h 453"/>
                <a:gd name="T22" fmla="*/ 340 w 397"/>
                <a:gd name="T23" fmla="*/ 283 h 453"/>
                <a:gd name="T24" fmla="*/ 397 w 397"/>
                <a:gd name="T25" fmla="*/ 170 h 453"/>
                <a:gd name="T26" fmla="*/ 397 w 397"/>
                <a:gd name="T27" fmla="*/ 56 h 453"/>
                <a:gd name="T28" fmla="*/ 340 w 397"/>
                <a:gd name="T29" fmla="*/ 0 h 453"/>
                <a:gd name="T30" fmla="*/ 284 w 397"/>
                <a:gd name="T31" fmla="*/ 0 h 453"/>
                <a:gd name="T32" fmla="*/ 227 w 397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453">
                  <a:moveTo>
                    <a:pt x="227" y="0"/>
                  </a:moveTo>
                  <a:lnTo>
                    <a:pt x="113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113" y="226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3" y="340"/>
                  </a:lnTo>
                  <a:lnTo>
                    <a:pt x="227" y="453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2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2" name="Freeform 949"/>
            <p:cNvSpPr>
              <a:spLocks/>
            </p:cNvSpPr>
            <p:nvPr/>
          </p:nvSpPr>
          <p:spPr bwMode="auto">
            <a:xfrm>
              <a:off x="4883" y="3591"/>
              <a:ext cx="567" cy="510"/>
            </a:xfrm>
            <a:custGeom>
              <a:avLst/>
              <a:gdLst>
                <a:gd name="T0" fmla="*/ 113 w 567"/>
                <a:gd name="T1" fmla="*/ 0 h 510"/>
                <a:gd name="T2" fmla="*/ 0 w 567"/>
                <a:gd name="T3" fmla="*/ 113 h 510"/>
                <a:gd name="T4" fmla="*/ 0 w 567"/>
                <a:gd name="T5" fmla="*/ 227 h 510"/>
                <a:gd name="T6" fmla="*/ 56 w 567"/>
                <a:gd name="T7" fmla="*/ 340 h 510"/>
                <a:gd name="T8" fmla="*/ 170 w 567"/>
                <a:gd name="T9" fmla="*/ 454 h 510"/>
                <a:gd name="T10" fmla="*/ 283 w 567"/>
                <a:gd name="T11" fmla="*/ 454 h 510"/>
                <a:gd name="T12" fmla="*/ 340 w 567"/>
                <a:gd name="T13" fmla="*/ 510 h 510"/>
                <a:gd name="T14" fmla="*/ 567 w 567"/>
                <a:gd name="T15" fmla="*/ 340 h 510"/>
                <a:gd name="T16" fmla="*/ 510 w 567"/>
                <a:gd name="T17" fmla="*/ 340 h 510"/>
                <a:gd name="T18" fmla="*/ 396 w 567"/>
                <a:gd name="T19" fmla="*/ 227 h 510"/>
                <a:gd name="T20" fmla="*/ 340 w 567"/>
                <a:gd name="T21" fmla="*/ 284 h 510"/>
                <a:gd name="T22" fmla="*/ 340 w 567"/>
                <a:gd name="T23" fmla="*/ 170 h 510"/>
                <a:gd name="T24" fmla="*/ 226 w 567"/>
                <a:gd name="T25" fmla="*/ 170 h 510"/>
                <a:gd name="T26" fmla="*/ 170 w 567"/>
                <a:gd name="T27" fmla="*/ 284 h 510"/>
                <a:gd name="T28" fmla="*/ 170 w 567"/>
                <a:gd name="T29" fmla="*/ 170 h 510"/>
                <a:gd name="T30" fmla="*/ 113 w 567"/>
                <a:gd name="T31" fmla="*/ 113 h 510"/>
                <a:gd name="T32" fmla="*/ 113 w 567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10">
                  <a:moveTo>
                    <a:pt x="113" y="0"/>
                  </a:moveTo>
                  <a:lnTo>
                    <a:pt x="0" y="113"/>
                  </a:lnTo>
                  <a:lnTo>
                    <a:pt x="0" y="227"/>
                  </a:lnTo>
                  <a:lnTo>
                    <a:pt x="56" y="340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340" y="510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396" y="227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3" name="Freeform 950"/>
            <p:cNvSpPr>
              <a:spLocks/>
            </p:cNvSpPr>
            <p:nvPr/>
          </p:nvSpPr>
          <p:spPr bwMode="auto">
            <a:xfrm>
              <a:off x="5223" y="3931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114 h 340"/>
                <a:gd name="T4" fmla="*/ 340 w 340"/>
                <a:gd name="T5" fmla="*/ 114 h 340"/>
                <a:gd name="T6" fmla="*/ 340 w 340"/>
                <a:gd name="T7" fmla="*/ 284 h 340"/>
                <a:gd name="T8" fmla="*/ 227 w 340"/>
                <a:gd name="T9" fmla="*/ 340 h 340"/>
                <a:gd name="T10" fmla="*/ 0 w 340"/>
                <a:gd name="T11" fmla="*/ 227 h 340"/>
                <a:gd name="T12" fmla="*/ 0 w 340"/>
                <a:gd name="T13" fmla="*/ 170 h 340"/>
                <a:gd name="T14" fmla="*/ 227 w 340"/>
                <a:gd name="T1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114"/>
                  </a:lnTo>
                  <a:lnTo>
                    <a:pt x="340" y="114"/>
                  </a:lnTo>
                  <a:lnTo>
                    <a:pt x="340" y="284"/>
                  </a:lnTo>
                  <a:lnTo>
                    <a:pt x="227" y="340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22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4" name="Freeform 951"/>
            <p:cNvSpPr>
              <a:spLocks/>
            </p:cNvSpPr>
            <p:nvPr/>
          </p:nvSpPr>
          <p:spPr bwMode="auto">
            <a:xfrm>
              <a:off x="5166" y="4158"/>
              <a:ext cx="454" cy="454"/>
            </a:xfrm>
            <a:custGeom>
              <a:avLst/>
              <a:gdLst>
                <a:gd name="T0" fmla="*/ 397 w 454"/>
                <a:gd name="T1" fmla="*/ 57 h 454"/>
                <a:gd name="T2" fmla="*/ 284 w 454"/>
                <a:gd name="T3" fmla="*/ 113 h 454"/>
                <a:gd name="T4" fmla="*/ 57 w 454"/>
                <a:gd name="T5" fmla="*/ 0 h 454"/>
                <a:gd name="T6" fmla="*/ 57 w 454"/>
                <a:gd name="T7" fmla="*/ 113 h 454"/>
                <a:gd name="T8" fmla="*/ 113 w 454"/>
                <a:gd name="T9" fmla="*/ 170 h 454"/>
                <a:gd name="T10" fmla="*/ 0 w 454"/>
                <a:gd name="T11" fmla="*/ 170 h 454"/>
                <a:gd name="T12" fmla="*/ 0 w 454"/>
                <a:gd name="T13" fmla="*/ 284 h 454"/>
                <a:gd name="T14" fmla="*/ 57 w 454"/>
                <a:gd name="T15" fmla="*/ 284 h 454"/>
                <a:gd name="T16" fmla="*/ 113 w 454"/>
                <a:gd name="T17" fmla="*/ 340 h 454"/>
                <a:gd name="T18" fmla="*/ 284 w 454"/>
                <a:gd name="T19" fmla="*/ 454 h 454"/>
                <a:gd name="T20" fmla="*/ 284 w 454"/>
                <a:gd name="T21" fmla="*/ 340 h 454"/>
                <a:gd name="T22" fmla="*/ 397 w 454"/>
                <a:gd name="T23" fmla="*/ 340 h 454"/>
                <a:gd name="T24" fmla="*/ 454 w 454"/>
                <a:gd name="T25" fmla="*/ 227 h 454"/>
                <a:gd name="T26" fmla="*/ 397 w 454"/>
                <a:gd name="T27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454">
                  <a:moveTo>
                    <a:pt x="397" y="57"/>
                  </a:moveTo>
                  <a:lnTo>
                    <a:pt x="284" y="113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113" y="340"/>
                  </a:lnTo>
                  <a:lnTo>
                    <a:pt x="284" y="454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454" y="227"/>
                  </a:lnTo>
                  <a:lnTo>
                    <a:pt x="397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5" name="Freeform 952"/>
            <p:cNvSpPr>
              <a:spLocks/>
            </p:cNvSpPr>
            <p:nvPr/>
          </p:nvSpPr>
          <p:spPr bwMode="auto">
            <a:xfrm>
              <a:off x="5109" y="4442"/>
              <a:ext cx="511" cy="623"/>
            </a:xfrm>
            <a:custGeom>
              <a:avLst/>
              <a:gdLst>
                <a:gd name="T0" fmla="*/ 454 w 511"/>
                <a:gd name="T1" fmla="*/ 56 h 623"/>
                <a:gd name="T2" fmla="*/ 341 w 511"/>
                <a:gd name="T3" fmla="*/ 56 h 623"/>
                <a:gd name="T4" fmla="*/ 341 w 511"/>
                <a:gd name="T5" fmla="*/ 170 h 623"/>
                <a:gd name="T6" fmla="*/ 170 w 511"/>
                <a:gd name="T7" fmla="*/ 57 h 623"/>
                <a:gd name="T8" fmla="*/ 114 w 511"/>
                <a:gd name="T9" fmla="*/ 0 h 623"/>
                <a:gd name="T10" fmla="*/ 57 w 511"/>
                <a:gd name="T11" fmla="*/ 0 h 623"/>
                <a:gd name="T12" fmla="*/ 57 w 511"/>
                <a:gd name="T13" fmla="*/ 226 h 623"/>
                <a:gd name="T14" fmla="*/ 0 w 511"/>
                <a:gd name="T15" fmla="*/ 283 h 623"/>
                <a:gd name="T16" fmla="*/ 57 w 511"/>
                <a:gd name="T17" fmla="*/ 340 h 623"/>
                <a:gd name="T18" fmla="*/ 114 w 511"/>
                <a:gd name="T19" fmla="*/ 396 h 623"/>
                <a:gd name="T20" fmla="*/ 170 w 511"/>
                <a:gd name="T21" fmla="*/ 453 h 623"/>
                <a:gd name="T22" fmla="*/ 284 w 511"/>
                <a:gd name="T23" fmla="*/ 510 h 623"/>
                <a:gd name="T24" fmla="*/ 341 w 511"/>
                <a:gd name="T25" fmla="*/ 623 h 623"/>
                <a:gd name="T26" fmla="*/ 454 w 511"/>
                <a:gd name="T27" fmla="*/ 567 h 623"/>
                <a:gd name="T28" fmla="*/ 511 w 511"/>
                <a:gd name="T29" fmla="*/ 510 h 623"/>
                <a:gd name="T30" fmla="*/ 454 w 511"/>
                <a:gd name="T31" fmla="*/ 453 h 623"/>
                <a:gd name="T32" fmla="*/ 397 w 511"/>
                <a:gd name="T33" fmla="*/ 453 h 623"/>
                <a:gd name="T34" fmla="*/ 397 w 511"/>
                <a:gd name="T35" fmla="*/ 340 h 623"/>
                <a:gd name="T36" fmla="*/ 511 w 511"/>
                <a:gd name="T37" fmla="*/ 283 h 623"/>
                <a:gd name="T38" fmla="*/ 454 w 511"/>
                <a:gd name="T39" fmla="*/ 170 h 623"/>
                <a:gd name="T40" fmla="*/ 454 w 511"/>
                <a:gd name="T41" fmla="*/ 5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1" h="623">
                  <a:moveTo>
                    <a:pt x="454" y="56"/>
                  </a:moveTo>
                  <a:lnTo>
                    <a:pt x="341" y="56"/>
                  </a:lnTo>
                  <a:lnTo>
                    <a:pt x="341" y="170"/>
                  </a:lnTo>
                  <a:lnTo>
                    <a:pt x="170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57" y="340"/>
                  </a:lnTo>
                  <a:lnTo>
                    <a:pt x="114" y="396"/>
                  </a:lnTo>
                  <a:lnTo>
                    <a:pt x="170" y="453"/>
                  </a:lnTo>
                  <a:lnTo>
                    <a:pt x="284" y="510"/>
                  </a:lnTo>
                  <a:lnTo>
                    <a:pt x="341" y="623"/>
                  </a:lnTo>
                  <a:lnTo>
                    <a:pt x="454" y="567"/>
                  </a:lnTo>
                  <a:lnTo>
                    <a:pt x="511" y="510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40"/>
                  </a:lnTo>
                  <a:lnTo>
                    <a:pt x="511" y="283"/>
                  </a:lnTo>
                  <a:lnTo>
                    <a:pt x="454" y="170"/>
                  </a:lnTo>
                  <a:lnTo>
                    <a:pt x="454" y="5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6" name="Freeform 953"/>
            <p:cNvSpPr>
              <a:spLocks/>
            </p:cNvSpPr>
            <p:nvPr/>
          </p:nvSpPr>
          <p:spPr bwMode="auto">
            <a:xfrm>
              <a:off x="4372" y="4442"/>
              <a:ext cx="1078" cy="1020"/>
            </a:xfrm>
            <a:custGeom>
              <a:avLst/>
              <a:gdLst>
                <a:gd name="T0" fmla="*/ 737 w 1078"/>
                <a:gd name="T1" fmla="*/ 283 h 1020"/>
                <a:gd name="T2" fmla="*/ 624 w 1078"/>
                <a:gd name="T3" fmla="*/ 226 h 1020"/>
                <a:gd name="T4" fmla="*/ 567 w 1078"/>
                <a:gd name="T5" fmla="*/ 170 h 1020"/>
                <a:gd name="T6" fmla="*/ 567 w 1078"/>
                <a:gd name="T7" fmla="*/ 0 h 1020"/>
                <a:gd name="T8" fmla="*/ 454 w 1078"/>
                <a:gd name="T9" fmla="*/ 0 h 1020"/>
                <a:gd name="T10" fmla="*/ 340 w 1078"/>
                <a:gd name="T11" fmla="*/ 56 h 1020"/>
                <a:gd name="T12" fmla="*/ 340 w 1078"/>
                <a:gd name="T13" fmla="*/ 113 h 1020"/>
                <a:gd name="T14" fmla="*/ 227 w 1078"/>
                <a:gd name="T15" fmla="*/ 283 h 1020"/>
                <a:gd name="T16" fmla="*/ 227 w 1078"/>
                <a:gd name="T17" fmla="*/ 680 h 1020"/>
                <a:gd name="T18" fmla="*/ 0 w 1078"/>
                <a:gd name="T19" fmla="*/ 793 h 1020"/>
                <a:gd name="T20" fmla="*/ 0 w 1078"/>
                <a:gd name="T21" fmla="*/ 850 h 1020"/>
                <a:gd name="T22" fmla="*/ 114 w 1078"/>
                <a:gd name="T23" fmla="*/ 963 h 1020"/>
                <a:gd name="T24" fmla="*/ 170 w 1078"/>
                <a:gd name="T25" fmla="*/ 1020 h 1020"/>
                <a:gd name="T26" fmla="*/ 340 w 1078"/>
                <a:gd name="T27" fmla="*/ 907 h 1020"/>
                <a:gd name="T28" fmla="*/ 511 w 1078"/>
                <a:gd name="T29" fmla="*/ 793 h 1020"/>
                <a:gd name="T30" fmla="*/ 624 w 1078"/>
                <a:gd name="T31" fmla="*/ 737 h 1020"/>
                <a:gd name="T32" fmla="*/ 794 w 1078"/>
                <a:gd name="T33" fmla="*/ 737 h 1020"/>
                <a:gd name="T34" fmla="*/ 851 w 1078"/>
                <a:gd name="T35" fmla="*/ 680 h 1020"/>
                <a:gd name="T36" fmla="*/ 964 w 1078"/>
                <a:gd name="T37" fmla="*/ 737 h 1020"/>
                <a:gd name="T38" fmla="*/ 1078 w 1078"/>
                <a:gd name="T39" fmla="*/ 623 h 1020"/>
                <a:gd name="T40" fmla="*/ 1021 w 1078"/>
                <a:gd name="T41" fmla="*/ 510 h 1020"/>
                <a:gd name="T42" fmla="*/ 907 w 1078"/>
                <a:gd name="T43" fmla="*/ 453 h 1020"/>
                <a:gd name="T44" fmla="*/ 737 w 1078"/>
                <a:gd name="T45" fmla="*/ 28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78" h="1020">
                  <a:moveTo>
                    <a:pt x="737" y="283"/>
                  </a:moveTo>
                  <a:lnTo>
                    <a:pt x="624" y="226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227" y="283"/>
                  </a:lnTo>
                  <a:lnTo>
                    <a:pt x="227" y="680"/>
                  </a:lnTo>
                  <a:lnTo>
                    <a:pt x="0" y="793"/>
                  </a:lnTo>
                  <a:lnTo>
                    <a:pt x="0" y="850"/>
                  </a:lnTo>
                  <a:lnTo>
                    <a:pt x="114" y="963"/>
                  </a:lnTo>
                  <a:lnTo>
                    <a:pt x="170" y="1020"/>
                  </a:lnTo>
                  <a:lnTo>
                    <a:pt x="340" y="907"/>
                  </a:lnTo>
                  <a:lnTo>
                    <a:pt x="511" y="793"/>
                  </a:lnTo>
                  <a:lnTo>
                    <a:pt x="624" y="737"/>
                  </a:lnTo>
                  <a:lnTo>
                    <a:pt x="794" y="737"/>
                  </a:lnTo>
                  <a:lnTo>
                    <a:pt x="851" y="680"/>
                  </a:lnTo>
                  <a:lnTo>
                    <a:pt x="964" y="737"/>
                  </a:lnTo>
                  <a:lnTo>
                    <a:pt x="1078" y="623"/>
                  </a:lnTo>
                  <a:lnTo>
                    <a:pt x="1021" y="510"/>
                  </a:lnTo>
                  <a:lnTo>
                    <a:pt x="907" y="453"/>
                  </a:lnTo>
                  <a:lnTo>
                    <a:pt x="737" y="28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7" name="Freeform 954"/>
            <p:cNvSpPr>
              <a:spLocks/>
            </p:cNvSpPr>
            <p:nvPr/>
          </p:nvSpPr>
          <p:spPr bwMode="auto">
            <a:xfrm>
              <a:off x="4826" y="3988"/>
              <a:ext cx="453" cy="737"/>
            </a:xfrm>
            <a:custGeom>
              <a:avLst/>
              <a:gdLst>
                <a:gd name="T0" fmla="*/ 0 w 453"/>
                <a:gd name="T1" fmla="*/ 454 h 737"/>
                <a:gd name="T2" fmla="*/ 0 w 453"/>
                <a:gd name="T3" fmla="*/ 227 h 737"/>
                <a:gd name="T4" fmla="*/ 57 w 453"/>
                <a:gd name="T5" fmla="*/ 170 h 737"/>
                <a:gd name="T6" fmla="*/ 170 w 453"/>
                <a:gd name="T7" fmla="*/ 170 h 737"/>
                <a:gd name="T8" fmla="*/ 170 w 453"/>
                <a:gd name="T9" fmla="*/ 0 h 737"/>
                <a:gd name="T10" fmla="*/ 227 w 453"/>
                <a:gd name="T11" fmla="*/ 57 h 737"/>
                <a:gd name="T12" fmla="*/ 340 w 453"/>
                <a:gd name="T13" fmla="*/ 57 h 737"/>
                <a:gd name="T14" fmla="*/ 397 w 453"/>
                <a:gd name="T15" fmla="*/ 113 h 737"/>
                <a:gd name="T16" fmla="*/ 397 w 453"/>
                <a:gd name="T17" fmla="*/ 283 h 737"/>
                <a:gd name="T18" fmla="*/ 453 w 453"/>
                <a:gd name="T19" fmla="*/ 340 h 737"/>
                <a:gd name="T20" fmla="*/ 340 w 453"/>
                <a:gd name="T21" fmla="*/ 340 h 737"/>
                <a:gd name="T22" fmla="*/ 340 w 453"/>
                <a:gd name="T23" fmla="*/ 680 h 737"/>
                <a:gd name="T24" fmla="*/ 283 w 453"/>
                <a:gd name="T25" fmla="*/ 737 h 737"/>
                <a:gd name="T26" fmla="*/ 170 w 453"/>
                <a:gd name="T27" fmla="*/ 680 h 737"/>
                <a:gd name="T28" fmla="*/ 113 w 453"/>
                <a:gd name="T29" fmla="*/ 624 h 737"/>
                <a:gd name="T30" fmla="*/ 113 w 453"/>
                <a:gd name="T31" fmla="*/ 454 h 737"/>
                <a:gd name="T32" fmla="*/ 0 w 453"/>
                <a:gd name="T33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737">
                  <a:moveTo>
                    <a:pt x="0" y="454"/>
                  </a:moveTo>
                  <a:lnTo>
                    <a:pt x="0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97" y="113"/>
                  </a:lnTo>
                  <a:lnTo>
                    <a:pt x="397" y="28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680"/>
                  </a:lnTo>
                  <a:lnTo>
                    <a:pt x="283" y="737"/>
                  </a:lnTo>
                  <a:lnTo>
                    <a:pt x="170" y="680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0" y="45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8" name="Freeform 955"/>
            <p:cNvSpPr>
              <a:spLocks/>
            </p:cNvSpPr>
            <p:nvPr/>
          </p:nvSpPr>
          <p:spPr bwMode="auto">
            <a:xfrm>
              <a:off x="4656" y="4045"/>
              <a:ext cx="227" cy="453"/>
            </a:xfrm>
            <a:custGeom>
              <a:avLst/>
              <a:gdLst>
                <a:gd name="T0" fmla="*/ 227 w 227"/>
                <a:gd name="T1" fmla="*/ 113 h 453"/>
                <a:gd name="T2" fmla="*/ 170 w 227"/>
                <a:gd name="T3" fmla="*/ 0 h 453"/>
                <a:gd name="T4" fmla="*/ 113 w 227"/>
                <a:gd name="T5" fmla="*/ 56 h 453"/>
                <a:gd name="T6" fmla="*/ 56 w 227"/>
                <a:gd name="T7" fmla="*/ 113 h 453"/>
                <a:gd name="T8" fmla="*/ 0 w 227"/>
                <a:gd name="T9" fmla="*/ 113 h 453"/>
                <a:gd name="T10" fmla="*/ 0 w 227"/>
                <a:gd name="T11" fmla="*/ 170 h 453"/>
                <a:gd name="T12" fmla="*/ 56 w 227"/>
                <a:gd name="T13" fmla="*/ 226 h 453"/>
                <a:gd name="T14" fmla="*/ 0 w 227"/>
                <a:gd name="T15" fmla="*/ 283 h 453"/>
                <a:gd name="T16" fmla="*/ 0 w 227"/>
                <a:gd name="T17" fmla="*/ 397 h 453"/>
                <a:gd name="T18" fmla="*/ 56 w 227"/>
                <a:gd name="T19" fmla="*/ 453 h 453"/>
                <a:gd name="T20" fmla="*/ 170 w 227"/>
                <a:gd name="T21" fmla="*/ 397 h 453"/>
                <a:gd name="T22" fmla="*/ 170 w 227"/>
                <a:gd name="T23" fmla="*/ 170 h 453"/>
                <a:gd name="T24" fmla="*/ 227 w 227"/>
                <a:gd name="T25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453">
                  <a:moveTo>
                    <a:pt x="227" y="113"/>
                  </a:moveTo>
                  <a:lnTo>
                    <a:pt x="170" y="0"/>
                  </a:lnTo>
                  <a:lnTo>
                    <a:pt x="113" y="56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6" y="226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453"/>
                  </a:lnTo>
                  <a:lnTo>
                    <a:pt x="170" y="397"/>
                  </a:lnTo>
                  <a:lnTo>
                    <a:pt x="170" y="170"/>
                  </a:lnTo>
                  <a:lnTo>
                    <a:pt x="227" y="11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9" name="Freeform 956"/>
            <p:cNvSpPr>
              <a:spLocks/>
            </p:cNvSpPr>
            <p:nvPr/>
          </p:nvSpPr>
          <p:spPr bwMode="auto">
            <a:xfrm>
              <a:off x="4656" y="3534"/>
              <a:ext cx="340" cy="341"/>
            </a:xfrm>
            <a:custGeom>
              <a:avLst/>
              <a:gdLst>
                <a:gd name="T0" fmla="*/ 283 w 340"/>
                <a:gd name="T1" fmla="*/ 0 h 341"/>
                <a:gd name="T2" fmla="*/ 0 w 340"/>
                <a:gd name="T3" fmla="*/ 0 h 341"/>
                <a:gd name="T4" fmla="*/ 0 w 340"/>
                <a:gd name="T5" fmla="*/ 170 h 341"/>
                <a:gd name="T6" fmla="*/ 56 w 340"/>
                <a:gd name="T7" fmla="*/ 227 h 341"/>
                <a:gd name="T8" fmla="*/ 113 w 340"/>
                <a:gd name="T9" fmla="*/ 227 h 341"/>
                <a:gd name="T10" fmla="*/ 113 w 340"/>
                <a:gd name="T11" fmla="*/ 284 h 341"/>
                <a:gd name="T12" fmla="*/ 170 w 340"/>
                <a:gd name="T13" fmla="*/ 341 h 341"/>
                <a:gd name="T14" fmla="*/ 227 w 340"/>
                <a:gd name="T15" fmla="*/ 284 h 341"/>
                <a:gd name="T16" fmla="*/ 227 w 340"/>
                <a:gd name="T17" fmla="*/ 170 h 341"/>
                <a:gd name="T18" fmla="*/ 340 w 340"/>
                <a:gd name="T19" fmla="*/ 57 h 341"/>
                <a:gd name="T20" fmla="*/ 283 w 340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1">
                  <a:moveTo>
                    <a:pt x="283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341"/>
                  </a:lnTo>
                  <a:lnTo>
                    <a:pt x="227" y="284"/>
                  </a:lnTo>
                  <a:lnTo>
                    <a:pt x="227" y="170"/>
                  </a:lnTo>
                  <a:lnTo>
                    <a:pt x="340" y="57"/>
                  </a:lnTo>
                  <a:lnTo>
                    <a:pt x="283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0" name="Freeform 957"/>
            <p:cNvSpPr>
              <a:spLocks/>
            </p:cNvSpPr>
            <p:nvPr/>
          </p:nvSpPr>
          <p:spPr bwMode="auto">
            <a:xfrm>
              <a:off x="3692" y="2230"/>
              <a:ext cx="1304" cy="1361"/>
            </a:xfrm>
            <a:custGeom>
              <a:avLst/>
              <a:gdLst>
                <a:gd name="T0" fmla="*/ 624 w 1304"/>
                <a:gd name="T1" fmla="*/ 284 h 1361"/>
                <a:gd name="T2" fmla="*/ 737 w 1304"/>
                <a:gd name="T3" fmla="*/ 114 h 1361"/>
                <a:gd name="T4" fmla="*/ 907 w 1304"/>
                <a:gd name="T5" fmla="*/ 170 h 1361"/>
                <a:gd name="T6" fmla="*/ 964 w 1304"/>
                <a:gd name="T7" fmla="*/ 114 h 1361"/>
                <a:gd name="T8" fmla="*/ 1077 w 1304"/>
                <a:gd name="T9" fmla="*/ 57 h 1361"/>
                <a:gd name="T10" fmla="*/ 1134 w 1304"/>
                <a:gd name="T11" fmla="*/ 114 h 1361"/>
                <a:gd name="T12" fmla="*/ 1191 w 1304"/>
                <a:gd name="T13" fmla="*/ 454 h 1361"/>
                <a:gd name="T14" fmla="*/ 1304 w 1304"/>
                <a:gd name="T15" fmla="*/ 510 h 1361"/>
                <a:gd name="T16" fmla="*/ 1247 w 1304"/>
                <a:gd name="T17" fmla="*/ 624 h 1361"/>
                <a:gd name="T18" fmla="*/ 1134 w 1304"/>
                <a:gd name="T19" fmla="*/ 794 h 1361"/>
                <a:gd name="T20" fmla="*/ 1247 w 1304"/>
                <a:gd name="T21" fmla="*/ 1021 h 1361"/>
                <a:gd name="T22" fmla="*/ 1134 w 1304"/>
                <a:gd name="T23" fmla="*/ 1078 h 1361"/>
                <a:gd name="T24" fmla="*/ 1247 w 1304"/>
                <a:gd name="T25" fmla="*/ 1191 h 1361"/>
                <a:gd name="T26" fmla="*/ 1247 w 1304"/>
                <a:gd name="T27" fmla="*/ 1304 h 1361"/>
                <a:gd name="T28" fmla="*/ 794 w 1304"/>
                <a:gd name="T29" fmla="*/ 1361 h 1361"/>
                <a:gd name="T30" fmla="*/ 510 w 1304"/>
                <a:gd name="T31" fmla="*/ 1248 h 1361"/>
                <a:gd name="T32" fmla="*/ 170 w 1304"/>
                <a:gd name="T33" fmla="*/ 1191 h 1361"/>
                <a:gd name="T34" fmla="*/ 340 w 1304"/>
                <a:gd name="T35" fmla="*/ 1134 h 1361"/>
                <a:gd name="T36" fmla="*/ 227 w 1304"/>
                <a:gd name="T37" fmla="*/ 1021 h 1361"/>
                <a:gd name="T38" fmla="*/ 113 w 1304"/>
                <a:gd name="T39" fmla="*/ 964 h 1361"/>
                <a:gd name="T40" fmla="*/ 0 w 1304"/>
                <a:gd name="T41" fmla="*/ 907 h 1361"/>
                <a:gd name="T42" fmla="*/ 113 w 1304"/>
                <a:gd name="T43" fmla="*/ 851 h 1361"/>
                <a:gd name="T44" fmla="*/ 170 w 1304"/>
                <a:gd name="T45" fmla="*/ 737 h 1361"/>
                <a:gd name="T46" fmla="*/ 227 w 1304"/>
                <a:gd name="T47" fmla="*/ 851 h 1361"/>
                <a:gd name="T48" fmla="*/ 170 w 1304"/>
                <a:gd name="T49" fmla="*/ 907 h 1361"/>
                <a:gd name="T50" fmla="*/ 227 w 1304"/>
                <a:gd name="T51" fmla="*/ 964 h 1361"/>
                <a:gd name="T52" fmla="*/ 283 w 1304"/>
                <a:gd name="T53" fmla="*/ 907 h 1361"/>
                <a:gd name="T54" fmla="*/ 340 w 1304"/>
                <a:gd name="T55" fmla="*/ 737 h 1361"/>
                <a:gd name="T56" fmla="*/ 227 w 1304"/>
                <a:gd name="T57" fmla="*/ 681 h 1361"/>
                <a:gd name="T58" fmla="*/ 453 w 1304"/>
                <a:gd name="T59" fmla="*/ 567 h 1361"/>
                <a:gd name="T60" fmla="*/ 340 w 1304"/>
                <a:gd name="T61" fmla="*/ 567 h 1361"/>
                <a:gd name="T62" fmla="*/ 227 w 1304"/>
                <a:gd name="T63" fmla="*/ 567 h 1361"/>
                <a:gd name="T64" fmla="*/ 453 w 1304"/>
                <a:gd name="T65" fmla="*/ 397 h 1361"/>
                <a:gd name="T66" fmla="*/ 510 w 1304"/>
                <a:gd name="T67" fmla="*/ 28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1361">
                  <a:moveTo>
                    <a:pt x="510" y="284"/>
                  </a:moveTo>
                  <a:lnTo>
                    <a:pt x="624" y="284"/>
                  </a:lnTo>
                  <a:lnTo>
                    <a:pt x="680" y="170"/>
                  </a:lnTo>
                  <a:lnTo>
                    <a:pt x="737" y="114"/>
                  </a:lnTo>
                  <a:lnTo>
                    <a:pt x="794" y="227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4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134" y="340"/>
                  </a:lnTo>
                  <a:lnTo>
                    <a:pt x="1191" y="454"/>
                  </a:lnTo>
                  <a:lnTo>
                    <a:pt x="1304" y="340"/>
                  </a:lnTo>
                  <a:lnTo>
                    <a:pt x="1304" y="510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34" y="794"/>
                  </a:lnTo>
                  <a:lnTo>
                    <a:pt x="1134" y="964"/>
                  </a:lnTo>
                  <a:lnTo>
                    <a:pt x="1247" y="1021"/>
                  </a:lnTo>
                  <a:lnTo>
                    <a:pt x="1247" y="1078"/>
                  </a:lnTo>
                  <a:lnTo>
                    <a:pt x="1134" y="1078"/>
                  </a:lnTo>
                  <a:lnTo>
                    <a:pt x="1134" y="1134"/>
                  </a:lnTo>
                  <a:lnTo>
                    <a:pt x="1247" y="1191"/>
                  </a:lnTo>
                  <a:lnTo>
                    <a:pt x="1304" y="1248"/>
                  </a:lnTo>
                  <a:lnTo>
                    <a:pt x="1247" y="1304"/>
                  </a:lnTo>
                  <a:lnTo>
                    <a:pt x="964" y="1304"/>
                  </a:lnTo>
                  <a:lnTo>
                    <a:pt x="794" y="1361"/>
                  </a:lnTo>
                  <a:lnTo>
                    <a:pt x="680" y="1304"/>
                  </a:lnTo>
                  <a:lnTo>
                    <a:pt x="510" y="1248"/>
                  </a:lnTo>
                  <a:lnTo>
                    <a:pt x="397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340" y="1134"/>
                  </a:lnTo>
                  <a:lnTo>
                    <a:pt x="227" y="1078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56" y="794"/>
                  </a:lnTo>
                  <a:lnTo>
                    <a:pt x="170" y="737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907"/>
                  </a:lnTo>
                  <a:lnTo>
                    <a:pt x="113" y="964"/>
                  </a:lnTo>
                  <a:lnTo>
                    <a:pt x="227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283" y="624"/>
                  </a:lnTo>
                  <a:lnTo>
                    <a:pt x="340" y="567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340" y="454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510" y="28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1" name="Freeform 959"/>
            <p:cNvSpPr>
              <a:spLocks/>
            </p:cNvSpPr>
            <p:nvPr/>
          </p:nvSpPr>
          <p:spPr bwMode="auto">
            <a:xfrm>
              <a:off x="2614" y="4612"/>
              <a:ext cx="397" cy="283"/>
            </a:xfrm>
            <a:custGeom>
              <a:avLst/>
              <a:gdLst>
                <a:gd name="T0" fmla="*/ 284 w 397"/>
                <a:gd name="T1" fmla="*/ 0 h 283"/>
                <a:gd name="T2" fmla="*/ 0 w 397"/>
                <a:gd name="T3" fmla="*/ 170 h 283"/>
                <a:gd name="T4" fmla="*/ 0 w 397"/>
                <a:gd name="T5" fmla="*/ 226 h 283"/>
                <a:gd name="T6" fmla="*/ 114 w 397"/>
                <a:gd name="T7" fmla="*/ 170 h 283"/>
                <a:gd name="T8" fmla="*/ 171 w 397"/>
                <a:gd name="T9" fmla="*/ 170 h 283"/>
                <a:gd name="T10" fmla="*/ 114 w 397"/>
                <a:gd name="T11" fmla="*/ 226 h 283"/>
                <a:gd name="T12" fmla="*/ 171 w 397"/>
                <a:gd name="T13" fmla="*/ 283 h 283"/>
                <a:gd name="T14" fmla="*/ 397 w 397"/>
                <a:gd name="T15" fmla="*/ 113 h 283"/>
                <a:gd name="T16" fmla="*/ 284 w 39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7" h="283">
                  <a:moveTo>
                    <a:pt x="284" y="0"/>
                  </a:moveTo>
                  <a:lnTo>
                    <a:pt x="0" y="170"/>
                  </a:lnTo>
                  <a:lnTo>
                    <a:pt x="0" y="226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14" y="226"/>
                  </a:lnTo>
                  <a:lnTo>
                    <a:pt x="171" y="283"/>
                  </a:lnTo>
                  <a:lnTo>
                    <a:pt x="397" y="113"/>
                  </a:lnTo>
                  <a:lnTo>
                    <a:pt x="284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2" name="Freeform 961"/>
            <p:cNvSpPr>
              <a:spLocks/>
            </p:cNvSpPr>
            <p:nvPr/>
          </p:nvSpPr>
          <p:spPr bwMode="auto">
            <a:xfrm>
              <a:off x="3125" y="4725"/>
              <a:ext cx="794" cy="794"/>
            </a:xfrm>
            <a:custGeom>
              <a:avLst/>
              <a:gdLst>
                <a:gd name="T0" fmla="*/ 283 w 794"/>
                <a:gd name="T1" fmla="*/ 0 h 794"/>
                <a:gd name="T2" fmla="*/ 397 w 794"/>
                <a:gd name="T3" fmla="*/ 113 h 794"/>
                <a:gd name="T4" fmla="*/ 453 w 794"/>
                <a:gd name="T5" fmla="*/ 170 h 794"/>
                <a:gd name="T6" fmla="*/ 453 w 794"/>
                <a:gd name="T7" fmla="*/ 227 h 794"/>
                <a:gd name="T8" fmla="*/ 340 w 794"/>
                <a:gd name="T9" fmla="*/ 227 h 794"/>
                <a:gd name="T10" fmla="*/ 340 w 794"/>
                <a:gd name="T11" fmla="*/ 340 h 794"/>
                <a:gd name="T12" fmla="*/ 453 w 794"/>
                <a:gd name="T13" fmla="*/ 454 h 794"/>
                <a:gd name="T14" fmla="*/ 453 w 794"/>
                <a:gd name="T15" fmla="*/ 510 h 794"/>
                <a:gd name="T16" fmla="*/ 567 w 794"/>
                <a:gd name="T17" fmla="*/ 567 h 794"/>
                <a:gd name="T18" fmla="*/ 623 w 794"/>
                <a:gd name="T19" fmla="*/ 624 h 794"/>
                <a:gd name="T20" fmla="*/ 680 w 794"/>
                <a:gd name="T21" fmla="*/ 624 h 794"/>
                <a:gd name="T22" fmla="*/ 737 w 794"/>
                <a:gd name="T23" fmla="*/ 680 h 794"/>
                <a:gd name="T24" fmla="*/ 794 w 794"/>
                <a:gd name="T25" fmla="*/ 737 h 794"/>
                <a:gd name="T26" fmla="*/ 680 w 794"/>
                <a:gd name="T27" fmla="*/ 794 h 794"/>
                <a:gd name="T28" fmla="*/ 453 w 794"/>
                <a:gd name="T29" fmla="*/ 794 h 794"/>
                <a:gd name="T30" fmla="*/ 340 w 794"/>
                <a:gd name="T31" fmla="*/ 794 h 794"/>
                <a:gd name="T32" fmla="*/ 340 w 794"/>
                <a:gd name="T33" fmla="*/ 737 h 794"/>
                <a:gd name="T34" fmla="*/ 283 w 794"/>
                <a:gd name="T35" fmla="*/ 737 h 794"/>
                <a:gd name="T36" fmla="*/ 283 w 794"/>
                <a:gd name="T37" fmla="*/ 680 h 794"/>
                <a:gd name="T38" fmla="*/ 227 w 794"/>
                <a:gd name="T39" fmla="*/ 624 h 794"/>
                <a:gd name="T40" fmla="*/ 227 w 794"/>
                <a:gd name="T41" fmla="*/ 567 h 794"/>
                <a:gd name="T42" fmla="*/ 170 w 794"/>
                <a:gd name="T43" fmla="*/ 397 h 794"/>
                <a:gd name="T44" fmla="*/ 56 w 794"/>
                <a:gd name="T45" fmla="*/ 454 h 794"/>
                <a:gd name="T46" fmla="*/ 113 w 794"/>
                <a:gd name="T47" fmla="*/ 340 h 794"/>
                <a:gd name="T48" fmla="*/ 56 w 794"/>
                <a:gd name="T49" fmla="*/ 284 h 794"/>
                <a:gd name="T50" fmla="*/ 0 w 794"/>
                <a:gd name="T51" fmla="*/ 284 h 794"/>
                <a:gd name="T52" fmla="*/ 56 w 794"/>
                <a:gd name="T53" fmla="*/ 227 h 794"/>
                <a:gd name="T54" fmla="*/ 56 w 794"/>
                <a:gd name="T55" fmla="*/ 170 h 794"/>
                <a:gd name="T56" fmla="*/ 227 w 794"/>
                <a:gd name="T57" fmla="*/ 113 h 794"/>
                <a:gd name="T58" fmla="*/ 227 w 794"/>
                <a:gd name="T59" fmla="*/ 57 h 794"/>
                <a:gd name="T60" fmla="*/ 283 w 794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4" h="794">
                  <a:moveTo>
                    <a:pt x="283" y="0"/>
                  </a:moveTo>
                  <a:lnTo>
                    <a:pt x="397" y="113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3" y="454"/>
                  </a:lnTo>
                  <a:lnTo>
                    <a:pt x="453" y="510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680" y="624"/>
                  </a:lnTo>
                  <a:lnTo>
                    <a:pt x="737" y="680"/>
                  </a:lnTo>
                  <a:lnTo>
                    <a:pt x="794" y="737"/>
                  </a:lnTo>
                  <a:lnTo>
                    <a:pt x="680" y="794"/>
                  </a:lnTo>
                  <a:lnTo>
                    <a:pt x="453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80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70" y="397"/>
                  </a:lnTo>
                  <a:lnTo>
                    <a:pt x="56" y="454"/>
                  </a:lnTo>
                  <a:lnTo>
                    <a:pt x="113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3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3" name="Freeform 962"/>
            <p:cNvSpPr>
              <a:spLocks/>
            </p:cNvSpPr>
            <p:nvPr/>
          </p:nvSpPr>
          <p:spPr bwMode="auto">
            <a:xfrm>
              <a:off x="3408" y="4498"/>
              <a:ext cx="681" cy="964"/>
            </a:xfrm>
            <a:custGeom>
              <a:avLst/>
              <a:gdLst>
                <a:gd name="T0" fmla="*/ 0 w 681"/>
                <a:gd name="T1" fmla="*/ 227 h 964"/>
                <a:gd name="T2" fmla="*/ 57 w 681"/>
                <a:gd name="T3" fmla="*/ 170 h 964"/>
                <a:gd name="T4" fmla="*/ 0 w 681"/>
                <a:gd name="T5" fmla="*/ 170 h 964"/>
                <a:gd name="T6" fmla="*/ 57 w 681"/>
                <a:gd name="T7" fmla="*/ 0 h 964"/>
                <a:gd name="T8" fmla="*/ 114 w 681"/>
                <a:gd name="T9" fmla="*/ 57 h 964"/>
                <a:gd name="T10" fmla="*/ 114 w 681"/>
                <a:gd name="T11" fmla="*/ 114 h 964"/>
                <a:gd name="T12" fmla="*/ 170 w 681"/>
                <a:gd name="T13" fmla="*/ 114 h 964"/>
                <a:gd name="T14" fmla="*/ 170 w 681"/>
                <a:gd name="T15" fmla="*/ 57 h 964"/>
                <a:gd name="T16" fmla="*/ 340 w 681"/>
                <a:gd name="T17" fmla="*/ 170 h 964"/>
                <a:gd name="T18" fmla="*/ 340 w 681"/>
                <a:gd name="T19" fmla="*/ 284 h 964"/>
                <a:gd name="T20" fmla="*/ 397 w 681"/>
                <a:gd name="T21" fmla="*/ 397 h 964"/>
                <a:gd name="T22" fmla="*/ 511 w 681"/>
                <a:gd name="T23" fmla="*/ 397 h 964"/>
                <a:gd name="T24" fmla="*/ 454 w 681"/>
                <a:gd name="T25" fmla="*/ 511 h 964"/>
                <a:gd name="T26" fmla="*/ 511 w 681"/>
                <a:gd name="T27" fmla="*/ 567 h 964"/>
                <a:gd name="T28" fmla="*/ 624 w 681"/>
                <a:gd name="T29" fmla="*/ 681 h 964"/>
                <a:gd name="T30" fmla="*/ 681 w 681"/>
                <a:gd name="T31" fmla="*/ 907 h 964"/>
                <a:gd name="T32" fmla="*/ 567 w 681"/>
                <a:gd name="T33" fmla="*/ 964 h 964"/>
                <a:gd name="T34" fmla="*/ 511 w 681"/>
                <a:gd name="T35" fmla="*/ 964 h 964"/>
                <a:gd name="T36" fmla="*/ 397 w 681"/>
                <a:gd name="T37" fmla="*/ 851 h 964"/>
                <a:gd name="T38" fmla="*/ 340 w 681"/>
                <a:gd name="T39" fmla="*/ 851 h 964"/>
                <a:gd name="T40" fmla="*/ 340 w 681"/>
                <a:gd name="T41" fmla="*/ 624 h 964"/>
                <a:gd name="T42" fmla="*/ 284 w 681"/>
                <a:gd name="T43" fmla="*/ 454 h 964"/>
                <a:gd name="T44" fmla="*/ 170 w 681"/>
                <a:gd name="T45" fmla="*/ 397 h 964"/>
                <a:gd name="T46" fmla="*/ 0 w 681"/>
                <a:gd name="T47" fmla="*/ 22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1" h="964">
                  <a:moveTo>
                    <a:pt x="0" y="227"/>
                  </a:moveTo>
                  <a:lnTo>
                    <a:pt x="57" y="170"/>
                  </a:lnTo>
                  <a:lnTo>
                    <a:pt x="0" y="170"/>
                  </a:lnTo>
                  <a:lnTo>
                    <a:pt x="57" y="0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340" y="170"/>
                  </a:lnTo>
                  <a:lnTo>
                    <a:pt x="340" y="284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454" y="511"/>
                  </a:lnTo>
                  <a:lnTo>
                    <a:pt x="511" y="567"/>
                  </a:lnTo>
                  <a:lnTo>
                    <a:pt x="624" y="681"/>
                  </a:lnTo>
                  <a:lnTo>
                    <a:pt x="681" y="907"/>
                  </a:lnTo>
                  <a:lnTo>
                    <a:pt x="567" y="964"/>
                  </a:lnTo>
                  <a:lnTo>
                    <a:pt x="511" y="964"/>
                  </a:lnTo>
                  <a:lnTo>
                    <a:pt x="397" y="851"/>
                  </a:lnTo>
                  <a:lnTo>
                    <a:pt x="340" y="851"/>
                  </a:lnTo>
                  <a:lnTo>
                    <a:pt x="340" y="624"/>
                  </a:lnTo>
                  <a:lnTo>
                    <a:pt x="284" y="454"/>
                  </a:lnTo>
                  <a:lnTo>
                    <a:pt x="170" y="397"/>
                  </a:lnTo>
                  <a:lnTo>
                    <a:pt x="0" y="22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4" name="Freeform 963"/>
            <p:cNvSpPr>
              <a:spLocks/>
            </p:cNvSpPr>
            <p:nvPr/>
          </p:nvSpPr>
          <p:spPr bwMode="auto">
            <a:xfrm>
              <a:off x="3522" y="4271"/>
              <a:ext cx="737" cy="1134"/>
            </a:xfrm>
            <a:custGeom>
              <a:avLst/>
              <a:gdLst>
                <a:gd name="T0" fmla="*/ 567 w 737"/>
                <a:gd name="T1" fmla="*/ 1134 h 1134"/>
                <a:gd name="T2" fmla="*/ 680 w 737"/>
                <a:gd name="T3" fmla="*/ 1134 h 1134"/>
                <a:gd name="T4" fmla="*/ 680 w 737"/>
                <a:gd name="T5" fmla="*/ 964 h 1134"/>
                <a:gd name="T6" fmla="*/ 737 w 737"/>
                <a:gd name="T7" fmla="*/ 908 h 1134"/>
                <a:gd name="T8" fmla="*/ 623 w 737"/>
                <a:gd name="T9" fmla="*/ 794 h 1134"/>
                <a:gd name="T10" fmla="*/ 680 w 737"/>
                <a:gd name="T11" fmla="*/ 681 h 1134"/>
                <a:gd name="T12" fmla="*/ 623 w 737"/>
                <a:gd name="T13" fmla="*/ 567 h 1134"/>
                <a:gd name="T14" fmla="*/ 567 w 737"/>
                <a:gd name="T15" fmla="*/ 397 h 1134"/>
                <a:gd name="T16" fmla="*/ 567 w 737"/>
                <a:gd name="T17" fmla="*/ 284 h 1134"/>
                <a:gd name="T18" fmla="*/ 510 w 737"/>
                <a:gd name="T19" fmla="*/ 227 h 1134"/>
                <a:gd name="T20" fmla="*/ 283 w 737"/>
                <a:gd name="T21" fmla="*/ 114 h 1134"/>
                <a:gd name="T22" fmla="*/ 170 w 737"/>
                <a:gd name="T23" fmla="*/ 0 h 1134"/>
                <a:gd name="T24" fmla="*/ 170 w 737"/>
                <a:gd name="T25" fmla="*/ 114 h 1134"/>
                <a:gd name="T26" fmla="*/ 170 w 737"/>
                <a:gd name="T27" fmla="*/ 171 h 1134"/>
                <a:gd name="T28" fmla="*/ 113 w 737"/>
                <a:gd name="T29" fmla="*/ 171 h 1134"/>
                <a:gd name="T30" fmla="*/ 0 w 737"/>
                <a:gd name="T31" fmla="*/ 171 h 1134"/>
                <a:gd name="T32" fmla="*/ 56 w 737"/>
                <a:gd name="T33" fmla="*/ 284 h 1134"/>
                <a:gd name="T34" fmla="*/ 226 w 737"/>
                <a:gd name="T35" fmla="*/ 397 h 1134"/>
                <a:gd name="T36" fmla="*/ 226 w 737"/>
                <a:gd name="T37" fmla="*/ 511 h 1134"/>
                <a:gd name="T38" fmla="*/ 283 w 737"/>
                <a:gd name="T39" fmla="*/ 624 h 1134"/>
                <a:gd name="T40" fmla="*/ 397 w 737"/>
                <a:gd name="T41" fmla="*/ 624 h 1134"/>
                <a:gd name="T42" fmla="*/ 340 w 737"/>
                <a:gd name="T43" fmla="*/ 738 h 1134"/>
                <a:gd name="T44" fmla="*/ 510 w 737"/>
                <a:gd name="T45" fmla="*/ 908 h 1134"/>
                <a:gd name="T46" fmla="*/ 567 w 737"/>
                <a:gd name="T4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7" h="1134">
                  <a:moveTo>
                    <a:pt x="567" y="1134"/>
                  </a:moveTo>
                  <a:lnTo>
                    <a:pt x="680" y="1134"/>
                  </a:lnTo>
                  <a:lnTo>
                    <a:pt x="680" y="964"/>
                  </a:lnTo>
                  <a:lnTo>
                    <a:pt x="737" y="908"/>
                  </a:lnTo>
                  <a:lnTo>
                    <a:pt x="623" y="794"/>
                  </a:lnTo>
                  <a:lnTo>
                    <a:pt x="680" y="681"/>
                  </a:lnTo>
                  <a:lnTo>
                    <a:pt x="623" y="567"/>
                  </a:lnTo>
                  <a:lnTo>
                    <a:pt x="567" y="397"/>
                  </a:lnTo>
                  <a:lnTo>
                    <a:pt x="567" y="284"/>
                  </a:lnTo>
                  <a:lnTo>
                    <a:pt x="510" y="227"/>
                  </a:lnTo>
                  <a:lnTo>
                    <a:pt x="283" y="114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170" y="171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56" y="284"/>
                  </a:lnTo>
                  <a:lnTo>
                    <a:pt x="226" y="397"/>
                  </a:lnTo>
                  <a:lnTo>
                    <a:pt x="226" y="511"/>
                  </a:lnTo>
                  <a:lnTo>
                    <a:pt x="283" y="624"/>
                  </a:lnTo>
                  <a:lnTo>
                    <a:pt x="397" y="624"/>
                  </a:lnTo>
                  <a:lnTo>
                    <a:pt x="340" y="738"/>
                  </a:lnTo>
                  <a:lnTo>
                    <a:pt x="510" y="908"/>
                  </a:lnTo>
                  <a:lnTo>
                    <a:pt x="567" y="113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5" name="Freeform 964"/>
            <p:cNvSpPr>
              <a:spLocks/>
            </p:cNvSpPr>
            <p:nvPr/>
          </p:nvSpPr>
          <p:spPr bwMode="auto">
            <a:xfrm>
              <a:off x="3692" y="4215"/>
              <a:ext cx="283" cy="227"/>
            </a:xfrm>
            <a:custGeom>
              <a:avLst/>
              <a:gdLst>
                <a:gd name="T0" fmla="*/ 0 w 283"/>
                <a:gd name="T1" fmla="*/ 56 h 227"/>
                <a:gd name="T2" fmla="*/ 0 w 283"/>
                <a:gd name="T3" fmla="*/ 0 h 227"/>
                <a:gd name="T4" fmla="*/ 178 w 283"/>
                <a:gd name="T5" fmla="*/ 110 h 227"/>
                <a:gd name="T6" fmla="*/ 283 w 283"/>
                <a:gd name="T7" fmla="*/ 170 h 227"/>
                <a:gd name="T8" fmla="*/ 227 w 283"/>
                <a:gd name="T9" fmla="*/ 227 h 227"/>
                <a:gd name="T10" fmla="*/ 113 w 283"/>
                <a:gd name="T11" fmla="*/ 170 h 227"/>
                <a:gd name="T12" fmla="*/ 0 w 283"/>
                <a:gd name="T13" fmla="*/ 5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227">
                  <a:moveTo>
                    <a:pt x="0" y="56"/>
                  </a:moveTo>
                  <a:lnTo>
                    <a:pt x="0" y="0"/>
                  </a:lnTo>
                  <a:lnTo>
                    <a:pt x="178" y="110"/>
                  </a:lnTo>
                  <a:lnTo>
                    <a:pt x="283" y="170"/>
                  </a:lnTo>
                  <a:lnTo>
                    <a:pt x="227" y="227"/>
                  </a:lnTo>
                  <a:lnTo>
                    <a:pt x="113" y="170"/>
                  </a:lnTo>
                  <a:lnTo>
                    <a:pt x="0" y="5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6" name="Freeform 965"/>
            <p:cNvSpPr>
              <a:spLocks/>
            </p:cNvSpPr>
            <p:nvPr/>
          </p:nvSpPr>
          <p:spPr bwMode="auto">
            <a:xfrm>
              <a:off x="3919" y="4158"/>
              <a:ext cx="680" cy="1247"/>
            </a:xfrm>
            <a:custGeom>
              <a:avLst/>
              <a:gdLst>
                <a:gd name="T0" fmla="*/ 283 w 680"/>
                <a:gd name="T1" fmla="*/ 1247 h 1247"/>
                <a:gd name="T2" fmla="*/ 397 w 680"/>
                <a:gd name="T3" fmla="*/ 1191 h 1247"/>
                <a:gd name="T4" fmla="*/ 453 w 680"/>
                <a:gd name="T5" fmla="*/ 1134 h 1247"/>
                <a:gd name="T6" fmla="*/ 453 w 680"/>
                <a:gd name="T7" fmla="*/ 1077 h 1247"/>
                <a:gd name="T8" fmla="*/ 680 w 680"/>
                <a:gd name="T9" fmla="*/ 964 h 1247"/>
                <a:gd name="T10" fmla="*/ 680 w 680"/>
                <a:gd name="T11" fmla="*/ 624 h 1247"/>
                <a:gd name="T12" fmla="*/ 510 w 680"/>
                <a:gd name="T13" fmla="*/ 567 h 1247"/>
                <a:gd name="T14" fmla="*/ 510 w 680"/>
                <a:gd name="T15" fmla="*/ 454 h 1247"/>
                <a:gd name="T16" fmla="*/ 397 w 680"/>
                <a:gd name="T17" fmla="*/ 340 h 1247"/>
                <a:gd name="T18" fmla="*/ 340 w 680"/>
                <a:gd name="T19" fmla="*/ 227 h 1247"/>
                <a:gd name="T20" fmla="*/ 340 w 680"/>
                <a:gd name="T21" fmla="*/ 113 h 1247"/>
                <a:gd name="T22" fmla="*/ 283 w 680"/>
                <a:gd name="T23" fmla="*/ 0 h 1247"/>
                <a:gd name="T24" fmla="*/ 226 w 680"/>
                <a:gd name="T25" fmla="*/ 0 h 1247"/>
                <a:gd name="T26" fmla="*/ 113 w 680"/>
                <a:gd name="T27" fmla="*/ 57 h 1247"/>
                <a:gd name="T28" fmla="*/ 56 w 680"/>
                <a:gd name="T29" fmla="*/ 113 h 1247"/>
                <a:gd name="T30" fmla="*/ 113 w 680"/>
                <a:gd name="T31" fmla="*/ 170 h 1247"/>
                <a:gd name="T32" fmla="*/ 56 w 680"/>
                <a:gd name="T33" fmla="*/ 227 h 1247"/>
                <a:gd name="T34" fmla="*/ 0 w 680"/>
                <a:gd name="T35" fmla="*/ 284 h 1247"/>
                <a:gd name="T36" fmla="*/ 113 w 680"/>
                <a:gd name="T37" fmla="*/ 340 h 1247"/>
                <a:gd name="T38" fmla="*/ 170 w 680"/>
                <a:gd name="T39" fmla="*/ 397 h 1247"/>
                <a:gd name="T40" fmla="*/ 170 w 680"/>
                <a:gd name="T41" fmla="*/ 510 h 1247"/>
                <a:gd name="T42" fmla="*/ 227 w 680"/>
                <a:gd name="T43" fmla="*/ 683 h 1247"/>
                <a:gd name="T44" fmla="*/ 283 w 680"/>
                <a:gd name="T45" fmla="*/ 794 h 1247"/>
                <a:gd name="T46" fmla="*/ 226 w 680"/>
                <a:gd name="T47" fmla="*/ 907 h 1247"/>
                <a:gd name="T48" fmla="*/ 340 w 680"/>
                <a:gd name="T49" fmla="*/ 1021 h 1247"/>
                <a:gd name="T50" fmla="*/ 283 w 680"/>
                <a:gd name="T51" fmla="*/ 1077 h 1247"/>
                <a:gd name="T52" fmla="*/ 283 w 680"/>
                <a:gd name="T5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1247">
                  <a:moveTo>
                    <a:pt x="283" y="1247"/>
                  </a:moveTo>
                  <a:lnTo>
                    <a:pt x="397" y="1191"/>
                  </a:lnTo>
                  <a:lnTo>
                    <a:pt x="453" y="1134"/>
                  </a:lnTo>
                  <a:lnTo>
                    <a:pt x="453" y="1077"/>
                  </a:lnTo>
                  <a:lnTo>
                    <a:pt x="680" y="964"/>
                  </a:lnTo>
                  <a:lnTo>
                    <a:pt x="680" y="624"/>
                  </a:lnTo>
                  <a:lnTo>
                    <a:pt x="510" y="567"/>
                  </a:lnTo>
                  <a:lnTo>
                    <a:pt x="510" y="454"/>
                  </a:lnTo>
                  <a:lnTo>
                    <a:pt x="397" y="340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113" y="57"/>
                  </a:lnTo>
                  <a:lnTo>
                    <a:pt x="56" y="113"/>
                  </a:lnTo>
                  <a:lnTo>
                    <a:pt x="113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113" y="340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27" y="683"/>
                  </a:lnTo>
                  <a:lnTo>
                    <a:pt x="283" y="794"/>
                  </a:lnTo>
                  <a:lnTo>
                    <a:pt x="226" y="907"/>
                  </a:lnTo>
                  <a:lnTo>
                    <a:pt x="340" y="1021"/>
                  </a:lnTo>
                  <a:lnTo>
                    <a:pt x="283" y="1077"/>
                  </a:lnTo>
                  <a:lnTo>
                    <a:pt x="283" y="124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7" name="Freeform 966"/>
            <p:cNvSpPr>
              <a:spLocks/>
            </p:cNvSpPr>
            <p:nvPr/>
          </p:nvSpPr>
          <p:spPr bwMode="auto">
            <a:xfrm>
              <a:off x="3635" y="4045"/>
              <a:ext cx="510" cy="340"/>
            </a:xfrm>
            <a:custGeom>
              <a:avLst/>
              <a:gdLst>
                <a:gd name="T0" fmla="*/ 113 w 510"/>
                <a:gd name="T1" fmla="*/ 0 h 340"/>
                <a:gd name="T2" fmla="*/ 0 w 510"/>
                <a:gd name="T3" fmla="*/ 113 h 340"/>
                <a:gd name="T4" fmla="*/ 113 w 510"/>
                <a:gd name="T5" fmla="*/ 170 h 340"/>
                <a:gd name="T6" fmla="*/ 57 w 510"/>
                <a:gd name="T7" fmla="*/ 170 h 340"/>
                <a:gd name="T8" fmla="*/ 340 w 510"/>
                <a:gd name="T9" fmla="*/ 340 h 340"/>
                <a:gd name="T10" fmla="*/ 397 w 510"/>
                <a:gd name="T11" fmla="*/ 283 h 340"/>
                <a:gd name="T12" fmla="*/ 340 w 510"/>
                <a:gd name="T13" fmla="*/ 226 h 340"/>
                <a:gd name="T14" fmla="*/ 397 w 510"/>
                <a:gd name="T15" fmla="*/ 170 h 340"/>
                <a:gd name="T16" fmla="*/ 510 w 510"/>
                <a:gd name="T17" fmla="*/ 113 h 340"/>
                <a:gd name="T18" fmla="*/ 284 w 510"/>
                <a:gd name="T19" fmla="*/ 56 h 340"/>
                <a:gd name="T20" fmla="*/ 284 w 510"/>
                <a:gd name="T21" fmla="*/ 113 h 340"/>
                <a:gd name="T22" fmla="*/ 113 w 510"/>
                <a:gd name="T23" fmla="*/ 113 h 340"/>
                <a:gd name="T24" fmla="*/ 113 w 510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0" h="340">
                  <a:moveTo>
                    <a:pt x="113" y="0"/>
                  </a:moveTo>
                  <a:lnTo>
                    <a:pt x="0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340" y="340"/>
                  </a:lnTo>
                  <a:lnTo>
                    <a:pt x="397" y="283"/>
                  </a:lnTo>
                  <a:lnTo>
                    <a:pt x="340" y="226"/>
                  </a:lnTo>
                  <a:lnTo>
                    <a:pt x="397" y="170"/>
                  </a:lnTo>
                  <a:lnTo>
                    <a:pt x="510" y="113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8" name="Freeform 967"/>
            <p:cNvSpPr>
              <a:spLocks/>
            </p:cNvSpPr>
            <p:nvPr/>
          </p:nvSpPr>
          <p:spPr bwMode="auto">
            <a:xfrm>
              <a:off x="3805" y="4045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56 h 56"/>
                <a:gd name="T4" fmla="*/ 57 w 57"/>
                <a:gd name="T5" fmla="*/ 56 h 56"/>
                <a:gd name="T6" fmla="*/ 57 w 57"/>
                <a:gd name="T7" fmla="*/ 0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9" name="Freeform 968"/>
            <p:cNvSpPr>
              <a:spLocks/>
            </p:cNvSpPr>
            <p:nvPr/>
          </p:nvSpPr>
          <p:spPr bwMode="auto">
            <a:xfrm>
              <a:off x="3862" y="3875"/>
              <a:ext cx="340" cy="283"/>
            </a:xfrm>
            <a:custGeom>
              <a:avLst/>
              <a:gdLst>
                <a:gd name="T0" fmla="*/ 57 w 340"/>
                <a:gd name="T1" fmla="*/ 0 h 283"/>
                <a:gd name="T2" fmla="*/ 0 w 340"/>
                <a:gd name="T3" fmla="*/ 113 h 283"/>
                <a:gd name="T4" fmla="*/ 57 w 340"/>
                <a:gd name="T5" fmla="*/ 226 h 283"/>
                <a:gd name="T6" fmla="*/ 283 w 340"/>
                <a:gd name="T7" fmla="*/ 283 h 283"/>
                <a:gd name="T8" fmla="*/ 340 w 340"/>
                <a:gd name="T9" fmla="*/ 283 h 283"/>
                <a:gd name="T10" fmla="*/ 340 w 340"/>
                <a:gd name="T11" fmla="*/ 226 h 283"/>
                <a:gd name="T12" fmla="*/ 283 w 340"/>
                <a:gd name="T13" fmla="*/ 170 h 283"/>
                <a:gd name="T14" fmla="*/ 283 w 340"/>
                <a:gd name="T15" fmla="*/ 113 h 283"/>
                <a:gd name="T16" fmla="*/ 170 w 340"/>
                <a:gd name="T17" fmla="*/ 56 h 283"/>
                <a:gd name="T18" fmla="*/ 113 w 340"/>
                <a:gd name="T19" fmla="*/ 113 h 283"/>
                <a:gd name="T20" fmla="*/ 113 w 340"/>
                <a:gd name="T21" fmla="*/ 56 h 283"/>
                <a:gd name="T22" fmla="*/ 57 w 340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283">
                  <a:moveTo>
                    <a:pt x="57" y="0"/>
                  </a:moveTo>
                  <a:lnTo>
                    <a:pt x="0" y="113"/>
                  </a:lnTo>
                  <a:lnTo>
                    <a:pt x="57" y="226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170" y="56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40" name="Freeform 969"/>
            <p:cNvSpPr>
              <a:spLocks/>
            </p:cNvSpPr>
            <p:nvPr/>
          </p:nvSpPr>
          <p:spPr bwMode="auto">
            <a:xfrm>
              <a:off x="3862" y="3478"/>
              <a:ext cx="1134" cy="1304"/>
            </a:xfrm>
            <a:custGeom>
              <a:avLst/>
              <a:gdLst>
                <a:gd name="T0" fmla="*/ 340 w 1134"/>
                <a:gd name="T1" fmla="*/ 0 h 1304"/>
                <a:gd name="T2" fmla="*/ 227 w 1134"/>
                <a:gd name="T3" fmla="*/ 0 h 1304"/>
                <a:gd name="T4" fmla="*/ 283 w 1134"/>
                <a:gd name="T5" fmla="*/ 56 h 1304"/>
                <a:gd name="T6" fmla="*/ 113 w 1134"/>
                <a:gd name="T7" fmla="*/ 0 h 1304"/>
                <a:gd name="T8" fmla="*/ 170 w 1134"/>
                <a:gd name="T9" fmla="*/ 113 h 1304"/>
                <a:gd name="T10" fmla="*/ 397 w 1134"/>
                <a:gd name="T11" fmla="*/ 113 h 1304"/>
                <a:gd name="T12" fmla="*/ 283 w 1134"/>
                <a:gd name="T13" fmla="*/ 170 h 1304"/>
                <a:gd name="T14" fmla="*/ 283 w 1134"/>
                <a:gd name="T15" fmla="*/ 283 h 1304"/>
                <a:gd name="T16" fmla="*/ 227 w 1134"/>
                <a:gd name="T17" fmla="*/ 170 h 1304"/>
                <a:gd name="T18" fmla="*/ 170 w 1134"/>
                <a:gd name="T19" fmla="*/ 170 h 1304"/>
                <a:gd name="T20" fmla="*/ 170 w 1134"/>
                <a:gd name="T21" fmla="*/ 226 h 1304"/>
                <a:gd name="T22" fmla="*/ 113 w 1134"/>
                <a:gd name="T23" fmla="*/ 226 h 1304"/>
                <a:gd name="T24" fmla="*/ 57 w 1134"/>
                <a:gd name="T25" fmla="*/ 56 h 1304"/>
                <a:gd name="T26" fmla="*/ 0 w 1134"/>
                <a:gd name="T27" fmla="*/ 56 h 1304"/>
                <a:gd name="T28" fmla="*/ 57 w 1134"/>
                <a:gd name="T29" fmla="*/ 340 h 1304"/>
                <a:gd name="T30" fmla="*/ 227 w 1134"/>
                <a:gd name="T31" fmla="*/ 340 h 1304"/>
                <a:gd name="T32" fmla="*/ 170 w 1134"/>
                <a:gd name="T33" fmla="*/ 397 h 1304"/>
                <a:gd name="T34" fmla="*/ 113 w 1134"/>
                <a:gd name="T35" fmla="*/ 510 h 1304"/>
                <a:gd name="T36" fmla="*/ 170 w 1134"/>
                <a:gd name="T37" fmla="*/ 453 h 1304"/>
                <a:gd name="T38" fmla="*/ 283 w 1134"/>
                <a:gd name="T39" fmla="*/ 510 h 1304"/>
                <a:gd name="T40" fmla="*/ 283 w 1134"/>
                <a:gd name="T41" fmla="*/ 567 h 1304"/>
                <a:gd name="T42" fmla="*/ 340 w 1134"/>
                <a:gd name="T43" fmla="*/ 623 h 1304"/>
                <a:gd name="T44" fmla="*/ 340 w 1134"/>
                <a:gd name="T45" fmla="*/ 680 h 1304"/>
                <a:gd name="T46" fmla="*/ 397 w 1134"/>
                <a:gd name="T47" fmla="*/ 793 h 1304"/>
                <a:gd name="T48" fmla="*/ 397 w 1134"/>
                <a:gd name="T49" fmla="*/ 907 h 1304"/>
                <a:gd name="T50" fmla="*/ 454 w 1134"/>
                <a:gd name="T51" fmla="*/ 1020 h 1304"/>
                <a:gd name="T52" fmla="*/ 567 w 1134"/>
                <a:gd name="T53" fmla="*/ 1134 h 1304"/>
                <a:gd name="T54" fmla="*/ 567 w 1134"/>
                <a:gd name="T55" fmla="*/ 1247 h 1304"/>
                <a:gd name="T56" fmla="*/ 737 w 1134"/>
                <a:gd name="T57" fmla="*/ 1304 h 1304"/>
                <a:gd name="T58" fmla="*/ 737 w 1134"/>
                <a:gd name="T59" fmla="*/ 1247 h 1304"/>
                <a:gd name="T60" fmla="*/ 850 w 1134"/>
                <a:gd name="T61" fmla="*/ 1077 h 1304"/>
                <a:gd name="T62" fmla="*/ 850 w 1134"/>
                <a:gd name="T63" fmla="*/ 1020 h 1304"/>
                <a:gd name="T64" fmla="*/ 794 w 1134"/>
                <a:gd name="T65" fmla="*/ 964 h 1304"/>
                <a:gd name="T66" fmla="*/ 794 w 1134"/>
                <a:gd name="T67" fmla="*/ 850 h 1304"/>
                <a:gd name="T68" fmla="*/ 850 w 1134"/>
                <a:gd name="T69" fmla="*/ 793 h 1304"/>
                <a:gd name="T70" fmla="*/ 794 w 1134"/>
                <a:gd name="T71" fmla="*/ 737 h 1304"/>
                <a:gd name="T72" fmla="*/ 794 w 1134"/>
                <a:gd name="T73" fmla="*/ 680 h 1304"/>
                <a:gd name="T74" fmla="*/ 850 w 1134"/>
                <a:gd name="T75" fmla="*/ 680 h 1304"/>
                <a:gd name="T76" fmla="*/ 964 w 1134"/>
                <a:gd name="T77" fmla="*/ 567 h 1304"/>
                <a:gd name="T78" fmla="*/ 1021 w 1134"/>
                <a:gd name="T79" fmla="*/ 680 h 1304"/>
                <a:gd name="T80" fmla="*/ 1134 w 1134"/>
                <a:gd name="T81" fmla="*/ 680 h 1304"/>
                <a:gd name="T82" fmla="*/ 1134 w 1134"/>
                <a:gd name="T83" fmla="*/ 510 h 1304"/>
                <a:gd name="T84" fmla="*/ 1021 w 1134"/>
                <a:gd name="T85" fmla="*/ 340 h 1304"/>
                <a:gd name="T86" fmla="*/ 964 w 1134"/>
                <a:gd name="T87" fmla="*/ 397 h 1304"/>
                <a:gd name="T88" fmla="*/ 907 w 1134"/>
                <a:gd name="T89" fmla="*/ 340 h 1304"/>
                <a:gd name="T90" fmla="*/ 907 w 1134"/>
                <a:gd name="T91" fmla="*/ 283 h 1304"/>
                <a:gd name="T92" fmla="*/ 850 w 1134"/>
                <a:gd name="T93" fmla="*/ 283 h 1304"/>
                <a:gd name="T94" fmla="*/ 794 w 1134"/>
                <a:gd name="T95" fmla="*/ 226 h 1304"/>
                <a:gd name="T96" fmla="*/ 794 w 1134"/>
                <a:gd name="T97" fmla="*/ 56 h 1304"/>
                <a:gd name="T98" fmla="*/ 624 w 1134"/>
                <a:gd name="T99" fmla="*/ 113 h 1304"/>
                <a:gd name="T100" fmla="*/ 516 w 1134"/>
                <a:gd name="T101" fmla="*/ 56 h 1304"/>
                <a:gd name="T102" fmla="*/ 340 w 1134"/>
                <a:gd name="T10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34" h="1304">
                  <a:moveTo>
                    <a:pt x="340" y="0"/>
                  </a:moveTo>
                  <a:lnTo>
                    <a:pt x="227" y="0"/>
                  </a:lnTo>
                  <a:lnTo>
                    <a:pt x="283" y="56"/>
                  </a:lnTo>
                  <a:lnTo>
                    <a:pt x="113" y="0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170" y="397"/>
                  </a:lnTo>
                  <a:lnTo>
                    <a:pt x="113" y="510"/>
                  </a:lnTo>
                  <a:lnTo>
                    <a:pt x="170" y="453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397" y="793"/>
                  </a:lnTo>
                  <a:lnTo>
                    <a:pt x="397" y="907"/>
                  </a:lnTo>
                  <a:lnTo>
                    <a:pt x="454" y="1020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850" y="1077"/>
                  </a:lnTo>
                  <a:lnTo>
                    <a:pt x="850" y="1020"/>
                  </a:lnTo>
                  <a:lnTo>
                    <a:pt x="794" y="964"/>
                  </a:lnTo>
                  <a:lnTo>
                    <a:pt x="794" y="850"/>
                  </a:lnTo>
                  <a:lnTo>
                    <a:pt x="850" y="793"/>
                  </a:lnTo>
                  <a:lnTo>
                    <a:pt x="794" y="737"/>
                  </a:lnTo>
                  <a:lnTo>
                    <a:pt x="794" y="680"/>
                  </a:lnTo>
                  <a:lnTo>
                    <a:pt x="850" y="680"/>
                  </a:lnTo>
                  <a:lnTo>
                    <a:pt x="964" y="567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510"/>
                  </a:lnTo>
                  <a:lnTo>
                    <a:pt x="1021" y="340"/>
                  </a:lnTo>
                  <a:lnTo>
                    <a:pt x="964" y="397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794" y="226"/>
                  </a:lnTo>
                  <a:lnTo>
                    <a:pt x="794" y="56"/>
                  </a:lnTo>
                  <a:lnTo>
                    <a:pt x="624" y="113"/>
                  </a:lnTo>
                  <a:lnTo>
                    <a:pt x="516" y="56"/>
                  </a:lnTo>
                  <a:lnTo>
                    <a:pt x="34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41" name="Freeform 1049"/>
            <p:cNvSpPr>
              <a:spLocks/>
            </p:cNvSpPr>
            <p:nvPr/>
          </p:nvSpPr>
          <p:spPr bwMode="auto">
            <a:xfrm>
              <a:off x="3068" y="5009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0 w 170"/>
                <a:gd name="T3" fmla="*/ 56 h 170"/>
                <a:gd name="T4" fmla="*/ 0 w 170"/>
                <a:gd name="T5" fmla="*/ 113 h 170"/>
                <a:gd name="T6" fmla="*/ 57 w 170"/>
                <a:gd name="T7" fmla="*/ 170 h 170"/>
                <a:gd name="T8" fmla="*/ 113 w 170"/>
                <a:gd name="T9" fmla="*/ 170 h 170"/>
                <a:gd name="T10" fmla="*/ 170 w 170"/>
                <a:gd name="T11" fmla="*/ 56 h 170"/>
                <a:gd name="T12" fmla="*/ 113 w 170"/>
                <a:gd name="T13" fmla="*/ 0 h 170"/>
                <a:gd name="T14" fmla="*/ 57 w 170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42" name="Freeform 1050"/>
            <p:cNvSpPr>
              <a:spLocks/>
            </p:cNvSpPr>
            <p:nvPr/>
          </p:nvSpPr>
          <p:spPr bwMode="auto">
            <a:xfrm>
              <a:off x="2898" y="5065"/>
              <a:ext cx="567" cy="681"/>
            </a:xfrm>
            <a:custGeom>
              <a:avLst/>
              <a:gdLst>
                <a:gd name="T0" fmla="*/ 170 w 567"/>
                <a:gd name="T1" fmla="*/ 0 h 681"/>
                <a:gd name="T2" fmla="*/ 0 w 567"/>
                <a:gd name="T3" fmla="*/ 114 h 681"/>
                <a:gd name="T4" fmla="*/ 57 w 567"/>
                <a:gd name="T5" fmla="*/ 170 h 681"/>
                <a:gd name="T6" fmla="*/ 57 w 567"/>
                <a:gd name="T7" fmla="*/ 227 h 681"/>
                <a:gd name="T8" fmla="*/ 227 w 567"/>
                <a:gd name="T9" fmla="*/ 567 h 681"/>
                <a:gd name="T10" fmla="*/ 227 w 567"/>
                <a:gd name="T11" fmla="*/ 624 h 681"/>
                <a:gd name="T12" fmla="*/ 283 w 567"/>
                <a:gd name="T13" fmla="*/ 681 h 681"/>
                <a:gd name="T14" fmla="*/ 340 w 567"/>
                <a:gd name="T15" fmla="*/ 624 h 681"/>
                <a:gd name="T16" fmla="*/ 454 w 567"/>
                <a:gd name="T17" fmla="*/ 567 h 681"/>
                <a:gd name="T18" fmla="*/ 510 w 567"/>
                <a:gd name="T19" fmla="*/ 567 h 681"/>
                <a:gd name="T20" fmla="*/ 510 w 567"/>
                <a:gd name="T21" fmla="*/ 511 h 681"/>
                <a:gd name="T22" fmla="*/ 567 w 567"/>
                <a:gd name="T23" fmla="*/ 454 h 681"/>
                <a:gd name="T24" fmla="*/ 567 w 567"/>
                <a:gd name="T25" fmla="*/ 397 h 681"/>
                <a:gd name="T26" fmla="*/ 510 w 567"/>
                <a:gd name="T27" fmla="*/ 397 h 681"/>
                <a:gd name="T28" fmla="*/ 510 w 567"/>
                <a:gd name="T29" fmla="*/ 340 h 681"/>
                <a:gd name="T30" fmla="*/ 454 w 567"/>
                <a:gd name="T31" fmla="*/ 284 h 681"/>
                <a:gd name="T32" fmla="*/ 454 w 567"/>
                <a:gd name="T33" fmla="*/ 227 h 681"/>
                <a:gd name="T34" fmla="*/ 397 w 567"/>
                <a:gd name="T35" fmla="*/ 57 h 681"/>
                <a:gd name="T36" fmla="*/ 283 w 567"/>
                <a:gd name="T37" fmla="*/ 114 h 681"/>
                <a:gd name="T38" fmla="*/ 227 w 567"/>
                <a:gd name="T39" fmla="*/ 114 h 681"/>
                <a:gd name="T40" fmla="*/ 170 w 567"/>
                <a:gd name="T41" fmla="*/ 57 h 681"/>
                <a:gd name="T42" fmla="*/ 170 w 567"/>
                <a:gd name="T4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7" h="681">
                  <a:moveTo>
                    <a:pt x="170" y="0"/>
                  </a:moveTo>
                  <a:lnTo>
                    <a:pt x="0" y="114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3" y="681"/>
                  </a:lnTo>
                  <a:lnTo>
                    <a:pt x="340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511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397" y="57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601" name="Group 1217"/>
          <p:cNvGrpSpPr>
            <a:grpSpLocks/>
          </p:cNvGrpSpPr>
          <p:nvPr/>
        </p:nvGrpSpPr>
        <p:grpSpPr bwMode="auto">
          <a:xfrm>
            <a:off x="3070225" y="209550"/>
            <a:ext cx="6391275" cy="9271000"/>
            <a:chOff x="1934" y="132"/>
            <a:chExt cx="4026" cy="5840"/>
          </a:xfrm>
        </p:grpSpPr>
        <p:sp>
          <p:nvSpPr>
            <p:cNvPr id="12180" name="Freeform 916"/>
            <p:cNvSpPr>
              <a:spLocks/>
            </p:cNvSpPr>
            <p:nvPr/>
          </p:nvSpPr>
          <p:spPr bwMode="auto">
            <a:xfrm>
              <a:off x="3465" y="4895"/>
              <a:ext cx="283" cy="454"/>
            </a:xfrm>
            <a:custGeom>
              <a:avLst/>
              <a:gdLst>
                <a:gd name="T0" fmla="*/ 113 w 283"/>
                <a:gd name="T1" fmla="*/ 0 h 454"/>
                <a:gd name="T2" fmla="*/ 227 w 283"/>
                <a:gd name="T3" fmla="*/ 57 h 454"/>
                <a:gd name="T4" fmla="*/ 283 w 283"/>
                <a:gd name="T5" fmla="*/ 227 h 454"/>
                <a:gd name="T6" fmla="*/ 283 w 283"/>
                <a:gd name="T7" fmla="*/ 340 h 454"/>
                <a:gd name="T8" fmla="*/ 283 w 283"/>
                <a:gd name="T9" fmla="*/ 454 h 454"/>
                <a:gd name="T10" fmla="*/ 227 w 283"/>
                <a:gd name="T11" fmla="*/ 397 h 454"/>
                <a:gd name="T12" fmla="*/ 113 w 283"/>
                <a:gd name="T13" fmla="*/ 340 h 454"/>
                <a:gd name="T14" fmla="*/ 113 w 283"/>
                <a:gd name="T15" fmla="*/ 284 h 454"/>
                <a:gd name="T16" fmla="*/ 57 w 283"/>
                <a:gd name="T17" fmla="*/ 227 h 454"/>
                <a:gd name="T18" fmla="*/ 0 w 283"/>
                <a:gd name="T19" fmla="*/ 170 h 454"/>
                <a:gd name="T20" fmla="*/ 0 w 283"/>
                <a:gd name="T21" fmla="*/ 57 h 454"/>
                <a:gd name="T22" fmla="*/ 113 w 283"/>
                <a:gd name="T23" fmla="*/ 57 h 454"/>
                <a:gd name="T24" fmla="*/ 113 w 283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454">
                  <a:moveTo>
                    <a:pt x="113" y="0"/>
                  </a:moveTo>
                  <a:lnTo>
                    <a:pt x="227" y="57"/>
                  </a:lnTo>
                  <a:lnTo>
                    <a:pt x="283" y="227"/>
                  </a:lnTo>
                  <a:lnTo>
                    <a:pt x="283" y="340"/>
                  </a:lnTo>
                  <a:lnTo>
                    <a:pt x="283" y="454"/>
                  </a:lnTo>
                  <a:lnTo>
                    <a:pt x="227" y="397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1934" y="5462"/>
              <a:ext cx="737" cy="510"/>
            </a:xfrm>
            <a:custGeom>
              <a:avLst/>
              <a:gdLst>
                <a:gd name="T0" fmla="*/ 624 w 737"/>
                <a:gd name="T1" fmla="*/ 0 h 510"/>
                <a:gd name="T2" fmla="*/ 624 w 737"/>
                <a:gd name="T3" fmla="*/ 170 h 510"/>
                <a:gd name="T4" fmla="*/ 680 w 737"/>
                <a:gd name="T5" fmla="*/ 227 h 510"/>
                <a:gd name="T6" fmla="*/ 737 w 737"/>
                <a:gd name="T7" fmla="*/ 227 h 510"/>
                <a:gd name="T8" fmla="*/ 737 w 737"/>
                <a:gd name="T9" fmla="*/ 284 h 510"/>
                <a:gd name="T10" fmla="*/ 680 w 737"/>
                <a:gd name="T11" fmla="*/ 397 h 510"/>
                <a:gd name="T12" fmla="*/ 624 w 737"/>
                <a:gd name="T13" fmla="*/ 397 h 510"/>
                <a:gd name="T14" fmla="*/ 567 w 737"/>
                <a:gd name="T15" fmla="*/ 454 h 510"/>
                <a:gd name="T16" fmla="*/ 454 w 737"/>
                <a:gd name="T17" fmla="*/ 454 h 510"/>
                <a:gd name="T18" fmla="*/ 397 w 737"/>
                <a:gd name="T19" fmla="*/ 510 h 510"/>
                <a:gd name="T20" fmla="*/ 397 w 737"/>
                <a:gd name="T21" fmla="*/ 454 h 510"/>
                <a:gd name="T22" fmla="*/ 340 w 737"/>
                <a:gd name="T23" fmla="*/ 397 h 510"/>
                <a:gd name="T24" fmla="*/ 340 w 737"/>
                <a:gd name="T25" fmla="*/ 454 h 510"/>
                <a:gd name="T26" fmla="*/ 284 w 737"/>
                <a:gd name="T27" fmla="*/ 454 h 510"/>
                <a:gd name="T28" fmla="*/ 284 w 737"/>
                <a:gd name="T29" fmla="*/ 510 h 510"/>
                <a:gd name="T30" fmla="*/ 227 w 737"/>
                <a:gd name="T31" fmla="*/ 510 h 510"/>
                <a:gd name="T32" fmla="*/ 170 w 737"/>
                <a:gd name="T33" fmla="*/ 454 h 510"/>
                <a:gd name="T34" fmla="*/ 113 w 737"/>
                <a:gd name="T35" fmla="*/ 454 h 510"/>
                <a:gd name="T36" fmla="*/ 57 w 737"/>
                <a:gd name="T37" fmla="*/ 397 h 510"/>
                <a:gd name="T38" fmla="*/ 57 w 737"/>
                <a:gd name="T39" fmla="*/ 340 h 510"/>
                <a:gd name="T40" fmla="*/ 57 w 737"/>
                <a:gd name="T41" fmla="*/ 284 h 510"/>
                <a:gd name="T42" fmla="*/ 113 w 737"/>
                <a:gd name="T43" fmla="*/ 227 h 510"/>
                <a:gd name="T44" fmla="*/ 57 w 737"/>
                <a:gd name="T45" fmla="*/ 227 h 510"/>
                <a:gd name="T46" fmla="*/ 0 w 737"/>
                <a:gd name="T47" fmla="*/ 170 h 510"/>
                <a:gd name="T48" fmla="*/ 57 w 737"/>
                <a:gd name="T49" fmla="*/ 170 h 510"/>
                <a:gd name="T50" fmla="*/ 113 w 737"/>
                <a:gd name="T51" fmla="*/ 114 h 510"/>
                <a:gd name="T52" fmla="*/ 284 w 737"/>
                <a:gd name="T53" fmla="*/ 114 h 510"/>
                <a:gd name="T54" fmla="*/ 284 w 737"/>
                <a:gd name="T55" fmla="*/ 170 h 510"/>
                <a:gd name="T56" fmla="*/ 397 w 737"/>
                <a:gd name="T57" fmla="*/ 57 h 510"/>
                <a:gd name="T58" fmla="*/ 454 w 737"/>
                <a:gd name="T59" fmla="*/ 57 h 510"/>
                <a:gd name="T60" fmla="*/ 567 w 737"/>
                <a:gd name="T61" fmla="*/ 0 h 510"/>
                <a:gd name="T62" fmla="*/ 624 w 737"/>
                <a:gd name="T6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7" h="510">
                  <a:moveTo>
                    <a:pt x="624" y="0"/>
                  </a:moveTo>
                  <a:lnTo>
                    <a:pt x="624" y="17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113" y="114"/>
                  </a:lnTo>
                  <a:lnTo>
                    <a:pt x="284" y="114"/>
                  </a:lnTo>
                  <a:lnTo>
                    <a:pt x="284" y="17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567" y="0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2557" y="5180"/>
              <a:ext cx="567" cy="567"/>
            </a:xfrm>
            <a:custGeom>
              <a:avLst/>
              <a:gdLst>
                <a:gd name="T0" fmla="*/ 113 w 567"/>
                <a:gd name="T1" fmla="*/ 510 h 567"/>
                <a:gd name="T2" fmla="*/ 227 w 567"/>
                <a:gd name="T3" fmla="*/ 567 h 567"/>
                <a:gd name="T4" fmla="*/ 340 w 567"/>
                <a:gd name="T5" fmla="*/ 510 h 567"/>
                <a:gd name="T6" fmla="*/ 340 w 567"/>
                <a:gd name="T7" fmla="*/ 453 h 567"/>
                <a:gd name="T8" fmla="*/ 453 w 567"/>
                <a:gd name="T9" fmla="*/ 510 h 567"/>
                <a:gd name="T10" fmla="*/ 567 w 567"/>
                <a:gd name="T11" fmla="*/ 453 h 567"/>
                <a:gd name="T12" fmla="*/ 510 w 567"/>
                <a:gd name="T13" fmla="*/ 340 h 567"/>
                <a:gd name="T14" fmla="*/ 453 w 567"/>
                <a:gd name="T15" fmla="*/ 226 h 567"/>
                <a:gd name="T16" fmla="*/ 397 w 567"/>
                <a:gd name="T17" fmla="*/ 113 h 567"/>
                <a:gd name="T18" fmla="*/ 397 w 567"/>
                <a:gd name="T19" fmla="*/ 56 h 567"/>
                <a:gd name="T20" fmla="*/ 340 w 567"/>
                <a:gd name="T21" fmla="*/ 0 h 567"/>
                <a:gd name="T22" fmla="*/ 283 w 567"/>
                <a:gd name="T23" fmla="*/ 113 h 567"/>
                <a:gd name="T24" fmla="*/ 227 w 567"/>
                <a:gd name="T25" fmla="*/ 170 h 567"/>
                <a:gd name="T26" fmla="*/ 170 w 567"/>
                <a:gd name="T27" fmla="*/ 226 h 567"/>
                <a:gd name="T28" fmla="*/ 56 w 567"/>
                <a:gd name="T29" fmla="*/ 283 h 567"/>
                <a:gd name="T30" fmla="*/ 0 w 567"/>
                <a:gd name="T31" fmla="*/ 283 h 567"/>
                <a:gd name="T32" fmla="*/ 0 w 567"/>
                <a:gd name="T33" fmla="*/ 453 h 567"/>
                <a:gd name="T34" fmla="*/ 56 w 567"/>
                <a:gd name="T35" fmla="*/ 510 h 567"/>
                <a:gd name="T36" fmla="*/ 113 w 567"/>
                <a:gd name="T37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567">
                  <a:moveTo>
                    <a:pt x="113" y="510"/>
                  </a:moveTo>
                  <a:lnTo>
                    <a:pt x="227" y="567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53" y="510"/>
                  </a:lnTo>
                  <a:lnTo>
                    <a:pt x="567" y="453"/>
                  </a:lnTo>
                  <a:lnTo>
                    <a:pt x="510" y="340"/>
                  </a:lnTo>
                  <a:lnTo>
                    <a:pt x="453" y="226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0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170" y="226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6" y="510"/>
                  </a:lnTo>
                  <a:lnTo>
                    <a:pt x="113" y="5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4089" y="1833"/>
              <a:ext cx="397" cy="681"/>
            </a:xfrm>
            <a:custGeom>
              <a:avLst/>
              <a:gdLst>
                <a:gd name="T0" fmla="*/ 0 w 397"/>
                <a:gd name="T1" fmla="*/ 227 h 681"/>
                <a:gd name="T2" fmla="*/ 56 w 397"/>
                <a:gd name="T3" fmla="*/ 170 h 681"/>
                <a:gd name="T4" fmla="*/ 56 w 397"/>
                <a:gd name="T5" fmla="*/ 114 h 681"/>
                <a:gd name="T6" fmla="*/ 113 w 397"/>
                <a:gd name="T7" fmla="*/ 114 h 681"/>
                <a:gd name="T8" fmla="*/ 227 w 397"/>
                <a:gd name="T9" fmla="*/ 0 h 681"/>
                <a:gd name="T10" fmla="*/ 283 w 397"/>
                <a:gd name="T11" fmla="*/ 57 h 681"/>
                <a:gd name="T12" fmla="*/ 340 w 397"/>
                <a:gd name="T13" fmla="*/ 57 h 681"/>
                <a:gd name="T14" fmla="*/ 340 w 397"/>
                <a:gd name="T15" fmla="*/ 0 h 681"/>
                <a:gd name="T16" fmla="*/ 397 w 397"/>
                <a:gd name="T17" fmla="*/ 57 h 681"/>
                <a:gd name="T18" fmla="*/ 397 w 397"/>
                <a:gd name="T19" fmla="*/ 170 h 681"/>
                <a:gd name="T20" fmla="*/ 340 w 397"/>
                <a:gd name="T21" fmla="*/ 227 h 681"/>
                <a:gd name="T22" fmla="*/ 340 w 397"/>
                <a:gd name="T23" fmla="*/ 511 h 681"/>
                <a:gd name="T24" fmla="*/ 283 w 397"/>
                <a:gd name="T25" fmla="*/ 567 h 681"/>
                <a:gd name="T26" fmla="*/ 227 w 397"/>
                <a:gd name="T27" fmla="*/ 681 h 681"/>
                <a:gd name="T28" fmla="*/ 113 w 397"/>
                <a:gd name="T29" fmla="*/ 681 h 681"/>
                <a:gd name="T30" fmla="*/ 113 w 397"/>
                <a:gd name="T31" fmla="*/ 454 h 681"/>
                <a:gd name="T32" fmla="*/ 56 w 397"/>
                <a:gd name="T33" fmla="*/ 511 h 681"/>
                <a:gd name="T34" fmla="*/ 56 w 397"/>
                <a:gd name="T35" fmla="*/ 397 h 681"/>
                <a:gd name="T36" fmla="*/ 0 w 397"/>
                <a:gd name="T37" fmla="*/ 22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681">
                  <a:moveTo>
                    <a:pt x="0" y="227"/>
                  </a:moveTo>
                  <a:lnTo>
                    <a:pt x="56" y="170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227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340" y="227"/>
                  </a:lnTo>
                  <a:lnTo>
                    <a:pt x="340" y="511"/>
                  </a:lnTo>
                  <a:lnTo>
                    <a:pt x="283" y="567"/>
                  </a:lnTo>
                  <a:lnTo>
                    <a:pt x="227" y="681"/>
                  </a:lnTo>
                  <a:lnTo>
                    <a:pt x="113" y="681"/>
                  </a:lnTo>
                  <a:lnTo>
                    <a:pt x="113" y="454"/>
                  </a:lnTo>
                  <a:lnTo>
                    <a:pt x="56" y="511"/>
                  </a:lnTo>
                  <a:lnTo>
                    <a:pt x="56" y="39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3975" y="1436"/>
              <a:ext cx="227" cy="624"/>
            </a:xfrm>
            <a:custGeom>
              <a:avLst/>
              <a:gdLst>
                <a:gd name="T0" fmla="*/ 114 w 227"/>
                <a:gd name="T1" fmla="*/ 0 h 624"/>
                <a:gd name="T2" fmla="*/ 227 w 227"/>
                <a:gd name="T3" fmla="*/ 114 h 624"/>
                <a:gd name="T4" fmla="*/ 227 w 227"/>
                <a:gd name="T5" fmla="*/ 227 h 624"/>
                <a:gd name="T6" fmla="*/ 170 w 227"/>
                <a:gd name="T7" fmla="*/ 284 h 624"/>
                <a:gd name="T8" fmla="*/ 170 w 227"/>
                <a:gd name="T9" fmla="*/ 511 h 624"/>
                <a:gd name="T10" fmla="*/ 170 w 227"/>
                <a:gd name="T11" fmla="*/ 567 h 624"/>
                <a:gd name="T12" fmla="*/ 114 w 227"/>
                <a:gd name="T13" fmla="*/ 624 h 624"/>
                <a:gd name="T14" fmla="*/ 57 w 227"/>
                <a:gd name="T15" fmla="*/ 567 h 624"/>
                <a:gd name="T16" fmla="*/ 0 w 227"/>
                <a:gd name="T17" fmla="*/ 511 h 624"/>
                <a:gd name="T18" fmla="*/ 0 w 227"/>
                <a:gd name="T19" fmla="*/ 397 h 624"/>
                <a:gd name="T20" fmla="*/ 57 w 227"/>
                <a:gd name="T21" fmla="*/ 284 h 624"/>
                <a:gd name="T22" fmla="*/ 0 w 227"/>
                <a:gd name="T23" fmla="*/ 227 h 624"/>
                <a:gd name="T24" fmla="*/ 57 w 227"/>
                <a:gd name="T25" fmla="*/ 170 h 624"/>
                <a:gd name="T26" fmla="*/ 57 w 227"/>
                <a:gd name="T27" fmla="*/ 57 h 624"/>
                <a:gd name="T28" fmla="*/ 114 w 227"/>
                <a:gd name="T29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624">
                  <a:moveTo>
                    <a:pt x="114" y="0"/>
                  </a:moveTo>
                  <a:lnTo>
                    <a:pt x="227" y="114"/>
                  </a:lnTo>
                  <a:lnTo>
                    <a:pt x="227" y="227"/>
                  </a:lnTo>
                  <a:lnTo>
                    <a:pt x="170" y="284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114" y="624"/>
                  </a:lnTo>
                  <a:lnTo>
                    <a:pt x="57" y="567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4089" y="1153"/>
              <a:ext cx="510" cy="794"/>
            </a:xfrm>
            <a:custGeom>
              <a:avLst/>
              <a:gdLst>
                <a:gd name="T0" fmla="*/ 56 w 510"/>
                <a:gd name="T1" fmla="*/ 794 h 794"/>
                <a:gd name="T2" fmla="*/ 56 w 510"/>
                <a:gd name="T3" fmla="*/ 567 h 794"/>
                <a:gd name="T4" fmla="*/ 113 w 510"/>
                <a:gd name="T5" fmla="*/ 510 h 794"/>
                <a:gd name="T6" fmla="*/ 113 w 510"/>
                <a:gd name="T7" fmla="*/ 397 h 794"/>
                <a:gd name="T8" fmla="*/ 0 w 510"/>
                <a:gd name="T9" fmla="*/ 283 h 794"/>
                <a:gd name="T10" fmla="*/ 56 w 510"/>
                <a:gd name="T11" fmla="*/ 113 h 794"/>
                <a:gd name="T12" fmla="*/ 113 w 510"/>
                <a:gd name="T13" fmla="*/ 113 h 794"/>
                <a:gd name="T14" fmla="*/ 170 w 510"/>
                <a:gd name="T15" fmla="*/ 0 h 794"/>
                <a:gd name="T16" fmla="*/ 283 w 510"/>
                <a:gd name="T17" fmla="*/ 113 h 794"/>
                <a:gd name="T18" fmla="*/ 227 w 510"/>
                <a:gd name="T19" fmla="*/ 170 h 794"/>
                <a:gd name="T20" fmla="*/ 283 w 510"/>
                <a:gd name="T21" fmla="*/ 283 h 794"/>
                <a:gd name="T22" fmla="*/ 397 w 510"/>
                <a:gd name="T23" fmla="*/ 283 h 794"/>
                <a:gd name="T24" fmla="*/ 397 w 510"/>
                <a:gd name="T25" fmla="*/ 340 h 794"/>
                <a:gd name="T26" fmla="*/ 453 w 510"/>
                <a:gd name="T27" fmla="*/ 283 h 794"/>
                <a:gd name="T28" fmla="*/ 453 w 510"/>
                <a:gd name="T29" fmla="*/ 397 h 794"/>
                <a:gd name="T30" fmla="*/ 510 w 510"/>
                <a:gd name="T31" fmla="*/ 510 h 794"/>
                <a:gd name="T32" fmla="*/ 510 w 510"/>
                <a:gd name="T33" fmla="*/ 567 h 794"/>
                <a:gd name="T34" fmla="*/ 510 w 510"/>
                <a:gd name="T35" fmla="*/ 624 h 794"/>
                <a:gd name="T36" fmla="*/ 397 w 510"/>
                <a:gd name="T37" fmla="*/ 624 h 794"/>
                <a:gd name="T38" fmla="*/ 340 w 510"/>
                <a:gd name="T39" fmla="*/ 680 h 794"/>
                <a:gd name="T40" fmla="*/ 340 w 510"/>
                <a:gd name="T41" fmla="*/ 737 h 794"/>
                <a:gd name="T42" fmla="*/ 283 w 510"/>
                <a:gd name="T43" fmla="*/ 737 h 794"/>
                <a:gd name="T44" fmla="*/ 227 w 510"/>
                <a:gd name="T45" fmla="*/ 680 h 794"/>
                <a:gd name="T46" fmla="*/ 113 w 510"/>
                <a:gd name="T47" fmla="*/ 794 h 794"/>
                <a:gd name="T48" fmla="*/ 56 w 510"/>
                <a:gd name="T4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794">
                  <a:moveTo>
                    <a:pt x="56" y="794"/>
                  </a:moveTo>
                  <a:lnTo>
                    <a:pt x="56" y="567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0" y="283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70" y="0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283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453" y="283"/>
                  </a:lnTo>
                  <a:lnTo>
                    <a:pt x="453" y="397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27" y="680"/>
                  </a:lnTo>
                  <a:lnTo>
                    <a:pt x="113" y="794"/>
                  </a:lnTo>
                  <a:lnTo>
                    <a:pt x="56" y="79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3975" y="926"/>
              <a:ext cx="624" cy="510"/>
            </a:xfrm>
            <a:custGeom>
              <a:avLst/>
              <a:gdLst>
                <a:gd name="T0" fmla="*/ 227 w 624"/>
                <a:gd name="T1" fmla="*/ 340 h 510"/>
                <a:gd name="T2" fmla="*/ 114 w 624"/>
                <a:gd name="T3" fmla="*/ 340 h 510"/>
                <a:gd name="T4" fmla="*/ 57 w 624"/>
                <a:gd name="T5" fmla="*/ 397 h 510"/>
                <a:gd name="T6" fmla="*/ 57 w 624"/>
                <a:gd name="T7" fmla="*/ 284 h 510"/>
                <a:gd name="T8" fmla="*/ 0 w 624"/>
                <a:gd name="T9" fmla="*/ 284 h 510"/>
                <a:gd name="T10" fmla="*/ 57 w 624"/>
                <a:gd name="T11" fmla="*/ 227 h 510"/>
                <a:gd name="T12" fmla="*/ 170 w 624"/>
                <a:gd name="T13" fmla="*/ 170 h 510"/>
                <a:gd name="T14" fmla="*/ 284 w 624"/>
                <a:gd name="T15" fmla="*/ 170 h 510"/>
                <a:gd name="T16" fmla="*/ 284 w 624"/>
                <a:gd name="T17" fmla="*/ 113 h 510"/>
                <a:gd name="T18" fmla="*/ 341 w 624"/>
                <a:gd name="T19" fmla="*/ 57 h 510"/>
                <a:gd name="T20" fmla="*/ 341 w 624"/>
                <a:gd name="T21" fmla="*/ 0 h 510"/>
                <a:gd name="T22" fmla="*/ 397 w 624"/>
                <a:gd name="T23" fmla="*/ 0 h 510"/>
                <a:gd name="T24" fmla="*/ 567 w 624"/>
                <a:gd name="T25" fmla="*/ 0 h 510"/>
                <a:gd name="T26" fmla="*/ 624 w 624"/>
                <a:gd name="T27" fmla="*/ 113 h 510"/>
                <a:gd name="T28" fmla="*/ 624 w 624"/>
                <a:gd name="T29" fmla="*/ 227 h 510"/>
                <a:gd name="T30" fmla="*/ 567 w 624"/>
                <a:gd name="T31" fmla="*/ 340 h 510"/>
                <a:gd name="T32" fmla="*/ 511 w 624"/>
                <a:gd name="T33" fmla="*/ 340 h 510"/>
                <a:gd name="T34" fmla="*/ 454 w 624"/>
                <a:gd name="T35" fmla="*/ 454 h 510"/>
                <a:gd name="T36" fmla="*/ 511 w 624"/>
                <a:gd name="T37" fmla="*/ 510 h 510"/>
                <a:gd name="T38" fmla="*/ 397 w 624"/>
                <a:gd name="T39" fmla="*/ 510 h 510"/>
                <a:gd name="T40" fmla="*/ 341 w 624"/>
                <a:gd name="T41" fmla="*/ 397 h 510"/>
                <a:gd name="T42" fmla="*/ 397 w 624"/>
                <a:gd name="T43" fmla="*/ 340 h 510"/>
                <a:gd name="T44" fmla="*/ 284 w 624"/>
                <a:gd name="T45" fmla="*/ 227 h 510"/>
                <a:gd name="T46" fmla="*/ 227 w 624"/>
                <a:gd name="T47" fmla="*/ 34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510">
                  <a:moveTo>
                    <a:pt x="227" y="340"/>
                  </a:moveTo>
                  <a:lnTo>
                    <a:pt x="114" y="340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57" y="22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624" y="113"/>
                  </a:lnTo>
                  <a:lnTo>
                    <a:pt x="624" y="227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454" y="454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41" y="397"/>
                  </a:lnTo>
                  <a:lnTo>
                    <a:pt x="397" y="340"/>
                  </a:lnTo>
                  <a:lnTo>
                    <a:pt x="284" y="227"/>
                  </a:lnTo>
                  <a:lnTo>
                    <a:pt x="227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3408" y="132"/>
              <a:ext cx="1021" cy="907"/>
            </a:xfrm>
            <a:custGeom>
              <a:avLst/>
              <a:gdLst>
                <a:gd name="T0" fmla="*/ 964 w 1021"/>
                <a:gd name="T1" fmla="*/ 794 h 907"/>
                <a:gd name="T2" fmla="*/ 964 w 1021"/>
                <a:gd name="T3" fmla="*/ 511 h 907"/>
                <a:gd name="T4" fmla="*/ 1021 w 1021"/>
                <a:gd name="T5" fmla="*/ 454 h 907"/>
                <a:gd name="T6" fmla="*/ 908 w 1021"/>
                <a:gd name="T7" fmla="*/ 397 h 907"/>
                <a:gd name="T8" fmla="*/ 851 w 1021"/>
                <a:gd name="T9" fmla="*/ 397 h 907"/>
                <a:gd name="T10" fmla="*/ 737 w 1021"/>
                <a:gd name="T11" fmla="*/ 340 h 907"/>
                <a:gd name="T12" fmla="*/ 681 w 1021"/>
                <a:gd name="T13" fmla="*/ 284 h 907"/>
                <a:gd name="T14" fmla="*/ 567 w 1021"/>
                <a:gd name="T15" fmla="*/ 340 h 907"/>
                <a:gd name="T16" fmla="*/ 511 w 1021"/>
                <a:gd name="T17" fmla="*/ 284 h 907"/>
                <a:gd name="T18" fmla="*/ 454 w 1021"/>
                <a:gd name="T19" fmla="*/ 340 h 907"/>
                <a:gd name="T20" fmla="*/ 397 w 1021"/>
                <a:gd name="T21" fmla="*/ 284 h 907"/>
                <a:gd name="T22" fmla="*/ 340 w 1021"/>
                <a:gd name="T23" fmla="*/ 284 h 907"/>
                <a:gd name="T24" fmla="*/ 284 w 1021"/>
                <a:gd name="T25" fmla="*/ 227 h 907"/>
                <a:gd name="T26" fmla="*/ 340 w 1021"/>
                <a:gd name="T27" fmla="*/ 114 h 907"/>
                <a:gd name="T28" fmla="*/ 284 w 1021"/>
                <a:gd name="T29" fmla="*/ 0 h 907"/>
                <a:gd name="T30" fmla="*/ 114 w 1021"/>
                <a:gd name="T31" fmla="*/ 0 h 907"/>
                <a:gd name="T32" fmla="*/ 0 w 1021"/>
                <a:gd name="T33" fmla="*/ 114 h 907"/>
                <a:gd name="T34" fmla="*/ 57 w 1021"/>
                <a:gd name="T35" fmla="*/ 114 h 907"/>
                <a:gd name="T36" fmla="*/ 57 w 1021"/>
                <a:gd name="T37" fmla="*/ 170 h 907"/>
                <a:gd name="T38" fmla="*/ 170 w 1021"/>
                <a:gd name="T39" fmla="*/ 170 h 907"/>
                <a:gd name="T40" fmla="*/ 170 w 1021"/>
                <a:gd name="T41" fmla="*/ 284 h 907"/>
                <a:gd name="T42" fmla="*/ 114 w 1021"/>
                <a:gd name="T43" fmla="*/ 340 h 907"/>
                <a:gd name="T44" fmla="*/ 170 w 1021"/>
                <a:gd name="T45" fmla="*/ 511 h 907"/>
                <a:gd name="T46" fmla="*/ 114 w 1021"/>
                <a:gd name="T47" fmla="*/ 567 h 907"/>
                <a:gd name="T48" fmla="*/ 114 w 1021"/>
                <a:gd name="T49" fmla="*/ 624 h 907"/>
                <a:gd name="T50" fmla="*/ 170 w 1021"/>
                <a:gd name="T51" fmla="*/ 737 h 907"/>
                <a:gd name="T52" fmla="*/ 227 w 1021"/>
                <a:gd name="T53" fmla="*/ 681 h 907"/>
                <a:gd name="T54" fmla="*/ 284 w 1021"/>
                <a:gd name="T55" fmla="*/ 737 h 907"/>
                <a:gd name="T56" fmla="*/ 340 w 1021"/>
                <a:gd name="T57" fmla="*/ 737 h 907"/>
                <a:gd name="T58" fmla="*/ 340 w 1021"/>
                <a:gd name="T59" fmla="*/ 794 h 907"/>
                <a:gd name="T60" fmla="*/ 397 w 1021"/>
                <a:gd name="T61" fmla="*/ 851 h 907"/>
                <a:gd name="T62" fmla="*/ 397 w 1021"/>
                <a:gd name="T63" fmla="*/ 794 h 907"/>
                <a:gd name="T64" fmla="*/ 511 w 1021"/>
                <a:gd name="T65" fmla="*/ 794 h 907"/>
                <a:gd name="T66" fmla="*/ 511 w 1021"/>
                <a:gd name="T67" fmla="*/ 851 h 907"/>
                <a:gd name="T68" fmla="*/ 681 w 1021"/>
                <a:gd name="T69" fmla="*/ 851 h 907"/>
                <a:gd name="T70" fmla="*/ 737 w 1021"/>
                <a:gd name="T71" fmla="*/ 907 h 907"/>
                <a:gd name="T72" fmla="*/ 851 w 1021"/>
                <a:gd name="T73" fmla="*/ 907 h 907"/>
                <a:gd name="T74" fmla="*/ 908 w 1021"/>
                <a:gd name="T75" fmla="*/ 851 h 907"/>
                <a:gd name="T76" fmla="*/ 908 w 1021"/>
                <a:gd name="T77" fmla="*/ 794 h 907"/>
                <a:gd name="T78" fmla="*/ 964 w 1021"/>
                <a:gd name="T79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21" h="907">
                  <a:moveTo>
                    <a:pt x="964" y="794"/>
                  </a:moveTo>
                  <a:lnTo>
                    <a:pt x="964" y="511"/>
                  </a:lnTo>
                  <a:lnTo>
                    <a:pt x="1021" y="454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737" y="340"/>
                  </a:lnTo>
                  <a:lnTo>
                    <a:pt x="681" y="284"/>
                  </a:lnTo>
                  <a:lnTo>
                    <a:pt x="567" y="340"/>
                  </a:lnTo>
                  <a:lnTo>
                    <a:pt x="511" y="284"/>
                  </a:lnTo>
                  <a:lnTo>
                    <a:pt x="454" y="340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284" y="227"/>
                  </a:lnTo>
                  <a:lnTo>
                    <a:pt x="340" y="114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114" y="340"/>
                  </a:lnTo>
                  <a:lnTo>
                    <a:pt x="170" y="511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170" y="737"/>
                  </a:lnTo>
                  <a:lnTo>
                    <a:pt x="227" y="681"/>
                  </a:lnTo>
                  <a:lnTo>
                    <a:pt x="284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851"/>
                  </a:lnTo>
                  <a:lnTo>
                    <a:pt x="681" y="851"/>
                  </a:lnTo>
                  <a:lnTo>
                    <a:pt x="737" y="907"/>
                  </a:lnTo>
                  <a:lnTo>
                    <a:pt x="851" y="907"/>
                  </a:lnTo>
                  <a:lnTo>
                    <a:pt x="908" y="851"/>
                  </a:lnTo>
                  <a:lnTo>
                    <a:pt x="908" y="794"/>
                  </a:lnTo>
                  <a:lnTo>
                    <a:pt x="964" y="79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4429" y="1039"/>
              <a:ext cx="680" cy="1134"/>
            </a:xfrm>
            <a:custGeom>
              <a:avLst/>
              <a:gdLst>
                <a:gd name="T0" fmla="*/ 170 w 680"/>
                <a:gd name="T1" fmla="*/ 738 h 1134"/>
                <a:gd name="T2" fmla="*/ 170 w 680"/>
                <a:gd name="T3" fmla="*/ 624 h 1134"/>
                <a:gd name="T4" fmla="*/ 113 w 680"/>
                <a:gd name="T5" fmla="*/ 511 h 1134"/>
                <a:gd name="T6" fmla="*/ 113 w 680"/>
                <a:gd name="T7" fmla="*/ 397 h 1134"/>
                <a:gd name="T8" fmla="*/ 57 w 680"/>
                <a:gd name="T9" fmla="*/ 454 h 1134"/>
                <a:gd name="T10" fmla="*/ 57 w 680"/>
                <a:gd name="T11" fmla="*/ 397 h 1134"/>
                <a:gd name="T12" fmla="*/ 0 w 680"/>
                <a:gd name="T13" fmla="*/ 341 h 1134"/>
                <a:gd name="T14" fmla="*/ 57 w 680"/>
                <a:gd name="T15" fmla="*/ 227 h 1134"/>
                <a:gd name="T16" fmla="*/ 113 w 680"/>
                <a:gd name="T17" fmla="*/ 227 h 1134"/>
                <a:gd name="T18" fmla="*/ 170 w 680"/>
                <a:gd name="T19" fmla="*/ 114 h 1134"/>
                <a:gd name="T20" fmla="*/ 170 w 680"/>
                <a:gd name="T21" fmla="*/ 0 h 1134"/>
                <a:gd name="T22" fmla="*/ 283 w 680"/>
                <a:gd name="T23" fmla="*/ 0 h 1134"/>
                <a:gd name="T24" fmla="*/ 283 w 680"/>
                <a:gd name="T25" fmla="*/ 57 h 1134"/>
                <a:gd name="T26" fmla="*/ 397 w 680"/>
                <a:gd name="T27" fmla="*/ 114 h 1134"/>
                <a:gd name="T28" fmla="*/ 454 w 680"/>
                <a:gd name="T29" fmla="*/ 114 h 1134"/>
                <a:gd name="T30" fmla="*/ 510 w 680"/>
                <a:gd name="T31" fmla="*/ 114 h 1134"/>
                <a:gd name="T32" fmla="*/ 454 w 680"/>
                <a:gd name="T33" fmla="*/ 227 h 1134"/>
                <a:gd name="T34" fmla="*/ 454 w 680"/>
                <a:gd name="T35" fmla="*/ 341 h 1134"/>
                <a:gd name="T36" fmla="*/ 454 w 680"/>
                <a:gd name="T37" fmla="*/ 511 h 1134"/>
                <a:gd name="T38" fmla="*/ 510 w 680"/>
                <a:gd name="T39" fmla="*/ 624 h 1134"/>
                <a:gd name="T40" fmla="*/ 567 w 680"/>
                <a:gd name="T41" fmla="*/ 681 h 1134"/>
                <a:gd name="T42" fmla="*/ 567 w 680"/>
                <a:gd name="T43" fmla="*/ 794 h 1134"/>
                <a:gd name="T44" fmla="*/ 680 w 680"/>
                <a:gd name="T45" fmla="*/ 851 h 1134"/>
                <a:gd name="T46" fmla="*/ 624 w 680"/>
                <a:gd name="T47" fmla="*/ 908 h 1134"/>
                <a:gd name="T48" fmla="*/ 624 w 680"/>
                <a:gd name="T49" fmla="*/ 964 h 1134"/>
                <a:gd name="T50" fmla="*/ 454 w 680"/>
                <a:gd name="T51" fmla="*/ 1134 h 1134"/>
                <a:gd name="T52" fmla="*/ 397 w 680"/>
                <a:gd name="T53" fmla="*/ 1078 h 1134"/>
                <a:gd name="T54" fmla="*/ 454 w 680"/>
                <a:gd name="T55" fmla="*/ 1021 h 1134"/>
                <a:gd name="T56" fmla="*/ 340 w 680"/>
                <a:gd name="T57" fmla="*/ 1021 h 1134"/>
                <a:gd name="T58" fmla="*/ 397 w 680"/>
                <a:gd name="T59" fmla="*/ 908 h 1134"/>
                <a:gd name="T60" fmla="*/ 340 w 680"/>
                <a:gd name="T61" fmla="*/ 908 h 1134"/>
                <a:gd name="T62" fmla="*/ 227 w 680"/>
                <a:gd name="T63" fmla="*/ 851 h 1134"/>
                <a:gd name="T64" fmla="*/ 227 w 680"/>
                <a:gd name="T65" fmla="*/ 794 h 1134"/>
                <a:gd name="T66" fmla="*/ 170 w 680"/>
                <a:gd name="T67" fmla="*/ 7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1134">
                  <a:moveTo>
                    <a:pt x="170" y="738"/>
                  </a:moveTo>
                  <a:lnTo>
                    <a:pt x="170" y="624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41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510" y="114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454" y="511"/>
                  </a:lnTo>
                  <a:lnTo>
                    <a:pt x="510" y="624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680" y="851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454" y="1134"/>
                  </a:lnTo>
                  <a:lnTo>
                    <a:pt x="397" y="1078"/>
                  </a:lnTo>
                  <a:lnTo>
                    <a:pt x="454" y="1021"/>
                  </a:lnTo>
                  <a:lnTo>
                    <a:pt x="340" y="1021"/>
                  </a:lnTo>
                  <a:lnTo>
                    <a:pt x="397" y="908"/>
                  </a:lnTo>
                  <a:lnTo>
                    <a:pt x="340" y="908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70" y="73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4429" y="1777"/>
              <a:ext cx="397" cy="680"/>
            </a:xfrm>
            <a:custGeom>
              <a:avLst/>
              <a:gdLst>
                <a:gd name="T0" fmla="*/ 0 w 397"/>
                <a:gd name="T1" fmla="*/ 567 h 680"/>
                <a:gd name="T2" fmla="*/ 57 w 397"/>
                <a:gd name="T3" fmla="*/ 680 h 680"/>
                <a:gd name="T4" fmla="*/ 170 w 397"/>
                <a:gd name="T5" fmla="*/ 623 h 680"/>
                <a:gd name="T6" fmla="*/ 227 w 397"/>
                <a:gd name="T7" fmla="*/ 623 h 680"/>
                <a:gd name="T8" fmla="*/ 227 w 397"/>
                <a:gd name="T9" fmla="*/ 567 h 680"/>
                <a:gd name="T10" fmla="*/ 283 w 397"/>
                <a:gd name="T11" fmla="*/ 510 h 680"/>
                <a:gd name="T12" fmla="*/ 340 w 397"/>
                <a:gd name="T13" fmla="*/ 453 h 680"/>
                <a:gd name="T14" fmla="*/ 283 w 397"/>
                <a:gd name="T15" fmla="*/ 340 h 680"/>
                <a:gd name="T16" fmla="*/ 340 w 397"/>
                <a:gd name="T17" fmla="*/ 283 h 680"/>
                <a:gd name="T18" fmla="*/ 397 w 397"/>
                <a:gd name="T19" fmla="*/ 170 h 680"/>
                <a:gd name="T20" fmla="*/ 340 w 397"/>
                <a:gd name="T21" fmla="*/ 170 h 680"/>
                <a:gd name="T22" fmla="*/ 227 w 397"/>
                <a:gd name="T23" fmla="*/ 113 h 680"/>
                <a:gd name="T24" fmla="*/ 227 w 397"/>
                <a:gd name="T25" fmla="*/ 56 h 680"/>
                <a:gd name="T26" fmla="*/ 170 w 397"/>
                <a:gd name="T27" fmla="*/ 0 h 680"/>
                <a:gd name="T28" fmla="*/ 57 w 397"/>
                <a:gd name="T29" fmla="*/ 0 h 680"/>
                <a:gd name="T30" fmla="*/ 0 w 397"/>
                <a:gd name="T31" fmla="*/ 56 h 680"/>
                <a:gd name="T32" fmla="*/ 57 w 397"/>
                <a:gd name="T33" fmla="*/ 113 h 680"/>
                <a:gd name="T34" fmla="*/ 57 w 397"/>
                <a:gd name="T35" fmla="*/ 226 h 680"/>
                <a:gd name="T36" fmla="*/ 0 w 397"/>
                <a:gd name="T37" fmla="*/ 283 h 680"/>
                <a:gd name="T38" fmla="*/ 0 w 397"/>
                <a:gd name="T39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680">
                  <a:moveTo>
                    <a:pt x="0" y="567"/>
                  </a:moveTo>
                  <a:lnTo>
                    <a:pt x="57" y="680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283" y="510"/>
                  </a:lnTo>
                  <a:lnTo>
                    <a:pt x="340" y="453"/>
                  </a:lnTo>
                  <a:lnTo>
                    <a:pt x="283" y="340"/>
                  </a:lnTo>
                  <a:lnTo>
                    <a:pt x="340" y="28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4826" y="699"/>
              <a:ext cx="680" cy="1474"/>
            </a:xfrm>
            <a:custGeom>
              <a:avLst/>
              <a:gdLst>
                <a:gd name="T0" fmla="*/ 227 w 680"/>
                <a:gd name="T1" fmla="*/ 1304 h 1474"/>
                <a:gd name="T2" fmla="*/ 227 w 680"/>
                <a:gd name="T3" fmla="*/ 1248 h 1474"/>
                <a:gd name="T4" fmla="*/ 283 w 680"/>
                <a:gd name="T5" fmla="*/ 1191 h 1474"/>
                <a:gd name="T6" fmla="*/ 170 w 680"/>
                <a:gd name="T7" fmla="*/ 1134 h 1474"/>
                <a:gd name="T8" fmla="*/ 170 w 680"/>
                <a:gd name="T9" fmla="*/ 1021 h 1474"/>
                <a:gd name="T10" fmla="*/ 113 w 680"/>
                <a:gd name="T11" fmla="*/ 964 h 1474"/>
                <a:gd name="T12" fmla="*/ 57 w 680"/>
                <a:gd name="T13" fmla="*/ 851 h 1474"/>
                <a:gd name="T14" fmla="*/ 57 w 680"/>
                <a:gd name="T15" fmla="*/ 567 h 1474"/>
                <a:gd name="T16" fmla="*/ 113 w 680"/>
                <a:gd name="T17" fmla="*/ 454 h 1474"/>
                <a:gd name="T18" fmla="*/ 170 w 680"/>
                <a:gd name="T19" fmla="*/ 284 h 1474"/>
                <a:gd name="T20" fmla="*/ 57 w 680"/>
                <a:gd name="T21" fmla="*/ 284 h 1474"/>
                <a:gd name="T22" fmla="*/ 0 w 680"/>
                <a:gd name="T23" fmla="*/ 340 h 1474"/>
                <a:gd name="T24" fmla="*/ 0 w 680"/>
                <a:gd name="T25" fmla="*/ 284 h 1474"/>
                <a:gd name="T26" fmla="*/ 0 w 680"/>
                <a:gd name="T27" fmla="*/ 227 h 1474"/>
                <a:gd name="T28" fmla="*/ 57 w 680"/>
                <a:gd name="T29" fmla="*/ 170 h 1474"/>
                <a:gd name="T30" fmla="*/ 113 w 680"/>
                <a:gd name="T31" fmla="*/ 114 h 1474"/>
                <a:gd name="T32" fmla="*/ 57 w 680"/>
                <a:gd name="T33" fmla="*/ 57 h 1474"/>
                <a:gd name="T34" fmla="*/ 170 w 680"/>
                <a:gd name="T35" fmla="*/ 0 h 1474"/>
                <a:gd name="T36" fmla="*/ 170 w 680"/>
                <a:gd name="T37" fmla="*/ 57 h 1474"/>
                <a:gd name="T38" fmla="*/ 340 w 680"/>
                <a:gd name="T39" fmla="*/ 0 h 1474"/>
                <a:gd name="T40" fmla="*/ 397 w 680"/>
                <a:gd name="T41" fmla="*/ 114 h 1474"/>
                <a:gd name="T42" fmla="*/ 283 w 680"/>
                <a:gd name="T43" fmla="*/ 284 h 1474"/>
                <a:gd name="T44" fmla="*/ 283 w 680"/>
                <a:gd name="T45" fmla="*/ 340 h 1474"/>
                <a:gd name="T46" fmla="*/ 340 w 680"/>
                <a:gd name="T47" fmla="*/ 340 h 1474"/>
                <a:gd name="T48" fmla="*/ 397 w 680"/>
                <a:gd name="T49" fmla="*/ 284 h 1474"/>
                <a:gd name="T50" fmla="*/ 453 w 680"/>
                <a:gd name="T51" fmla="*/ 397 h 1474"/>
                <a:gd name="T52" fmla="*/ 453 w 680"/>
                <a:gd name="T53" fmla="*/ 567 h 1474"/>
                <a:gd name="T54" fmla="*/ 510 w 680"/>
                <a:gd name="T55" fmla="*/ 624 h 1474"/>
                <a:gd name="T56" fmla="*/ 567 w 680"/>
                <a:gd name="T57" fmla="*/ 681 h 1474"/>
                <a:gd name="T58" fmla="*/ 567 w 680"/>
                <a:gd name="T59" fmla="*/ 737 h 1474"/>
                <a:gd name="T60" fmla="*/ 624 w 680"/>
                <a:gd name="T61" fmla="*/ 737 h 1474"/>
                <a:gd name="T62" fmla="*/ 680 w 680"/>
                <a:gd name="T63" fmla="*/ 794 h 1474"/>
                <a:gd name="T64" fmla="*/ 680 w 680"/>
                <a:gd name="T65" fmla="*/ 907 h 1474"/>
                <a:gd name="T66" fmla="*/ 567 w 680"/>
                <a:gd name="T67" fmla="*/ 907 h 1474"/>
                <a:gd name="T68" fmla="*/ 567 w 680"/>
                <a:gd name="T69" fmla="*/ 1021 h 1474"/>
                <a:gd name="T70" fmla="*/ 453 w 680"/>
                <a:gd name="T71" fmla="*/ 1191 h 1474"/>
                <a:gd name="T72" fmla="*/ 397 w 680"/>
                <a:gd name="T73" fmla="*/ 1248 h 1474"/>
                <a:gd name="T74" fmla="*/ 340 w 680"/>
                <a:gd name="T75" fmla="*/ 1304 h 1474"/>
                <a:gd name="T76" fmla="*/ 340 w 680"/>
                <a:gd name="T77" fmla="*/ 1418 h 1474"/>
                <a:gd name="T78" fmla="*/ 283 w 680"/>
                <a:gd name="T79" fmla="*/ 1474 h 1474"/>
                <a:gd name="T80" fmla="*/ 227 w 680"/>
                <a:gd name="T81" fmla="*/ 1361 h 1474"/>
                <a:gd name="T82" fmla="*/ 227 w 680"/>
                <a:gd name="T83" fmla="*/ 130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0" h="1474">
                  <a:moveTo>
                    <a:pt x="227" y="1304"/>
                  </a:moveTo>
                  <a:lnTo>
                    <a:pt x="227" y="1248"/>
                  </a:lnTo>
                  <a:lnTo>
                    <a:pt x="283" y="1191"/>
                  </a:lnTo>
                  <a:lnTo>
                    <a:pt x="170" y="1134"/>
                  </a:lnTo>
                  <a:lnTo>
                    <a:pt x="170" y="1021"/>
                  </a:lnTo>
                  <a:lnTo>
                    <a:pt x="113" y="964"/>
                  </a:lnTo>
                  <a:lnTo>
                    <a:pt x="57" y="851"/>
                  </a:lnTo>
                  <a:lnTo>
                    <a:pt x="57" y="567"/>
                  </a:lnTo>
                  <a:lnTo>
                    <a:pt x="113" y="454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3" y="114"/>
                  </a:lnTo>
                  <a:lnTo>
                    <a:pt x="57" y="57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0"/>
                  </a:lnTo>
                  <a:lnTo>
                    <a:pt x="397" y="11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97" y="284"/>
                  </a:lnTo>
                  <a:lnTo>
                    <a:pt x="453" y="397"/>
                  </a:lnTo>
                  <a:lnTo>
                    <a:pt x="453" y="567"/>
                  </a:lnTo>
                  <a:lnTo>
                    <a:pt x="510" y="624"/>
                  </a:lnTo>
                  <a:lnTo>
                    <a:pt x="567" y="681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453" y="1191"/>
                  </a:lnTo>
                  <a:lnTo>
                    <a:pt x="397" y="1248"/>
                  </a:lnTo>
                  <a:lnTo>
                    <a:pt x="340" y="1304"/>
                  </a:lnTo>
                  <a:lnTo>
                    <a:pt x="340" y="1418"/>
                  </a:lnTo>
                  <a:lnTo>
                    <a:pt x="283" y="1474"/>
                  </a:lnTo>
                  <a:lnTo>
                    <a:pt x="227" y="1361"/>
                  </a:lnTo>
                  <a:lnTo>
                    <a:pt x="227" y="130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5223" y="983"/>
              <a:ext cx="340" cy="510"/>
            </a:xfrm>
            <a:custGeom>
              <a:avLst/>
              <a:gdLst>
                <a:gd name="T0" fmla="*/ 0 w 340"/>
                <a:gd name="T1" fmla="*/ 0 h 510"/>
                <a:gd name="T2" fmla="*/ 113 w 340"/>
                <a:gd name="T3" fmla="*/ 56 h 510"/>
                <a:gd name="T4" fmla="*/ 170 w 340"/>
                <a:gd name="T5" fmla="*/ 113 h 510"/>
                <a:gd name="T6" fmla="*/ 170 w 340"/>
                <a:gd name="T7" fmla="*/ 227 h 510"/>
                <a:gd name="T8" fmla="*/ 227 w 340"/>
                <a:gd name="T9" fmla="*/ 227 h 510"/>
                <a:gd name="T10" fmla="*/ 283 w 340"/>
                <a:gd name="T11" fmla="*/ 283 h 510"/>
                <a:gd name="T12" fmla="*/ 340 w 340"/>
                <a:gd name="T13" fmla="*/ 283 h 510"/>
                <a:gd name="T14" fmla="*/ 340 w 340"/>
                <a:gd name="T15" fmla="*/ 397 h 510"/>
                <a:gd name="T16" fmla="*/ 283 w 340"/>
                <a:gd name="T17" fmla="*/ 510 h 510"/>
                <a:gd name="T18" fmla="*/ 227 w 340"/>
                <a:gd name="T19" fmla="*/ 453 h 510"/>
                <a:gd name="T20" fmla="*/ 170 w 340"/>
                <a:gd name="T21" fmla="*/ 453 h 510"/>
                <a:gd name="T22" fmla="*/ 170 w 340"/>
                <a:gd name="T23" fmla="*/ 397 h 510"/>
                <a:gd name="T24" fmla="*/ 56 w 340"/>
                <a:gd name="T25" fmla="*/ 283 h 510"/>
                <a:gd name="T26" fmla="*/ 56 w 340"/>
                <a:gd name="T27" fmla="*/ 113 h 510"/>
                <a:gd name="T28" fmla="*/ 0 w 340"/>
                <a:gd name="T2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510">
                  <a:moveTo>
                    <a:pt x="0" y="0"/>
                  </a:moveTo>
                  <a:lnTo>
                    <a:pt x="113" y="56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397"/>
                  </a:lnTo>
                  <a:lnTo>
                    <a:pt x="283" y="510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56" y="283"/>
                  </a:lnTo>
                  <a:lnTo>
                    <a:pt x="56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5166" y="1380"/>
              <a:ext cx="794" cy="793"/>
            </a:xfrm>
            <a:custGeom>
              <a:avLst/>
              <a:gdLst>
                <a:gd name="T0" fmla="*/ 0 w 794"/>
                <a:gd name="T1" fmla="*/ 680 h 793"/>
                <a:gd name="T2" fmla="*/ 0 w 794"/>
                <a:gd name="T3" fmla="*/ 623 h 793"/>
                <a:gd name="T4" fmla="*/ 113 w 794"/>
                <a:gd name="T5" fmla="*/ 510 h 793"/>
                <a:gd name="T6" fmla="*/ 227 w 794"/>
                <a:gd name="T7" fmla="*/ 340 h 793"/>
                <a:gd name="T8" fmla="*/ 227 w 794"/>
                <a:gd name="T9" fmla="*/ 226 h 793"/>
                <a:gd name="T10" fmla="*/ 340 w 794"/>
                <a:gd name="T11" fmla="*/ 226 h 793"/>
                <a:gd name="T12" fmla="*/ 340 w 794"/>
                <a:gd name="T13" fmla="*/ 113 h 793"/>
                <a:gd name="T14" fmla="*/ 397 w 794"/>
                <a:gd name="T15" fmla="*/ 0 h 793"/>
                <a:gd name="T16" fmla="*/ 454 w 794"/>
                <a:gd name="T17" fmla="*/ 113 h 793"/>
                <a:gd name="T18" fmla="*/ 454 w 794"/>
                <a:gd name="T19" fmla="*/ 170 h 793"/>
                <a:gd name="T20" fmla="*/ 510 w 794"/>
                <a:gd name="T21" fmla="*/ 226 h 793"/>
                <a:gd name="T22" fmla="*/ 510 w 794"/>
                <a:gd name="T23" fmla="*/ 283 h 793"/>
                <a:gd name="T24" fmla="*/ 567 w 794"/>
                <a:gd name="T25" fmla="*/ 226 h 793"/>
                <a:gd name="T26" fmla="*/ 680 w 794"/>
                <a:gd name="T27" fmla="*/ 453 h 793"/>
                <a:gd name="T28" fmla="*/ 737 w 794"/>
                <a:gd name="T29" fmla="*/ 510 h 793"/>
                <a:gd name="T30" fmla="*/ 794 w 794"/>
                <a:gd name="T31" fmla="*/ 623 h 793"/>
                <a:gd name="T32" fmla="*/ 794 w 794"/>
                <a:gd name="T33" fmla="*/ 737 h 793"/>
                <a:gd name="T34" fmla="*/ 680 w 794"/>
                <a:gd name="T35" fmla="*/ 793 h 793"/>
                <a:gd name="T36" fmla="*/ 624 w 794"/>
                <a:gd name="T37" fmla="*/ 793 h 793"/>
                <a:gd name="T38" fmla="*/ 624 w 794"/>
                <a:gd name="T39" fmla="*/ 680 h 793"/>
                <a:gd name="T40" fmla="*/ 510 w 794"/>
                <a:gd name="T41" fmla="*/ 623 h 793"/>
                <a:gd name="T42" fmla="*/ 340 w 794"/>
                <a:gd name="T43" fmla="*/ 623 h 793"/>
                <a:gd name="T44" fmla="*/ 340 w 794"/>
                <a:gd name="T45" fmla="*/ 737 h 793"/>
                <a:gd name="T46" fmla="*/ 397 w 794"/>
                <a:gd name="T47" fmla="*/ 793 h 793"/>
                <a:gd name="T48" fmla="*/ 227 w 794"/>
                <a:gd name="T49" fmla="*/ 793 h 793"/>
                <a:gd name="T50" fmla="*/ 227 w 794"/>
                <a:gd name="T51" fmla="*/ 737 h 793"/>
                <a:gd name="T52" fmla="*/ 113 w 794"/>
                <a:gd name="T53" fmla="*/ 737 h 793"/>
                <a:gd name="T54" fmla="*/ 0 w 794"/>
                <a:gd name="T55" fmla="*/ 68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4" h="793">
                  <a:moveTo>
                    <a:pt x="0" y="680"/>
                  </a:moveTo>
                  <a:lnTo>
                    <a:pt x="0" y="623"/>
                  </a:lnTo>
                  <a:lnTo>
                    <a:pt x="113" y="51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397" y="0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510" y="226"/>
                  </a:lnTo>
                  <a:lnTo>
                    <a:pt x="510" y="283"/>
                  </a:lnTo>
                  <a:lnTo>
                    <a:pt x="567" y="226"/>
                  </a:lnTo>
                  <a:lnTo>
                    <a:pt x="680" y="453"/>
                  </a:lnTo>
                  <a:lnTo>
                    <a:pt x="737" y="510"/>
                  </a:lnTo>
                  <a:lnTo>
                    <a:pt x="794" y="623"/>
                  </a:lnTo>
                  <a:lnTo>
                    <a:pt x="794" y="737"/>
                  </a:lnTo>
                  <a:lnTo>
                    <a:pt x="680" y="793"/>
                  </a:lnTo>
                  <a:lnTo>
                    <a:pt x="624" y="793"/>
                  </a:lnTo>
                  <a:lnTo>
                    <a:pt x="624" y="680"/>
                  </a:lnTo>
                  <a:lnTo>
                    <a:pt x="510" y="623"/>
                  </a:lnTo>
                  <a:lnTo>
                    <a:pt x="340" y="623"/>
                  </a:lnTo>
                  <a:lnTo>
                    <a:pt x="340" y="737"/>
                  </a:lnTo>
                  <a:lnTo>
                    <a:pt x="397" y="793"/>
                  </a:lnTo>
                  <a:lnTo>
                    <a:pt x="227" y="793"/>
                  </a:lnTo>
                  <a:lnTo>
                    <a:pt x="227" y="737"/>
                  </a:lnTo>
                  <a:lnTo>
                    <a:pt x="113" y="737"/>
                  </a:lnTo>
                  <a:lnTo>
                    <a:pt x="0" y="68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5450" y="2003"/>
              <a:ext cx="340" cy="454"/>
            </a:xfrm>
            <a:custGeom>
              <a:avLst/>
              <a:gdLst>
                <a:gd name="T0" fmla="*/ 0 w 340"/>
                <a:gd name="T1" fmla="*/ 170 h 454"/>
                <a:gd name="T2" fmla="*/ 0 w 340"/>
                <a:gd name="T3" fmla="*/ 397 h 454"/>
                <a:gd name="T4" fmla="*/ 113 w 340"/>
                <a:gd name="T5" fmla="*/ 397 h 454"/>
                <a:gd name="T6" fmla="*/ 170 w 340"/>
                <a:gd name="T7" fmla="*/ 454 h 454"/>
                <a:gd name="T8" fmla="*/ 283 w 340"/>
                <a:gd name="T9" fmla="*/ 397 h 454"/>
                <a:gd name="T10" fmla="*/ 283 w 340"/>
                <a:gd name="T11" fmla="*/ 227 h 454"/>
                <a:gd name="T12" fmla="*/ 340 w 340"/>
                <a:gd name="T13" fmla="*/ 170 h 454"/>
                <a:gd name="T14" fmla="*/ 340 w 340"/>
                <a:gd name="T15" fmla="*/ 57 h 454"/>
                <a:gd name="T16" fmla="*/ 226 w 340"/>
                <a:gd name="T17" fmla="*/ 0 h 454"/>
                <a:gd name="T18" fmla="*/ 56 w 340"/>
                <a:gd name="T19" fmla="*/ 0 h 454"/>
                <a:gd name="T20" fmla="*/ 56 w 340"/>
                <a:gd name="T21" fmla="*/ 114 h 454"/>
                <a:gd name="T22" fmla="*/ 113 w 340"/>
                <a:gd name="T23" fmla="*/ 170 h 454"/>
                <a:gd name="T24" fmla="*/ 0 w 340"/>
                <a:gd name="T25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454">
                  <a:moveTo>
                    <a:pt x="0" y="170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283" y="397"/>
                  </a:lnTo>
                  <a:lnTo>
                    <a:pt x="283" y="227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26" y="0"/>
                  </a:lnTo>
                  <a:lnTo>
                    <a:pt x="56" y="0"/>
                  </a:lnTo>
                  <a:lnTo>
                    <a:pt x="56" y="114"/>
                  </a:lnTo>
                  <a:lnTo>
                    <a:pt x="113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5053" y="2060"/>
              <a:ext cx="397" cy="454"/>
            </a:xfrm>
            <a:custGeom>
              <a:avLst/>
              <a:gdLst>
                <a:gd name="T0" fmla="*/ 113 w 397"/>
                <a:gd name="T1" fmla="*/ 57 h 454"/>
                <a:gd name="T2" fmla="*/ 113 w 397"/>
                <a:gd name="T3" fmla="*/ 0 h 454"/>
                <a:gd name="T4" fmla="*/ 226 w 397"/>
                <a:gd name="T5" fmla="*/ 57 h 454"/>
                <a:gd name="T6" fmla="*/ 340 w 397"/>
                <a:gd name="T7" fmla="*/ 57 h 454"/>
                <a:gd name="T8" fmla="*/ 340 w 397"/>
                <a:gd name="T9" fmla="*/ 113 h 454"/>
                <a:gd name="T10" fmla="*/ 397 w 397"/>
                <a:gd name="T11" fmla="*/ 113 h 454"/>
                <a:gd name="T12" fmla="*/ 397 w 397"/>
                <a:gd name="T13" fmla="*/ 340 h 454"/>
                <a:gd name="T14" fmla="*/ 283 w 397"/>
                <a:gd name="T15" fmla="*/ 340 h 454"/>
                <a:gd name="T16" fmla="*/ 226 w 397"/>
                <a:gd name="T17" fmla="*/ 284 h 454"/>
                <a:gd name="T18" fmla="*/ 170 w 397"/>
                <a:gd name="T19" fmla="*/ 454 h 454"/>
                <a:gd name="T20" fmla="*/ 56 w 397"/>
                <a:gd name="T21" fmla="*/ 340 h 454"/>
                <a:gd name="T22" fmla="*/ 56 w 397"/>
                <a:gd name="T23" fmla="*/ 284 h 454"/>
                <a:gd name="T24" fmla="*/ 0 w 397"/>
                <a:gd name="T25" fmla="*/ 284 h 454"/>
                <a:gd name="T26" fmla="*/ 0 w 397"/>
                <a:gd name="T27" fmla="*/ 113 h 454"/>
                <a:gd name="T28" fmla="*/ 56 w 397"/>
                <a:gd name="T29" fmla="*/ 113 h 454"/>
                <a:gd name="T30" fmla="*/ 113 w 397"/>
                <a:gd name="T31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54">
                  <a:moveTo>
                    <a:pt x="113" y="57"/>
                  </a:moveTo>
                  <a:lnTo>
                    <a:pt x="113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26" y="284"/>
                  </a:lnTo>
                  <a:lnTo>
                    <a:pt x="170" y="454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113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4712" y="2003"/>
              <a:ext cx="397" cy="341"/>
            </a:xfrm>
            <a:custGeom>
              <a:avLst/>
              <a:gdLst>
                <a:gd name="T0" fmla="*/ 57 w 397"/>
                <a:gd name="T1" fmla="*/ 227 h 341"/>
                <a:gd name="T2" fmla="*/ 0 w 397"/>
                <a:gd name="T3" fmla="*/ 114 h 341"/>
                <a:gd name="T4" fmla="*/ 57 w 397"/>
                <a:gd name="T5" fmla="*/ 57 h 341"/>
                <a:gd name="T6" fmla="*/ 171 w 397"/>
                <a:gd name="T7" fmla="*/ 57 h 341"/>
                <a:gd name="T8" fmla="*/ 114 w 397"/>
                <a:gd name="T9" fmla="*/ 114 h 341"/>
                <a:gd name="T10" fmla="*/ 171 w 397"/>
                <a:gd name="T11" fmla="*/ 170 h 341"/>
                <a:gd name="T12" fmla="*/ 341 w 397"/>
                <a:gd name="T13" fmla="*/ 0 h 341"/>
                <a:gd name="T14" fmla="*/ 341 w 397"/>
                <a:gd name="T15" fmla="*/ 57 h 341"/>
                <a:gd name="T16" fmla="*/ 397 w 397"/>
                <a:gd name="T17" fmla="*/ 170 h 341"/>
                <a:gd name="T18" fmla="*/ 341 w 397"/>
                <a:gd name="T19" fmla="*/ 170 h 341"/>
                <a:gd name="T20" fmla="*/ 341 w 397"/>
                <a:gd name="T21" fmla="*/ 284 h 341"/>
                <a:gd name="T22" fmla="*/ 284 w 397"/>
                <a:gd name="T23" fmla="*/ 227 h 341"/>
                <a:gd name="T24" fmla="*/ 227 w 397"/>
                <a:gd name="T25" fmla="*/ 341 h 341"/>
                <a:gd name="T26" fmla="*/ 57 w 397"/>
                <a:gd name="T27" fmla="*/ 284 h 341"/>
                <a:gd name="T28" fmla="*/ 57 w 397"/>
                <a:gd name="T29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41">
                  <a:moveTo>
                    <a:pt x="57" y="227"/>
                  </a:moveTo>
                  <a:lnTo>
                    <a:pt x="0" y="114"/>
                  </a:lnTo>
                  <a:lnTo>
                    <a:pt x="57" y="57"/>
                  </a:lnTo>
                  <a:lnTo>
                    <a:pt x="171" y="57"/>
                  </a:lnTo>
                  <a:lnTo>
                    <a:pt x="114" y="114"/>
                  </a:lnTo>
                  <a:lnTo>
                    <a:pt x="171" y="17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284"/>
                  </a:lnTo>
                  <a:lnTo>
                    <a:pt x="284" y="227"/>
                  </a:lnTo>
                  <a:lnTo>
                    <a:pt x="227" y="341"/>
                  </a:lnTo>
                  <a:lnTo>
                    <a:pt x="57" y="284"/>
                  </a:lnTo>
                  <a:lnTo>
                    <a:pt x="57" y="22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4826" y="2230"/>
              <a:ext cx="283" cy="454"/>
            </a:xfrm>
            <a:custGeom>
              <a:avLst/>
              <a:gdLst>
                <a:gd name="T0" fmla="*/ 170 w 283"/>
                <a:gd name="T1" fmla="*/ 0 h 454"/>
                <a:gd name="T2" fmla="*/ 113 w 283"/>
                <a:gd name="T3" fmla="*/ 114 h 454"/>
                <a:gd name="T4" fmla="*/ 0 w 283"/>
                <a:gd name="T5" fmla="*/ 114 h 454"/>
                <a:gd name="T6" fmla="*/ 0 w 283"/>
                <a:gd name="T7" fmla="*/ 170 h 454"/>
                <a:gd name="T8" fmla="*/ 0 w 283"/>
                <a:gd name="T9" fmla="*/ 284 h 454"/>
                <a:gd name="T10" fmla="*/ 0 w 283"/>
                <a:gd name="T11" fmla="*/ 340 h 454"/>
                <a:gd name="T12" fmla="*/ 57 w 283"/>
                <a:gd name="T13" fmla="*/ 454 h 454"/>
                <a:gd name="T14" fmla="*/ 170 w 283"/>
                <a:gd name="T15" fmla="*/ 340 h 454"/>
                <a:gd name="T16" fmla="*/ 113 w 283"/>
                <a:gd name="T17" fmla="*/ 227 h 454"/>
                <a:gd name="T18" fmla="*/ 170 w 283"/>
                <a:gd name="T19" fmla="*/ 170 h 454"/>
                <a:gd name="T20" fmla="*/ 283 w 283"/>
                <a:gd name="T21" fmla="*/ 170 h 454"/>
                <a:gd name="T22" fmla="*/ 283 w 283"/>
                <a:gd name="T23" fmla="*/ 114 h 454"/>
                <a:gd name="T24" fmla="*/ 227 w 283"/>
                <a:gd name="T25" fmla="*/ 114 h 454"/>
                <a:gd name="T26" fmla="*/ 227 w 283"/>
                <a:gd name="T27" fmla="*/ 57 h 454"/>
                <a:gd name="T28" fmla="*/ 170 w 283"/>
                <a:gd name="T2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454">
                  <a:moveTo>
                    <a:pt x="170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7" y="454"/>
                  </a:lnTo>
                  <a:lnTo>
                    <a:pt x="170" y="340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4939" y="2400"/>
              <a:ext cx="284" cy="284"/>
            </a:xfrm>
            <a:custGeom>
              <a:avLst/>
              <a:gdLst>
                <a:gd name="T0" fmla="*/ 170 w 284"/>
                <a:gd name="T1" fmla="*/ 0 h 284"/>
                <a:gd name="T2" fmla="*/ 57 w 284"/>
                <a:gd name="T3" fmla="*/ 0 h 284"/>
                <a:gd name="T4" fmla="*/ 0 w 284"/>
                <a:gd name="T5" fmla="*/ 57 h 284"/>
                <a:gd name="T6" fmla="*/ 57 w 284"/>
                <a:gd name="T7" fmla="*/ 170 h 284"/>
                <a:gd name="T8" fmla="*/ 57 w 284"/>
                <a:gd name="T9" fmla="*/ 284 h 284"/>
                <a:gd name="T10" fmla="*/ 170 w 284"/>
                <a:gd name="T11" fmla="*/ 227 h 284"/>
                <a:gd name="T12" fmla="*/ 284 w 284"/>
                <a:gd name="T13" fmla="*/ 227 h 284"/>
                <a:gd name="T14" fmla="*/ 284 w 284"/>
                <a:gd name="T15" fmla="*/ 114 h 284"/>
                <a:gd name="T16" fmla="*/ 170 w 284"/>
                <a:gd name="T1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284">
                  <a:moveTo>
                    <a:pt x="170" y="0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5223" y="2344"/>
              <a:ext cx="510" cy="396"/>
            </a:xfrm>
            <a:custGeom>
              <a:avLst/>
              <a:gdLst>
                <a:gd name="T0" fmla="*/ 340 w 510"/>
                <a:gd name="T1" fmla="*/ 56 h 396"/>
                <a:gd name="T2" fmla="*/ 113 w 510"/>
                <a:gd name="T3" fmla="*/ 56 h 396"/>
                <a:gd name="T4" fmla="*/ 56 w 510"/>
                <a:gd name="T5" fmla="*/ 0 h 396"/>
                <a:gd name="T6" fmla="*/ 0 w 510"/>
                <a:gd name="T7" fmla="*/ 170 h 396"/>
                <a:gd name="T8" fmla="*/ 227 w 510"/>
                <a:gd name="T9" fmla="*/ 226 h 396"/>
                <a:gd name="T10" fmla="*/ 340 w 510"/>
                <a:gd name="T11" fmla="*/ 396 h 396"/>
                <a:gd name="T12" fmla="*/ 510 w 510"/>
                <a:gd name="T13" fmla="*/ 226 h 396"/>
                <a:gd name="T14" fmla="*/ 510 w 510"/>
                <a:gd name="T15" fmla="*/ 170 h 396"/>
                <a:gd name="T16" fmla="*/ 397 w 510"/>
                <a:gd name="T17" fmla="*/ 113 h 396"/>
                <a:gd name="T18" fmla="*/ 340 w 510"/>
                <a:gd name="T19" fmla="*/ 5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396">
                  <a:moveTo>
                    <a:pt x="340" y="56"/>
                  </a:moveTo>
                  <a:lnTo>
                    <a:pt x="113" y="56"/>
                  </a:lnTo>
                  <a:lnTo>
                    <a:pt x="56" y="0"/>
                  </a:lnTo>
                  <a:lnTo>
                    <a:pt x="0" y="170"/>
                  </a:lnTo>
                  <a:lnTo>
                    <a:pt x="227" y="226"/>
                  </a:lnTo>
                  <a:lnTo>
                    <a:pt x="340" y="39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397" y="113"/>
                  </a:lnTo>
                  <a:lnTo>
                    <a:pt x="340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4996" y="2514"/>
              <a:ext cx="567" cy="283"/>
            </a:xfrm>
            <a:custGeom>
              <a:avLst/>
              <a:gdLst>
                <a:gd name="T0" fmla="*/ 227 w 567"/>
                <a:gd name="T1" fmla="*/ 0 h 283"/>
                <a:gd name="T2" fmla="*/ 227 w 567"/>
                <a:gd name="T3" fmla="*/ 113 h 283"/>
                <a:gd name="T4" fmla="*/ 113 w 567"/>
                <a:gd name="T5" fmla="*/ 113 h 283"/>
                <a:gd name="T6" fmla="*/ 0 w 567"/>
                <a:gd name="T7" fmla="*/ 170 h 283"/>
                <a:gd name="T8" fmla="*/ 57 w 567"/>
                <a:gd name="T9" fmla="*/ 226 h 283"/>
                <a:gd name="T10" fmla="*/ 113 w 567"/>
                <a:gd name="T11" fmla="*/ 226 h 283"/>
                <a:gd name="T12" fmla="*/ 227 w 567"/>
                <a:gd name="T13" fmla="*/ 283 h 283"/>
                <a:gd name="T14" fmla="*/ 170 w 567"/>
                <a:gd name="T15" fmla="*/ 226 h 283"/>
                <a:gd name="T16" fmla="*/ 567 w 567"/>
                <a:gd name="T17" fmla="*/ 226 h 283"/>
                <a:gd name="T18" fmla="*/ 454 w 567"/>
                <a:gd name="T19" fmla="*/ 56 h 283"/>
                <a:gd name="T20" fmla="*/ 227 w 567"/>
                <a:gd name="T2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283">
                  <a:moveTo>
                    <a:pt x="227" y="0"/>
                  </a:moveTo>
                  <a:lnTo>
                    <a:pt x="227" y="113"/>
                  </a:lnTo>
                  <a:lnTo>
                    <a:pt x="113" y="113"/>
                  </a:lnTo>
                  <a:lnTo>
                    <a:pt x="0" y="170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227" y="283"/>
                  </a:lnTo>
                  <a:lnTo>
                    <a:pt x="170" y="226"/>
                  </a:lnTo>
                  <a:lnTo>
                    <a:pt x="567" y="226"/>
                  </a:lnTo>
                  <a:lnTo>
                    <a:pt x="454" y="5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4826" y="2684"/>
              <a:ext cx="737" cy="567"/>
            </a:xfrm>
            <a:custGeom>
              <a:avLst/>
              <a:gdLst>
                <a:gd name="T0" fmla="*/ 737 w 737"/>
                <a:gd name="T1" fmla="*/ 56 h 567"/>
                <a:gd name="T2" fmla="*/ 340 w 737"/>
                <a:gd name="T3" fmla="*/ 56 h 567"/>
                <a:gd name="T4" fmla="*/ 397 w 737"/>
                <a:gd name="T5" fmla="*/ 113 h 567"/>
                <a:gd name="T6" fmla="*/ 283 w 737"/>
                <a:gd name="T7" fmla="*/ 56 h 567"/>
                <a:gd name="T8" fmla="*/ 227 w 737"/>
                <a:gd name="T9" fmla="*/ 56 h 567"/>
                <a:gd name="T10" fmla="*/ 170 w 737"/>
                <a:gd name="T11" fmla="*/ 0 h 567"/>
                <a:gd name="T12" fmla="*/ 170 w 737"/>
                <a:gd name="T13" fmla="*/ 56 h 567"/>
                <a:gd name="T14" fmla="*/ 113 w 737"/>
                <a:gd name="T15" fmla="*/ 113 h 567"/>
                <a:gd name="T16" fmla="*/ 113 w 737"/>
                <a:gd name="T17" fmla="*/ 170 h 567"/>
                <a:gd name="T18" fmla="*/ 57 w 737"/>
                <a:gd name="T19" fmla="*/ 170 h 567"/>
                <a:gd name="T20" fmla="*/ 0 w 737"/>
                <a:gd name="T21" fmla="*/ 340 h 567"/>
                <a:gd name="T22" fmla="*/ 0 w 737"/>
                <a:gd name="T23" fmla="*/ 510 h 567"/>
                <a:gd name="T24" fmla="*/ 113 w 737"/>
                <a:gd name="T25" fmla="*/ 567 h 567"/>
                <a:gd name="T26" fmla="*/ 170 w 737"/>
                <a:gd name="T27" fmla="*/ 567 h 567"/>
                <a:gd name="T28" fmla="*/ 113 w 737"/>
                <a:gd name="T29" fmla="*/ 510 h 567"/>
                <a:gd name="T30" fmla="*/ 227 w 737"/>
                <a:gd name="T31" fmla="*/ 510 h 567"/>
                <a:gd name="T32" fmla="*/ 227 w 737"/>
                <a:gd name="T33" fmla="*/ 453 h 567"/>
                <a:gd name="T34" fmla="*/ 397 w 737"/>
                <a:gd name="T35" fmla="*/ 453 h 567"/>
                <a:gd name="T36" fmla="*/ 453 w 737"/>
                <a:gd name="T37" fmla="*/ 510 h 567"/>
                <a:gd name="T38" fmla="*/ 510 w 737"/>
                <a:gd name="T39" fmla="*/ 453 h 567"/>
                <a:gd name="T40" fmla="*/ 680 w 737"/>
                <a:gd name="T41" fmla="*/ 510 h 567"/>
                <a:gd name="T42" fmla="*/ 737 w 737"/>
                <a:gd name="T43" fmla="*/ 227 h 567"/>
                <a:gd name="T44" fmla="*/ 737 w 737"/>
                <a:gd name="T45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7" h="567">
                  <a:moveTo>
                    <a:pt x="737" y="56"/>
                  </a:moveTo>
                  <a:lnTo>
                    <a:pt x="340" y="56"/>
                  </a:lnTo>
                  <a:lnTo>
                    <a:pt x="397" y="113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397" y="453"/>
                  </a:lnTo>
                  <a:lnTo>
                    <a:pt x="453" y="510"/>
                  </a:lnTo>
                  <a:lnTo>
                    <a:pt x="510" y="453"/>
                  </a:lnTo>
                  <a:lnTo>
                    <a:pt x="680" y="510"/>
                  </a:lnTo>
                  <a:lnTo>
                    <a:pt x="737" y="227"/>
                  </a:lnTo>
                  <a:lnTo>
                    <a:pt x="737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4826" y="3137"/>
              <a:ext cx="680" cy="511"/>
            </a:xfrm>
            <a:custGeom>
              <a:avLst/>
              <a:gdLst>
                <a:gd name="T0" fmla="*/ 680 w 680"/>
                <a:gd name="T1" fmla="*/ 57 h 511"/>
                <a:gd name="T2" fmla="*/ 510 w 680"/>
                <a:gd name="T3" fmla="*/ 0 h 511"/>
                <a:gd name="T4" fmla="*/ 453 w 680"/>
                <a:gd name="T5" fmla="*/ 57 h 511"/>
                <a:gd name="T6" fmla="*/ 397 w 680"/>
                <a:gd name="T7" fmla="*/ 0 h 511"/>
                <a:gd name="T8" fmla="*/ 227 w 680"/>
                <a:gd name="T9" fmla="*/ 0 h 511"/>
                <a:gd name="T10" fmla="*/ 227 w 680"/>
                <a:gd name="T11" fmla="*/ 57 h 511"/>
                <a:gd name="T12" fmla="*/ 113 w 680"/>
                <a:gd name="T13" fmla="*/ 57 h 511"/>
                <a:gd name="T14" fmla="*/ 170 w 680"/>
                <a:gd name="T15" fmla="*/ 114 h 511"/>
                <a:gd name="T16" fmla="*/ 113 w 680"/>
                <a:gd name="T17" fmla="*/ 114 h 511"/>
                <a:gd name="T18" fmla="*/ 113 w 680"/>
                <a:gd name="T19" fmla="*/ 171 h 511"/>
                <a:gd name="T20" fmla="*/ 0 w 680"/>
                <a:gd name="T21" fmla="*/ 171 h 511"/>
                <a:gd name="T22" fmla="*/ 0 w 680"/>
                <a:gd name="T23" fmla="*/ 227 h 511"/>
                <a:gd name="T24" fmla="*/ 113 w 680"/>
                <a:gd name="T25" fmla="*/ 284 h 511"/>
                <a:gd name="T26" fmla="*/ 170 w 680"/>
                <a:gd name="T27" fmla="*/ 341 h 511"/>
                <a:gd name="T28" fmla="*/ 113 w 680"/>
                <a:gd name="T29" fmla="*/ 397 h 511"/>
                <a:gd name="T30" fmla="*/ 170 w 680"/>
                <a:gd name="T31" fmla="*/ 454 h 511"/>
                <a:gd name="T32" fmla="*/ 283 w 680"/>
                <a:gd name="T33" fmla="*/ 511 h 511"/>
                <a:gd name="T34" fmla="*/ 340 w 680"/>
                <a:gd name="T35" fmla="*/ 454 h 511"/>
                <a:gd name="T36" fmla="*/ 340 w 680"/>
                <a:gd name="T37" fmla="*/ 397 h 511"/>
                <a:gd name="T38" fmla="*/ 453 w 680"/>
                <a:gd name="T39" fmla="*/ 397 h 511"/>
                <a:gd name="T40" fmla="*/ 567 w 680"/>
                <a:gd name="T41" fmla="*/ 341 h 511"/>
                <a:gd name="T42" fmla="*/ 624 w 680"/>
                <a:gd name="T43" fmla="*/ 171 h 511"/>
                <a:gd name="T44" fmla="*/ 624 w 680"/>
                <a:gd name="T45" fmla="*/ 114 h 511"/>
                <a:gd name="T46" fmla="*/ 680 w 680"/>
                <a:gd name="T47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511">
                  <a:moveTo>
                    <a:pt x="680" y="57"/>
                  </a:moveTo>
                  <a:lnTo>
                    <a:pt x="510" y="0"/>
                  </a:lnTo>
                  <a:lnTo>
                    <a:pt x="453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113" y="284"/>
                  </a:lnTo>
                  <a:lnTo>
                    <a:pt x="170" y="341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283" y="511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567" y="34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680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4996" y="3591"/>
              <a:ext cx="283" cy="284"/>
            </a:xfrm>
            <a:custGeom>
              <a:avLst/>
              <a:gdLst>
                <a:gd name="T0" fmla="*/ 170 w 283"/>
                <a:gd name="T1" fmla="*/ 0 h 284"/>
                <a:gd name="T2" fmla="*/ 227 w 283"/>
                <a:gd name="T3" fmla="*/ 57 h 284"/>
                <a:gd name="T4" fmla="*/ 283 w 283"/>
                <a:gd name="T5" fmla="*/ 113 h 284"/>
                <a:gd name="T6" fmla="*/ 227 w 283"/>
                <a:gd name="T7" fmla="*/ 170 h 284"/>
                <a:gd name="T8" fmla="*/ 113 w 283"/>
                <a:gd name="T9" fmla="*/ 170 h 284"/>
                <a:gd name="T10" fmla="*/ 57 w 283"/>
                <a:gd name="T11" fmla="*/ 284 h 284"/>
                <a:gd name="T12" fmla="*/ 57 w 283"/>
                <a:gd name="T13" fmla="*/ 170 h 284"/>
                <a:gd name="T14" fmla="*/ 0 w 283"/>
                <a:gd name="T15" fmla="*/ 113 h 284"/>
                <a:gd name="T16" fmla="*/ 0 w 283"/>
                <a:gd name="T17" fmla="*/ 57 h 284"/>
                <a:gd name="T18" fmla="*/ 0 w 283"/>
                <a:gd name="T19" fmla="*/ 0 h 284"/>
                <a:gd name="T20" fmla="*/ 113 w 283"/>
                <a:gd name="T21" fmla="*/ 57 h 284"/>
                <a:gd name="T22" fmla="*/ 170 w 283"/>
                <a:gd name="T2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284">
                  <a:moveTo>
                    <a:pt x="170" y="0"/>
                  </a:moveTo>
                  <a:lnTo>
                    <a:pt x="227" y="57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113" y="170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13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5166" y="3478"/>
              <a:ext cx="397" cy="453"/>
            </a:xfrm>
            <a:custGeom>
              <a:avLst/>
              <a:gdLst>
                <a:gd name="T0" fmla="*/ 227 w 397"/>
                <a:gd name="T1" fmla="*/ 0 h 453"/>
                <a:gd name="T2" fmla="*/ 113 w 397"/>
                <a:gd name="T3" fmla="*/ 56 h 453"/>
                <a:gd name="T4" fmla="*/ 0 w 397"/>
                <a:gd name="T5" fmla="*/ 56 h 453"/>
                <a:gd name="T6" fmla="*/ 0 w 397"/>
                <a:gd name="T7" fmla="*/ 113 h 453"/>
                <a:gd name="T8" fmla="*/ 113 w 397"/>
                <a:gd name="T9" fmla="*/ 226 h 453"/>
                <a:gd name="T10" fmla="*/ 57 w 397"/>
                <a:gd name="T11" fmla="*/ 283 h 453"/>
                <a:gd name="T12" fmla="*/ 57 w 397"/>
                <a:gd name="T13" fmla="*/ 397 h 453"/>
                <a:gd name="T14" fmla="*/ 113 w 397"/>
                <a:gd name="T15" fmla="*/ 340 h 453"/>
                <a:gd name="T16" fmla="*/ 227 w 397"/>
                <a:gd name="T17" fmla="*/ 453 h 453"/>
                <a:gd name="T18" fmla="*/ 284 w 397"/>
                <a:gd name="T19" fmla="*/ 340 h 453"/>
                <a:gd name="T20" fmla="*/ 284 w 397"/>
                <a:gd name="T21" fmla="*/ 283 h 453"/>
                <a:gd name="T22" fmla="*/ 340 w 397"/>
                <a:gd name="T23" fmla="*/ 283 h 453"/>
                <a:gd name="T24" fmla="*/ 397 w 397"/>
                <a:gd name="T25" fmla="*/ 170 h 453"/>
                <a:gd name="T26" fmla="*/ 397 w 397"/>
                <a:gd name="T27" fmla="*/ 56 h 453"/>
                <a:gd name="T28" fmla="*/ 340 w 397"/>
                <a:gd name="T29" fmla="*/ 0 h 453"/>
                <a:gd name="T30" fmla="*/ 284 w 397"/>
                <a:gd name="T31" fmla="*/ 0 h 453"/>
                <a:gd name="T32" fmla="*/ 227 w 397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453">
                  <a:moveTo>
                    <a:pt x="227" y="0"/>
                  </a:moveTo>
                  <a:lnTo>
                    <a:pt x="113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113" y="226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3" y="340"/>
                  </a:lnTo>
                  <a:lnTo>
                    <a:pt x="227" y="453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4883" y="3591"/>
              <a:ext cx="567" cy="510"/>
            </a:xfrm>
            <a:custGeom>
              <a:avLst/>
              <a:gdLst>
                <a:gd name="T0" fmla="*/ 113 w 567"/>
                <a:gd name="T1" fmla="*/ 0 h 510"/>
                <a:gd name="T2" fmla="*/ 0 w 567"/>
                <a:gd name="T3" fmla="*/ 113 h 510"/>
                <a:gd name="T4" fmla="*/ 0 w 567"/>
                <a:gd name="T5" fmla="*/ 227 h 510"/>
                <a:gd name="T6" fmla="*/ 56 w 567"/>
                <a:gd name="T7" fmla="*/ 340 h 510"/>
                <a:gd name="T8" fmla="*/ 170 w 567"/>
                <a:gd name="T9" fmla="*/ 454 h 510"/>
                <a:gd name="T10" fmla="*/ 283 w 567"/>
                <a:gd name="T11" fmla="*/ 454 h 510"/>
                <a:gd name="T12" fmla="*/ 340 w 567"/>
                <a:gd name="T13" fmla="*/ 510 h 510"/>
                <a:gd name="T14" fmla="*/ 567 w 567"/>
                <a:gd name="T15" fmla="*/ 340 h 510"/>
                <a:gd name="T16" fmla="*/ 510 w 567"/>
                <a:gd name="T17" fmla="*/ 340 h 510"/>
                <a:gd name="T18" fmla="*/ 396 w 567"/>
                <a:gd name="T19" fmla="*/ 227 h 510"/>
                <a:gd name="T20" fmla="*/ 340 w 567"/>
                <a:gd name="T21" fmla="*/ 284 h 510"/>
                <a:gd name="T22" fmla="*/ 340 w 567"/>
                <a:gd name="T23" fmla="*/ 170 h 510"/>
                <a:gd name="T24" fmla="*/ 226 w 567"/>
                <a:gd name="T25" fmla="*/ 170 h 510"/>
                <a:gd name="T26" fmla="*/ 170 w 567"/>
                <a:gd name="T27" fmla="*/ 284 h 510"/>
                <a:gd name="T28" fmla="*/ 170 w 567"/>
                <a:gd name="T29" fmla="*/ 170 h 510"/>
                <a:gd name="T30" fmla="*/ 113 w 567"/>
                <a:gd name="T31" fmla="*/ 113 h 510"/>
                <a:gd name="T32" fmla="*/ 113 w 567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10">
                  <a:moveTo>
                    <a:pt x="113" y="0"/>
                  </a:moveTo>
                  <a:lnTo>
                    <a:pt x="0" y="113"/>
                  </a:lnTo>
                  <a:lnTo>
                    <a:pt x="0" y="227"/>
                  </a:lnTo>
                  <a:lnTo>
                    <a:pt x="56" y="340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340" y="510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396" y="227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5223" y="3931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114 h 340"/>
                <a:gd name="T4" fmla="*/ 340 w 340"/>
                <a:gd name="T5" fmla="*/ 114 h 340"/>
                <a:gd name="T6" fmla="*/ 340 w 340"/>
                <a:gd name="T7" fmla="*/ 284 h 340"/>
                <a:gd name="T8" fmla="*/ 227 w 340"/>
                <a:gd name="T9" fmla="*/ 340 h 340"/>
                <a:gd name="T10" fmla="*/ 0 w 340"/>
                <a:gd name="T11" fmla="*/ 227 h 340"/>
                <a:gd name="T12" fmla="*/ 0 w 340"/>
                <a:gd name="T13" fmla="*/ 170 h 340"/>
                <a:gd name="T14" fmla="*/ 227 w 340"/>
                <a:gd name="T1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114"/>
                  </a:lnTo>
                  <a:lnTo>
                    <a:pt x="340" y="114"/>
                  </a:lnTo>
                  <a:lnTo>
                    <a:pt x="340" y="284"/>
                  </a:lnTo>
                  <a:lnTo>
                    <a:pt x="227" y="340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5166" y="4158"/>
              <a:ext cx="454" cy="454"/>
            </a:xfrm>
            <a:custGeom>
              <a:avLst/>
              <a:gdLst>
                <a:gd name="T0" fmla="*/ 397 w 454"/>
                <a:gd name="T1" fmla="*/ 57 h 454"/>
                <a:gd name="T2" fmla="*/ 284 w 454"/>
                <a:gd name="T3" fmla="*/ 113 h 454"/>
                <a:gd name="T4" fmla="*/ 57 w 454"/>
                <a:gd name="T5" fmla="*/ 0 h 454"/>
                <a:gd name="T6" fmla="*/ 57 w 454"/>
                <a:gd name="T7" fmla="*/ 113 h 454"/>
                <a:gd name="T8" fmla="*/ 113 w 454"/>
                <a:gd name="T9" fmla="*/ 170 h 454"/>
                <a:gd name="T10" fmla="*/ 0 w 454"/>
                <a:gd name="T11" fmla="*/ 170 h 454"/>
                <a:gd name="T12" fmla="*/ 0 w 454"/>
                <a:gd name="T13" fmla="*/ 284 h 454"/>
                <a:gd name="T14" fmla="*/ 57 w 454"/>
                <a:gd name="T15" fmla="*/ 284 h 454"/>
                <a:gd name="T16" fmla="*/ 113 w 454"/>
                <a:gd name="T17" fmla="*/ 340 h 454"/>
                <a:gd name="T18" fmla="*/ 284 w 454"/>
                <a:gd name="T19" fmla="*/ 454 h 454"/>
                <a:gd name="T20" fmla="*/ 284 w 454"/>
                <a:gd name="T21" fmla="*/ 340 h 454"/>
                <a:gd name="T22" fmla="*/ 397 w 454"/>
                <a:gd name="T23" fmla="*/ 340 h 454"/>
                <a:gd name="T24" fmla="*/ 454 w 454"/>
                <a:gd name="T25" fmla="*/ 227 h 454"/>
                <a:gd name="T26" fmla="*/ 397 w 454"/>
                <a:gd name="T27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454">
                  <a:moveTo>
                    <a:pt x="397" y="57"/>
                  </a:moveTo>
                  <a:lnTo>
                    <a:pt x="284" y="113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113" y="340"/>
                  </a:lnTo>
                  <a:lnTo>
                    <a:pt x="284" y="454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454" y="227"/>
                  </a:lnTo>
                  <a:lnTo>
                    <a:pt x="397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5109" y="4442"/>
              <a:ext cx="511" cy="623"/>
            </a:xfrm>
            <a:custGeom>
              <a:avLst/>
              <a:gdLst>
                <a:gd name="T0" fmla="*/ 454 w 511"/>
                <a:gd name="T1" fmla="*/ 56 h 623"/>
                <a:gd name="T2" fmla="*/ 341 w 511"/>
                <a:gd name="T3" fmla="*/ 56 h 623"/>
                <a:gd name="T4" fmla="*/ 341 w 511"/>
                <a:gd name="T5" fmla="*/ 170 h 623"/>
                <a:gd name="T6" fmla="*/ 170 w 511"/>
                <a:gd name="T7" fmla="*/ 57 h 623"/>
                <a:gd name="T8" fmla="*/ 114 w 511"/>
                <a:gd name="T9" fmla="*/ 0 h 623"/>
                <a:gd name="T10" fmla="*/ 57 w 511"/>
                <a:gd name="T11" fmla="*/ 0 h 623"/>
                <a:gd name="T12" fmla="*/ 57 w 511"/>
                <a:gd name="T13" fmla="*/ 226 h 623"/>
                <a:gd name="T14" fmla="*/ 0 w 511"/>
                <a:gd name="T15" fmla="*/ 283 h 623"/>
                <a:gd name="T16" fmla="*/ 57 w 511"/>
                <a:gd name="T17" fmla="*/ 340 h 623"/>
                <a:gd name="T18" fmla="*/ 114 w 511"/>
                <a:gd name="T19" fmla="*/ 396 h 623"/>
                <a:gd name="T20" fmla="*/ 170 w 511"/>
                <a:gd name="T21" fmla="*/ 453 h 623"/>
                <a:gd name="T22" fmla="*/ 284 w 511"/>
                <a:gd name="T23" fmla="*/ 510 h 623"/>
                <a:gd name="T24" fmla="*/ 341 w 511"/>
                <a:gd name="T25" fmla="*/ 623 h 623"/>
                <a:gd name="T26" fmla="*/ 454 w 511"/>
                <a:gd name="T27" fmla="*/ 567 h 623"/>
                <a:gd name="T28" fmla="*/ 511 w 511"/>
                <a:gd name="T29" fmla="*/ 510 h 623"/>
                <a:gd name="T30" fmla="*/ 454 w 511"/>
                <a:gd name="T31" fmla="*/ 453 h 623"/>
                <a:gd name="T32" fmla="*/ 397 w 511"/>
                <a:gd name="T33" fmla="*/ 453 h 623"/>
                <a:gd name="T34" fmla="*/ 397 w 511"/>
                <a:gd name="T35" fmla="*/ 340 h 623"/>
                <a:gd name="T36" fmla="*/ 511 w 511"/>
                <a:gd name="T37" fmla="*/ 283 h 623"/>
                <a:gd name="T38" fmla="*/ 454 w 511"/>
                <a:gd name="T39" fmla="*/ 170 h 623"/>
                <a:gd name="T40" fmla="*/ 454 w 511"/>
                <a:gd name="T41" fmla="*/ 5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1" h="623">
                  <a:moveTo>
                    <a:pt x="454" y="56"/>
                  </a:moveTo>
                  <a:lnTo>
                    <a:pt x="341" y="56"/>
                  </a:lnTo>
                  <a:lnTo>
                    <a:pt x="341" y="170"/>
                  </a:lnTo>
                  <a:lnTo>
                    <a:pt x="170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57" y="340"/>
                  </a:lnTo>
                  <a:lnTo>
                    <a:pt x="114" y="396"/>
                  </a:lnTo>
                  <a:lnTo>
                    <a:pt x="170" y="453"/>
                  </a:lnTo>
                  <a:lnTo>
                    <a:pt x="284" y="510"/>
                  </a:lnTo>
                  <a:lnTo>
                    <a:pt x="341" y="623"/>
                  </a:lnTo>
                  <a:lnTo>
                    <a:pt x="454" y="567"/>
                  </a:lnTo>
                  <a:lnTo>
                    <a:pt x="511" y="510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40"/>
                  </a:lnTo>
                  <a:lnTo>
                    <a:pt x="511" y="283"/>
                  </a:lnTo>
                  <a:lnTo>
                    <a:pt x="454" y="170"/>
                  </a:lnTo>
                  <a:lnTo>
                    <a:pt x="454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4372" y="4442"/>
              <a:ext cx="1078" cy="1020"/>
            </a:xfrm>
            <a:custGeom>
              <a:avLst/>
              <a:gdLst>
                <a:gd name="T0" fmla="*/ 737 w 1078"/>
                <a:gd name="T1" fmla="*/ 283 h 1020"/>
                <a:gd name="T2" fmla="*/ 624 w 1078"/>
                <a:gd name="T3" fmla="*/ 226 h 1020"/>
                <a:gd name="T4" fmla="*/ 567 w 1078"/>
                <a:gd name="T5" fmla="*/ 170 h 1020"/>
                <a:gd name="T6" fmla="*/ 567 w 1078"/>
                <a:gd name="T7" fmla="*/ 0 h 1020"/>
                <a:gd name="T8" fmla="*/ 454 w 1078"/>
                <a:gd name="T9" fmla="*/ 0 h 1020"/>
                <a:gd name="T10" fmla="*/ 340 w 1078"/>
                <a:gd name="T11" fmla="*/ 56 h 1020"/>
                <a:gd name="T12" fmla="*/ 340 w 1078"/>
                <a:gd name="T13" fmla="*/ 113 h 1020"/>
                <a:gd name="T14" fmla="*/ 227 w 1078"/>
                <a:gd name="T15" fmla="*/ 283 h 1020"/>
                <a:gd name="T16" fmla="*/ 227 w 1078"/>
                <a:gd name="T17" fmla="*/ 680 h 1020"/>
                <a:gd name="T18" fmla="*/ 0 w 1078"/>
                <a:gd name="T19" fmla="*/ 793 h 1020"/>
                <a:gd name="T20" fmla="*/ 0 w 1078"/>
                <a:gd name="T21" fmla="*/ 850 h 1020"/>
                <a:gd name="T22" fmla="*/ 114 w 1078"/>
                <a:gd name="T23" fmla="*/ 963 h 1020"/>
                <a:gd name="T24" fmla="*/ 170 w 1078"/>
                <a:gd name="T25" fmla="*/ 1020 h 1020"/>
                <a:gd name="T26" fmla="*/ 340 w 1078"/>
                <a:gd name="T27" fmla="*/ 907 h 1020"/>
                <a:gd name="T28" fmla="*/ 511 w 1078"/>
                <a:gd name="T29" fmla="*/ 793 h 1020"/>
                <a:gd name="T30" fmla="*/ 624 w 1078"/>
                <a:gd name="T31" fmla="*/ 737 h 1020"/>
                <a:gd name="T32" fmla="*/ 794 w 1078"/>
                <a:gd name="T33" fmla="*/ 737 h 1020"/>
                <a:gd name="T34" fmla="*/ 851 w 1078"/>
                <a:gd name="T35" fmla="*/ 680 h 1020"/>
                <a:gd name="T36" fmla="*/ 964 w 1078"/>
                <a:gd name="T37" fmla="*/ 737 h 1020"/>
                <a:gd name="T38" fmla="*/ 1078 w 1078"/>
                <a:gd name="T39" fmla="*/ 623 h 1020"/>
                <a:gd name="T40" fmla="*/ 1021 w 1078"/>
                <a:gd name="T41" fmla="*/ 510 h 1020"/>
                <a:gd name="T42" fmla="*/ 907 w 1078"/>
                <a:gd name="T43" fmla="*/ 453 h 1020"/>
                <a:gd name="T44" fmla="*/ 737 w 1078"/>
                <a:gd name="T45" fmla="*/ 28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78" h="1020">
                  <a:moveTo>
                    <a:pt x="737" y="283"/>
                  </a:moveTo>
                  <a:lnTo>
                    <a:pt x="624" y="226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227" y="283"/>
                  </a:lnTo>
                  <a:lnTo>
                    <a:pt x="227" y="680"/>
                  </a:lnTo>
                  <a:lnTo>
                    <a:pt x="0" y="793"/>
                  </a:lnTo>
                  <a:lnTo>
                    <a:pt x="0" y="850"/>
                  </a:lnTo>
                  <a:lnTo>
                    <a:pt x="114" y="963"/>
                  </a:lnTo>
                  <a:lnTo>
                    <a:pt x="170" y="1020"/>
                  </a:lnTo>
                  <a:lnTo>
                    <a:pt x="340" y="907"/>
                  </a:lnTo>
                  <a:lnTo>
                    <a:pt x="511" y="793"/>
                  </a:lnTo>
                  <a:lnTo>
                    <a:pt x="624" y="737"/>
                  </a:lnTo>
                  <a:lnTo>
                    <a:pt x="794" y="737"/>
                  </a:lnTo>
                  <a:lnTo>
                    <a:pt x="851" y="680"/>
                  </a:lnTo>
                  <a:lnTo>
                    <a:pt x="964" y="737"/>
                  </a:lnTo>
                  <a:lnTo>
                    <a:pt x="1078" y="623"/>
                  </a:lnTo>
                  <a:lnTo>
                    <a:pt x="1021" y="510"/>
                  </a:lnTo>
                  <a:lnTo>
                    <a:pt x="907" y="453"/>
                  </a:lnTo>
                  <a:lnTo>
                    <a:pt x="737" y="28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4826" y="3988"/>
              <a:ext cx="453" cy="737"/>
            </a:xfrm>
            <a:custGeom>
              <a:avLst/>
              <a:gdLst>
                <a:gd name="T0" fmla="*/ 0 w 453"/>
                <a:gd name="T1" fmla="*/ 454 h 737"/>
                <a:gd name="T2" fmla="*/ 0 w 453"/>
                <a:gd name="T3" fmla="*/ 227 h 737"/>
                <a:gd name="T4" fmla="*/ 57 w 453"/>
                <a:gd name="T5" fmla="*/ 170 h 737"/>
                <a:gd name="T6" fmla="*/ 170 w 453"/>
                <a:gd name="T7" fmla="*/ 170 h 737"/>
                <a:gd name="T8" fmla="*/ 170 w 453"/>
                <a:gd name="T9" fmla="*/ 0 h 737"/>
                <a:gd name="T10" fmla="*/ 227 w 453"/>
                <a:gd name="T11" fmla="*/ 57 h 737"/>
                <a:gd name="T12" fmla="*/ 340 w 453"/>
                <a:gd name="T13" fmla="*/ 57 h 737"/>
                <a:gd name="T14" fmla="*/ 397 w 453"/>
                <a:gd name="T15" fmla="*/ 113 h 737"/>
                <a:gd name="T16" fmla="*/ 397 w 453"/>
                <a:gd name="T17" fmla="*/ 283 h 737"/>
                <a:gd name="T18" fmla="*/ 453 w 453"/>
                <a:gd name="T19" fmla="*/ 340 h 737"/>
                <a:gd name="T20" fmla="*/ 340 w 453"/>
                <a:gd name="T21" fmla="*/ 340 h 737"/>
                <a:gd name="T22" fmla="*/ 340 w 453"/>
                <a:gd name="T23" fmla="*/ 680 h 737"/>
                <a:gd name="T24" fmla="*/ 283 w 453"/>
                <a:gd name="T25" fmla="*/ 737 h 737"/>
                <a:gd name="T26" fmla="*/ 170 w 453"/>
                <a:gd name="T27" fmla="*/ 680 h 737"/>
                <a:gd name="T28" fmla="*/ 113 w 453"/>
                <a:gd name="T29" fmla="*/ 624 h 737"/>
                <a:gd name="T30" fmla="*/ 113 w 453"/>
                <a:gd name="T31" fmla="*/ 454 h 737"/>
                <a:gd name="T32" fmla="*/ 0 w 453"/>
                <a:gd name="T33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737">
                  <a:moveTo>
                    <a:pt x="0" y="454"/>
                  </a:moveTo>
                  <a:lnTo>
                    <a:pt x="0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97" y="113"/>
                  </a:lnTo>
                  <a:lnTo>
                    <a:pt x="397" y="28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680"/>
                  </a:lnTo>
                  <a:lnTo>
                    <a:pt x="283" y="737"/>
                  </a:lnTo>
                  <a:lnTo>
                    <a:pt x="170" y="680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4656" y="4045"/>
              <a:ext cx="227" cy="453"/>
            </a:xfrm>
            <a:custGeom>
              <a:avLst/>
              <a:gdLst>
                <a:gd name="T0" fmla="*/ 227 w 227"/>
                <a:gd name="T1" fmla="*/ 113 h 453"/>
                <a:gd name="T2" fmla="*/ 170 w 227"/>
                <a:gd name="T3" fmla="*/ 0 h 453"/>
                <a:gd name="T4" fmla="*/ 113 w 227"/>
                <a:gd name="T5" fmla="*/ 56 h 453"/>
                <a:gd name="T6" fmla="*/ 56 w 227"/>
                <a:gd name="T7" fmla="*/ 113 h 453"/>
                <a:gd name="T8" fmla="*/ 0 w 227"/>
                <a:gd name="T9" fmla="*/ 113 h 453"/>
                <a:gd name="T10" fmla="*/ 0 w 227"/>
                <a:gd name="T11" fmla="*/ 170 h 453"/>
                <a:gd name="T12" fmla="*/ 56 w 227"/>
                <a:gd name="T13" fmla="*/ 226 h 453"/>
                <a:gd name="T14" fmla="*/ 0 w 227"/>
                <a:gd name="T15" fmla="*/ 283 h 453"/>
                <a:gd name="T16" fmla="*/ 0 w 227"/>
                <a:gd name="T17" fmla="*/ 397 h 453"/>
                <a:gd name="T18" fmla="*/ 56 w 227"/>
                <a:gd name="T19" fmla="*/ 453 h 453"/>
                <a:gd name="T20" fmla="*/ 170 w 227"/>
                <a:gd name="T21" fmla="*/ 397 h 453"/>
                <a:gd name="T22" fmla="*/ 170 w 227"/>
                <a:gd name="T23" fmla="*/ 170 h 453"/>
                <a:gd name="T24" fmla="*/ 227 w 227"/>
                <a:gd name="T25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453">
                  <a:moveTo>
                    <a:pt x="227" y="113"/>
                  </a:moveTo>
                  <a:lnTo>
                    <a:pt x="170" y="0"/>
                  </a:lnTo>
                  <a:lnTo>
                    <a:pt x="113" y="56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6" y="226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453"/>
                  </a:lnTo>
                  <a:lnTo>
                    <a:pt x="170" y="397"/>
                  </a:lnTo>
                  <a:lnTo>
                    <a:pt x="170" y="170"/>
                  </a:lnTo>
                  <a:lnTo>
                    <a:pt x="227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20" name="Freeform 956"/>
            <p:cNvSpPr>
              <a:spLocks/>
            </p:cNvSpPr>
            <p:nvPr/>
          </p:nvSpPr>
          <p:spPr bwMode="auto">
            <a:xfrm>
              <a:off x="4656" y="3534"/>
              <a:ext cx="340" cy="341"/>
            </a:xfrm>
            <a:custGeom>
              <a:avLst/>
              <a:gdLst>
                <a:gd name="T0" fmla="*/ 283 w 340"/>
                <a:gd name="T1" fmla="*/ 0 h 341"/>
                <a:gd name="T2" fmla="*/ 0 w 340"/>
                <a:gd name="T3" fmla="*/ 0 h 341"/>
                <a:gd name="T4" fmla="*/ 0 w 340"/>
                <a:gd name="T5" fmla="*/ 170 h 341"/>
                <a:gd name="T6" fmla="*/ 56 w 340"/>
                <a:gd name="T7" fmla="*/ 227 h 341"/>
                <a:gd name="T8" fmla="*/ 113 w 340"/>
                <a:gd name="T9" fmla="*/ 227 h 341"/>
                <a:gd name="T10" fmla="*/ 113 w 340"/>
                <a:gd name="T11" fmla="*/ 284 h 341"/>
                <a:gd name="T12" fmla="*/ 170 w 340"/>
                <a:gd name="T13" fmla="*/ 341 h 341"/>
                <a:gd name="T14" fmla="*/ 227 w 340"/>
                <a:gd name="T15" fmla="*/ 284 h 341"/>
                <a:gd name="T16" fmla="*/ 227 w 340"/>
                <a:gd name="T17" fmla="*/ 170 h 341"/>
                <a:gd name="T18" fmla="*/ 340 w 340"/>
                <a:gd name="T19" fmla="*/ 57 h 341"/>
                <a:gd name="T20" fmla="*/ 283 w 340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1">
                  <a:moveTo>
                    <a:pt x="283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341"/>
                  </a:lnTo>
                  <a:lnTo>
                    <a:pt x="227" y="284"/>
                  </a:lnTo>
                  <a:lnTo>
                    <a:pt x="227" y="170"/>
                  </a:lnTo>
                  <a:lnTo>
                    <a:pt x="340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21" name="Freeform 957"/>
            <p:cNvSpPr>
              <a:spLocks/>
            </p:cNvSpPr>
            <p:nvPr/>
          </p:nvSpPr>
          <p:spPr bwMode="auto">
            <a:xfrm>
              <a:off x="3692" y="2230"/>
              <a:ext cx="1304" cy="1361"/>
            </a:xfrm>
            <a:custGeom>
              <a:avLst/>
              <a:gdLst>
                <a:gd name="T0" fmla="*/ 624 w 1304"/>
                <a:gd name="T1" fmla="*/ 284 h 1361"/>
                <a:gd name="T2" fmla="*/ 737 w 1304"/>
                <a:gd name="T3" fmla="*/ 114 h 1361"/>
                <a:gd name="T4" fmla="*/ 907 w 1304"/>
                <a:gd name="T5" fmla="*/ 170 h 1361"/>
                <a:gd name="T6" fmla="*/ 964 w 1304"/>
                <a:gd name="T7" fmla="*/ 114 h 1361"/>
                <a:gd name="T8" fmla="*/ 1077 w 1304"/>
                <a:gd name="T9" fmla="*/ 57 h 1361"/>
                <a:gd name="T10" fmla="*/ 1134 w 1304"/>
                <a:gd name="T11" fmla="*/ 114 h 1361"/>
                <a:gd name="T12" fmla="*/ 1191 w 1304"/>
                <a:gd name="T13" fmla="*/ 454 h 1361"/>
                <a:gd name="T14" fmla="*/ 1304 w 1304"/>
                <a:gd name="T15" fmla="*/ 510 h 1361"/>
                <a:gd name="T16" fmla="*/ 1247 w 1304"/>
                <a:gd name="T17" fmla="*/ 624 h 1361"/>
                <a:gd name="T18" fmla="*/ 1134 w 1304"/>
                <a:gd name="T19" fmla="*/ 794 h 1361"/>
                <a:gd name="T20" fmla="*/ 1247 w 1304"/>
                <a:gd name="T21" fmla="*/ 1021 h 1361"/>
                <a:gd name="T22" fmla="*/ 1134 w 1304"/>
                <a:gd name="T23" fmla="*/ 1078 h 1361"/>
                <a:gd name="T24" fmla="*/ 1247 w 1304"/>
                <a:gd name="T25" fmla="*/ 1191 h 1361"/>
                <a:gd name="T26" fmla="*/ 1247 w 1304"/>
                <a:gd name="T27" fmla="*/ 1304 h 1361"/>
                <a:gd name="T28" fmla="*/ 794 w 1304"/>
                <a:gd name="T29" fmla="*/ 1361 h 1361"/>
                <a:gd name="T30" fmla="*/ 510 w 1304"/>
                <a:gd name="T31" fmla="*/ 1248 h 1361"/>
                <a:gd name="T32" fmla="*/ 170 w 1304"/>
                <a:gd name="T33" fmla="*/ 1191 h 1361"/>
                <a:gd name="T34" fmla="*/ 340 w 1304"/>
                <a:gd name="T35" fmla="*/ 1134 h 1361"/>
                <a:gd name="T36" fmla="*/ 227 w 1304"/>
                <a:gd name="T37" fmla="*/ 1021 h 1361"/>
                <a:gd name="T38" fmla="*/ 113 w 1304"/>
                <a:gd name="T39" fmla="*/ 964 h 1361"/>
                <a:gd name="T40" fmla="*/ 0 w 1304"/>
                <a:gd name="T41" fmla="*/ 907 h 1361"/>
                <a:gd name="T42" fmla="*/ 113 w 1304"/>
                <a:gd name="T43" fmla="*/ 851 h 1361"/>
                <a:gd name="T44" fmla="*/ 170 w 1304"/>
                <a:gd name="T45" fmla="*/ 737 h 1361"/>
                <a:gd name="T46" fmla="*/ 227 w 1304"/>
                <a:gd name="T47" fmla="*/ 851 h 1361"/>
                <a:gd name="T48" fmla="*/ 170 w 1304"/>
                <a:gd name="T49" fmla="*/ 907 h 1361"/>
                <a:gd name="T50" fmla="*/ 227 w 1304"/>
                <a:gd name="T51" fmla="*/ 964 h 1361"/>
                <a:gd name="T52" fmla="*/ 283 w 1304"/>
                <a:gd name="T53" fmla="*/ 907 h 1361"/>
                <a:gd name="T54" fmla="*/ 340 w 1304"/>
                <a:gd name="T55" fmla="*/ 737 h 1361"/>
                <a:gd name="T56" fmla="*/ 227 w 1304"/>
                <a:gd name="T57" fmla="*/ 681 h 1361"/>
                <a:gd name="T58" fmla="*/ 453 w 1304"/>
                <a:gd name="T59" fmla="*/ 567 h 1361"/>
                <a:gd name="T60" fmla="*/ 340 w 1304"/>
                <a:gd name="T61" fmla="*/ 567 h 1361"/>
                <a:gd name="T62" fmla="*/ 227 w 1304"/>
                <a:gd name="T63" fmla="*/ 567 h 1361"/>
                <a:gd name="T64" fmla="*/ 453 w 1304"/>
                <a:gd name="T65" fmla="*/ 397 h 1361"/>
                <a:gd name="T66" fmla="*/ 510 w 1304"/>
                <a:gd name="T67" fmla="*/ 28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1361">
                  <a:moveTo>
                    <a:pt x="510" y="284"/>
                  </a:moveTo>
                  <a:lnTo>
                    <a:pt x="624" y="284"/>
                  </a:lnTo>
                  <a:lnTo>
                    <a:pt x="680" y="170"/>
                  </a:lnTo>
                  <a:lnTo>
                    <a:pt x="737" y="114"/>
                  </a:lnTo>
                  <a:lnTo>
                    <a:pt x="794" y="227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4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134" y="340"/>
                  </a:lnTo>
                  <a:lnTo>
                    <a:pt x="1191" y="454"/>
                  </a:lnTo>
                  <a:lnTo>
                    <a:pt x="1304" y="340"/>
                  </a:lnTo>
                  <a:lnTo>
                    <a:pt x="1304" y="510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34" y="794"/>
                  </a:lnTo>
                  <a:lnTo>
                    <a:pt x="1134" y="964"/>
                  </a:lnTo>
                  <a:lnTo>
                    <a:pt x="1247" y="1021"/>
                  </a:lnTo>
                  <a:lnTo>
                    <a:pt x="1247" y="1078"/>
                  </a:lnTo>
                  <a:lnTo>
                    <a:pt x="1134" y="1078"/>
                  </a:lnTo>
                  <a:lnTo>
                    <a:pt x="1134" y="1134"/>
                  </a:lnTo>
                  <a:lnTo>
                    <a:pt x="1247" y="1191"/>
                  </a:lnTo>
                  <a:lnTo>
                    <a:pt x="1304" y="1248"/>
                  </a:lnTo>
                  <a:lnTo>
                    <a:pt x="1247" y="1304"/>
                  </a:lnTo>
                  <a:lnTo>
                    <a:pt x="964" y="1304"/>
                  </a:lnTo>
                  <a:lnTo>
                    <a:pt x="794" y="1361"/>
                  </a:lnTo>
                  <a:lnTo>
                    <a:pt x="680" y="1304"/>
                  </a:lnTo>
                  <a:lnTo>
                    <a:pt x="510" y="1248"/>
                  </a:lnTo>
                  <a:lnTo>
                    <a:pt x="397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340" y="1134"/>
                  </a:lnTo>
                  <a:lnTo>
                    <a:pt x="227" y="1078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56" y="794"/>
                  </a:lnTo>
                  <a:lnTo>
                    <a:pt x="170" y="737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907"/>
                  </a:lnTo>
                  <a:lnTo>
                    <a:pt x="113" y="964"/>
                  </a:lnTo>
                  <a:lnTo>
                    <a:pt x="227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283" y="624"/>
                  </a:lnTo>
                  <a:lnTo>
                    <a:pt x="340" y="567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340" y="454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510" y="28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23" name="Freeform 959"/>
            <p:cNvSpPr>
              <a:spLocks/>
            </p:cNvSpPr>
            <p:nvPr/>
          </p:nvSpPr>
          <p:spPr bwMode="auto">
            <a:xfrm>
              <a:off x="2614" y="4612"/>
              <a:ext cx="397" cy="283"/>
            </a:xfrm>
            <a:custGeom>
              <a:avLst/>
              <a:gdLst>
                <a:gd name="T0" fmla="*/ 284 w 397"/>
                <a:gd name="T1" fmla="*/ 0 h 283"/>
                <a:gd name="T2" fmla="*/ 0 w 397"/>
                <a:gd name="T3" fmla="*/ 170 h 283"/>
                <a:gd name="T4" fmla="*/ 0 w 397"/>
                <a:gd name="T5" fmla="*/ 226 h 283"/>
                <a:gd name="T6" fmla="*/ 114 w 397"/>
                <a:gd name="T7" fmla="*/ 170 h 283"/>
                <a:gd name="T8" fmla="*/ 171 w 397"/>
                <a:gd name="T9" fmla="*/ 170 h 283"/>
                <a:gd name="T10" fmla="*/ 114 w 397"/>
                <a:gd name="T11" fmla="*/ 226 h 283"/>
                <a:gd name="T12" fmla="*/ 171 w 397"/>
                <a:gd name="T13" fmla="*/ 283 h 283"/>
                <a:gd name="T14" fmla="*/ 397 w 397"/>
                <a:gd name="T15" fmla="*/ 113 h 283"/>
                <a:gd name="T16" fmla="*/ 284 w 39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7" h="283">
                  <a:moveTo>
                    <a:pt x="284" y="0"/>
                  </a:moveTo>
                  <a:lnTo>
                    <a:pt x="0" y="170"/>
                  </a:lnTo>
                  <a:lnTo>
                    <a:pt x="0" y="226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14" y="226"/>
                  </a:lnTo>
                  <a:lnTo>
                    <a:pt x="171" y="283"/>
                  </a:lnTo>
                  <a:lnTo>
                    <a:pt x="397" y="113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25" name="Freeform 961"/>
            <p:cNvSpPr>
              <a:spLocks/>
            </p:cNvSpPr>
            <p:nvPr/>
          </p:nvSpPr>
          <p:spPr bwMode="auto">
            <a:xfrm>
              <a:off x="3125" y="4725"/>
              <a:ext cx="794" cy="794"/>
            </a:xfrm>
            <a:custGeom>
              <a:avLst/>
              <a:gdLst>
                <a:gd name="T0" fmla="*/ 283 w 794"/>
                <a:gd name="T1" fmla="*/ 0 h 794"/>
                <a:gd name="T2" fmla="*/ 397 w 794"/>
                <a:gd name="T3" fmla="*/ 113 h 794"/>
                <a:gd name="T4" fmla="*/ 453 w 794"/>
                <a:gd name="T5" fmla="*/ 170 h 794"/>
                <a:gd name="T6" fmla="*/ 453 w 794"/>
                <a:gd name="T7" fmla="*/ 227 h 794"/>
                <a:gd name="T8" fmla="*/ 340 w 794"/>
                <a:gd name="T9" fmla="*/ 227 h 794"/>
                <a:gd name="T10" fmla="*/ 340 w 794"/>
                <a:gd name="T11" fmla="*/ 340 h 794"/>
                <a:gd name="T12" fmla="*/ 453 w 794"/>
                <a:gd name="T13" fmla="*/ 454 h 794"/>
                <a:gd name="T14" fmla="*/ 453 w 794"/>
                <a:gd name="T15" fmla="*/ 510 h 794"/>
                <a:gd name="T16" fmla="*/ 567 w 794"/>
                <a:gd name="T17" fmla="*/ 567 h 794"/>
                <a:gd name="T18" fmla="*/ 623 w 794"/>
                <a:gd name="T19" fmla="*/ 624 h 794"/>
                <a:gd name="T20" fmla="*/ 680 w 794"/>
                <a:gd name="T21" fmla="*/ 624 h 794"/>
                <a:gd name="T22" fmla="*/ 737 w 794"/>
                <a:gd name="T23" fmla="*/ 680 h 794"/>
                <a:gd name="T24" fmla="*/ 794 w 794"/>
                <a:gd name="T25" fmla="*/ 737 h 794"/>
                <a:gd name="T26" fmla="*/ 680 w 794"/>
                <a:gd name="T27" fmla="*/ 794 h 794"/>
                <a:gd name="T28" fmla="*/ 453 w 794"/>
                <a:gd name="T29" fmla="*/ 794 h 794"/>
                <a:gd name="T30" fmla="*/ 340 w 794"/>
                <a:gd name="T31" fmla="*/ 794 h 794"/>
                <a:gd name="T32" fmla="*/ 340 w 794"/>
                <a:gd name="T33" fmla="*/ 737 h 794"/>
                <a:gd name="T34" fmla="*/ 283 w 794"/>
                <a:gd name="T35" fmla="*/ 737 h 794"/>
                <a:gd name="T36" fmla="*/ 283 w 794"/>
                <a:gd name="T37" fmla="*/ 680 h 794"/>
                <a:gd name="T38" fmla="*/ 227 w 794"/>
                <a:gd name="T39" fmla="*/ 624 h 794"/>
                <a:gd name="T40" fmla="*/ 227 w 794"/>
                <a:gd name="T41" fmla="*/ 567 h 794"/>
                <a:gd name="T42" fmla="*/ 170 w 794"/>
                <a:gd name="T43" fmla="*/ 397 h 794"/>
                <a:gd name="T44" fmla="*/ 56 w 794"/>
                <a:gd name="T45" fmla="*/ 454 h 794"/>
                <a:gd name="T46" fmla="*/ 113 w 794"/>
                <a:gd name="T47" fmla="*/ 340 h 794"/>
                <a:gd name="T48" fmla="*/ 56 w 794"/>
                <a:gd name="T49" fmla="*/ 284 h 794"/>
                <a:gd name="T50" fmla="*/ 0 w 794"/>
                <a:gd name="T51" fmla="*/ 284 h 794"/>
                <a:gd name="T52" fmla="*/ 56 w 794"/>
                <a:gd name="T53" fmla="*/ 227 h 794"/>
                <a:gd name="T54" fmla="*/ 56 w 794"/>
                <a:gd name="T55" fmla="*/ 170 h 794"/>
                <a:gd name="T56" fmla="*/ 227 w 794"/>
                <a:gd name="T57" fmla="*/ 113 h 794"/>
                <a:gd name="T58" fmla="*/ 227 w 794"/>
                <a:gd name="T59" fmla="*/ 57 h 794"/>
                <a:gd name="T60" fmla="*/ 283 w 794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4" h="794">
                  <a:moveTo>
                    <a:pt x="283" y="0"/>
                  </a:moveTo>
                  <a:lnTo>
                    <a:pt x="397" y="113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3" y="454"/>
                  </a:lnTo>
                  <a:lnTo>
                    <a:pt x="453" y="510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680" y="624"/>
                  </a:lnTo>
                  <a:lnTo>
                    <a:pt x="737" y="680"/>
                  </a:lnTo>
                  <a:lnTo>
                    <a:pt x="794" y="737"/>
                  </a:lnTo>
                  <a:lnTo>
                    <a:pt x="680" y="794"/>
                  </a:lnTo>
                  <a:lnTo>
                    <a:pt x="453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80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70" y="397"/>
                  </a:lnTo>
                  <a:lnTo>
                    <a:pt x="56" y="454"/>
                  </a:lnTo>
                  <a:lnTo>
                    <a:pt x="113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26" name="Freeform 962"/>
            <p:cNvSpPr>
              <a:spLocks/>
            </p:cNvSpPr>
            <p:nvPr/>
          </p:nvSpPr>
          <p:spPr bwMode="auto">
            <a:xfrm>
              <a:off x="3408" y="4498"/>
              <a:ext cx="681" cy="964"/>
            </a:xfrm>
            <a:custGeom>
              <a:avLst/>
              <a:gdLst>
                <a:gd name="T0" fmla="*/ 0 w 681"/>
                <a:gd name="T1" fmla="*/ 227 h 964"/>
                <a:gd name="T2" fmla="*/ 57 w 681"/>
                <a:gd name="T3" fmla="*/ 170 h 964"/>
                <a:gd name="T4" fmla="*/ 0 w 681"/>
                <a:gd name="T5" fmla="*/ 170 h 964"/>
                <a:gd name="T6" fmla="*/ 57 w 681"/>
                <a:gd name="T7" fmla="*/ 0 h 964"/>
                <a:gd name="T8" fmla="*/ 114 w 681"/>
                <a:gd name="T9" fmla="*/ 57 h 964"/>
                <a:gd name="T10" fmla="*/ 114 w 681"/>
                <a:gd name="T11" fmla="*/ 114 h 964"/>
                <a:gd name="T12" fmla="*/ 170 w 681"/>
                <a:gd name="T13" fmla="*/ 114 h 964"/>
                <a:gd name="T14" fmla="*/ 170 w 681"/>
                <a:gd name="T15" fmla="*/ 57 h 964"/>
                <a:gd name="T16" fmla="*/ 340 w 681"/>
                <a:gd name="T17" fmla="*/ 170 h 964"/>
                <a:gd name="T18" fmla="*/ 340 w 681"/>
                <a:gd name="T19" fmla="*/ 284 h 964"/>
                <a:gd name="T20" fmla="*/ 397 w 681"/>
                <a:gd name="T21" fmla="*/ 397 h 964"/>
                <a:gd name="T22" fmla="*/ 511 w 681"/>
                <a:gd name="T23" fmla="*/ 397 h 964"/>
                <a:gd name="T24" fmla="*/ 454 w 681"/>
                <a:gd name="T25" fmla="*/ 511 h 964"/>
                <a:gd name="T26" fmla="*/ 511 w 681"/>
                <a:gd name="T27" fmla="*/ 567 h 964"/>
                <a:gd name="T28" fmla="*/ 624 w 681"/>
                <a:gd name="T29" fmla="*/ 681 h 964"/>
                <a:gd name="T30" fmla="*/ 681 w 681"/>
                <a:gd name="T31" fmla="*/ 907 h 964"/>
                <a:gd name="T32" fmla="*/ 567 w 681"/>
                <a:gd name="T33" fmla="*/ 964 h 964"/>
                <a:gd name="T34" fmla="*/ 511 w 681"/>
                <a:gd name="T35" fmla="*/ 964 h 964"/>
                <a:gd name="T36" fmla="*/ 397 w 681"/>
                <a:gd name="T37" fmla="*/ 851 h 964"/>
                <a:gd name="T38" fmla="*/ 340 w 681"/>
                <a:gd name="T39" fmla="*/ 851 h 964"/>
                <a:gd name="T40" fmla="*/ 340 w 681"/>
                <a:gd name="T41" fmla="*/ 624 h 964"/>
                <a:gd name="T42" fmla="*/ 284 w 681"/>
                <a:gd name="T43" fmla="*/ 454 h 964"/>
                <a:gd name="T44" fmla="*/ 170 w 681"/>
                <a:gd name="T45" fmla="*/ 397 h 964"/>
                <a:gd name="T46" fmla="*/ 0 w 681"/>
                <a:gd name="T47" fmla="*/ 22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1" h="964">
                  <a:moveTo>
                    <a:pt x="0" y="227"/>
                  </a:moveTo>
                  <a:lnTo>
                    <a:pt x="57" y="170"/>
                  </a:lnTo>
                  <a:lnTo>
                    <a:pt x="0" y="170"/>
                  </a:lnTo>
                  <a:lnTo>
                    <a:pt x="57" y="0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340" y="170"/>
                  </a:lnTo>
                  <a:lnTo>
                    <a:pt x="340" y="284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454" y="511"/>
                  </a:lnTo>
                  <a:lnTo>
                    <a:pt x="511" y="567"/>
                  </a:lnTo>
                  <a:lnTo>
                    <a:pt x="624" y="681"/>
                  </a:lnTo>
                  <a:lnTo>
                    <a:pt x="681" y="907"/>
                  </a:lnTo>
                  <a:lnTo>
                    <a:pt x="567" y="964"/>
                  </a:lnTo>
                  <a:lnTo>
                    <a:pt x="511" y="964"/>
                  </a:lnTo>
                  <a:lnTo>
                    <a:pt x="397" y="851"/>
                  </a:lnTo>
                  <a:lnTo>
                    <a:pt x="340" y="851"/>
                  </a:lnTo>
                  <a:lnTo>
                    <a:pt x="340" y="624"/>
                  </a:lnTo>
                  <a:lnTo>
                    <a:pt x="284" y="454"/>
                  </a:lnTo>
                  <a:lnTo>
                    <a:pt x="170" y="39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27" name="Freeform 963"/>
            <p:cNvSpPr>
              <a:spLocks/>
            </p:cNvSpPr>
            <p:nvPr/>
          </p:nvSpPr>
          <p:spPr bwMode="auto">
            <a:xfrm>
              <a:off x="3522" y="4271"/>
              <a:ext cx="737" cy="1134"/>
            </a:xfrm>
            <a:custGeom>
              <a:avLst/>
              <a:gdLst>
                <a:gd name="T0" fmla="*/ 567 w 737"/>
                <a:gd name="T1" fmla="*/ 1134 h 1134"/>
                <a:gd name="T2" fmla="*/ 680 w 737"/>
                <a:gd name="T3" fmla="*/ 1134 h 1134"/>
                <a:gd name="T4" fmla="*/ 680 w 737"/>
                <a:gd name="T5" fmla="*/ 964 h 1134"/>
                <a:gd name="T6" fmla="*/ 737 w 737"/>
                <a:gd name="T7" fmla="*/ 908 h 1134"/>
                <a:gd name="T8" fmla="*/ 623 w 737"/>
                <a:gd name="T9" fmla="*/ 794 h 1134"/>
                <a:gd name="T10" fmla="*/ 680 w 737"/>
                <a:gd name="T11" fmla="*/ 681 h 1134"/>
                <a:gd name="T12" fmla="*/ 623 w 737"/>
                <a:gd name="T13" fmla="*/ 567 h 1134"/>
                <a:gd name="T14" fmla="*/ 567 w 737"/>
                <a:gd name="T15" fmla="*/ 397 h 1134"/>
                <a:gd name="T16" fmla="*/ 567 w 737"/>
                <a:gd name="T17" fmla="*/ 284 h 1134"/>
                <a:gd name="T18" fmla="*/ 510 w 737"/>
                <a:gd name="T19" fmla="*/ 227 h 1134"/>
                <a:gd name="T20" fmla="*/ 283 w 737"/>
                <a:gd name="T21" fmla="*/ 114 h 1134"/>
                <a:gd name="T22" fmla="*/ 170 w 737"/>
                <a:gd name="T23" fmla="*/ 0 h 1134"/>
                <a:gd name="T24" fmla="*/ 170 w 737"/>
                <a:gd name="T25" fmla="*/ 114 h 1134"/>
                <a:gd name="T26" fmla="*/ 170 w 737"/>
                <a:gd name="T27" fmla="*/ 171 h 1134"/>
                <a:gd name="T28" fmla="*/ 113 w 737"/>
                <a:gd name="T29" fmla="*/ 171 h 1134"/>
                <a:gd name="T30" fmla="*/ 0 w 737"/>
                <a:gd name="T31" fmla="*/ 171 h 1134"/>
                <a:gd name="T32" fmla="*/ 56 w 737"/>
                <a:gd name="T33" fmla="*/ 284 h 1134"/>
                <a:gd name="T34" fmla="*/ 226 w 737"/>
                <a:gd name="T35" fmla="*/ 397 h 1134"/>
                <a:gd name="T36" fmla="*/ 226 w 737"/>
                <a:gd name="T37" fmla="*/ 511 h 1134"/>
                <a:gd name="T38" fmla="*/ 283 w 737"/>
                <a:gd name="T39" fmla="*/ 624 h 1134"/>
                <a:gd name="T40" fmla="*/ 397 w 737"/>
                <a:gd name="T41" fmla="*/ 624 h 1134"/>
                <a:gd name="T42" fmla="*/ 340 w 737"/>
                <a:gd name="T43" fmla="*/ 738 h 1134"/>
                <a:gd name="T44" fmla="*/ 510 w 737"/>
                <a:gd name="T45" fmla="*/ 908 h 1134"/>
                <a:gd name="T46" fmla="*/ 567 w 737"/>
                <a:gd name="T4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7" h="1134">
                  <a:moveTo>
                    <a:pt x="567" y="1134"/>
                  </a:moveTo>
                  <a:lnTo>
                    <a:pt x="680" y="1134"/>
                  </a:lnTo>
                  <a:lnTo>
                    <a:pt x="680" y="964"/>
                  </a:lnTo>
                  <a:lnTo>
                    <a:pt x="737" y="908"/>
                  </a:lnTo>
                  <a:lnTo>
                    <a:pt x="623" y="794"/>
                  </a:lnTo>
                  <a:lnTo>
                    <a:pt x="680" y="681"/>
                  </a:lnTo>
                  <a:lnTo>
                    <a:pt x="623" y="567"/>
                  </a:lnTo>
                  <a:lnTo>
                    <a:pt x="567" y="397"/>
                  </a:lnTo>
                  <a:lnTo>
                    <a:pt x="567" y="284"/>
                  </a:lnTo>
                  <a:lnTo>
                    <a:pt x="510" y="227"/>
                  </a:lnTo>
                  <a:lnTo>
                    <a:pt x="283" y="114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170" y="171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56" y="284"/>
                  </a:lnTo>
                  <a:lnTo>
                    <a:pt x="226" y="397"/>
                  </a:lnTo>
                  <a:lnTo>
                    <a:pt x="226" y="511"/>
                  </a:lnTo>
                  <a:lnTo>
                    <a:pt x="283" y="624"/>
                  </a:lnTo>
                  <a:lnTo>
                    <a:pt x="397" y="624"/>
                  </a:lnTo>
                  <a:lnTo>
                    <a:pt x="340" y="738"/>
                  </a:lnTo>
                  <a:lnTo>
                    <a:pt x="510" y="908"/>
                  </a:lnTo>
                  <a:lnTo>
                    <a:pt x="567" y="113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28" name="Freeform 964"/>
            <p:cNvSpPr>
              <a:spLocks/>
            </p:cNvSpPr>
            <p:nvPr/>
          </p:nvSpPr>
          <p:spPr bwMode="auto">
            <a:xfrm>
              <a:off x="3692" y="4215"/>
              <a:ext cx="283" cy="227"/>
            </a:xfrm>
            <a:custGeom>
              <a:avLst/>
              <a:gdLst>
                <a:gd name="T0" fmla="*/ 0 w 283"/>
                <a:gd name="T1" fmla="*/ 56 h 227"/>
                <a:gd name="T2" fmla="*/ 0 w 283"/>
                <a:gd name="T3" fmla="*/ 0 h 227"/>
                <a:gd name="T4" fmla="*/ 178 w 283"/>
                <a:gd name="T5" fmla="*/ 110 h 227"/>
                <a:gd name="T6" fmla="*/ 283 w 283"/>
                <a:gd name="T7" fmla="*/ 170 h 227"/>
                <a:gd name="T8" fmla="*/ 227 w 283"/>
                <a:gd name="T9" fmla="*/ 227 h 227"/>
                <a:gd name="T10" fmla="*/ 113 w 283"/>
                <a:gd name="T11" fmla="*/ 170 h 227"/>
                <a:gd name="T12" fmla="*/ 0 w 283"/>
                <a:gd name="T13" fmla="*/ 5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227">
                  <a:moveTo>
                    <a:pt x="0" y="56"/>
                  </a:moveTo>
                  <a:lnTo>
                    <a:pt x="0" y="0"/>
                  </a:lnTo>
                  <a:lnTo>
                    <a:pt x="178" y="110"/>
                  </a:lnTo>
                  <a:lnTo>
                    <a:pt x="283" y="170"/>
                  </a:lnTo>
                  <a:lnTo>
                    <a:pt x="227" y="227"/>
                  </a:lnTo>
                  <a:lnTo>
                    <a:pt x="113" y="17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29" name="Freeform 965"/>
            <p:cNvSpPr>
              <a:spLocks/>
            </p:cNvSpPr>
            <p:nvPr/>
          </p:nvSpPr>
          <p:spPr bwMode="auto">
            <a:xfrm>
              <a:off x="3919" y="4158"/>
              <a:ext cx="680" cy="1247"/>
            </a:xfrm>
            <a:custGeom>
              <a:avLst/>
              <a:gdLst>
                <a:gd name="T0" fmla="*/ 283 w 680"/>
                <a:gd name="T1" fmla="*/ 1247 h 1247"/>
                <a:gd name="T2" fmla="*/ 397 w 680"/>
                <a:gd name="T3" fmla="*/ 1191 h 1247"/>
                <a:gd name="T4" fmla="*/ 453 w 680"/>
                <a:gd name="T5" fmla="*/ 1134 h 1247"/>
                <a:gd name="T6" fmla="*/ 453 w 680"/>
                <a:gd name="T7" fmla="*/ 1077 h 1247"/>
                <a:gd name="T8" fmla="*/ 680 w 680"/>
                <a:gd name="T9" fmla="*/ 964 h 1247"/>
                <a:gd name="T10" fmla="*/ 680 w 680"/>
                <a:gd name="T11" fmla="*/ 624 h 1247"/>
                <a:gd name="T12" fmla="*/ 510 w 680"/>
                <a:gd name="T13" fmla="*/ 567 h 1247"/>
                <a:gd name="T14" fmla="*/ 510 w 680"/>
                <a:gd name="T15" fmla="*/ 454 h 1247"/>
                <a:gd name="T16" fmla="*/ 397 w 680"/>
                <a:gd name="T17" fmla="*/ 340 h 1247"/>
                <a:gd name="T18" fmla="*/ 340 w 680"/>
                <a:gd name="T19" fmla="*/ 227 h 1247"/>
                <a:gd name="T20" fmla="*/ 340 w 680"/>
                <a:gd name="T21" fmla="*/ 113 h 1247"/>
                <a:gd name="T22" fmla="*/ 283 w 680"/>
                <a:gd name="T23" fmla="*/ 0 h 1247"/>
                <a:gd name="T24" fmla="*/ 226 w 680"/>
                <a:gd name="T25" fmla="*/ 0 h 1247"/>
                <a:gd name="T26" fmla="*/ 113 w 680"/>
                <a:gd name="T27" fmla="*/ 57 h 1247"/>
                <a:gd name="T28" fmla="*/ 56 w 680"/>
                <a:gd name="T29" fmla="*/ 113 h 1247"/>
                <a:gd name="T30" fmla="*/ 113 w 680"/>
                <a:gd name="T31" fmla="*/ 170 h 1247"/>
                <a:gd name="T32" fmla="*/ 56 w 680"/>
                <a:gd name="T33" fmla="*/ 227 h 1247"/>
                <a:gd name="T34" fmla="*/ 0 w 680"/>
                <a:gd name="T35" fmla="*/ 284 h 1247"/>
                <a:gd name="T36" fmla="*/ 113 w 680"/>
                <a:gd name="T37" fmla="*/ 340 h 1247"/>
                <a:gd name="T38" fmla="*/ 170 w 680"/>
                <a:gd name="T39" fmla="*/ 397 h 1247"/>
                <a:gd name="T40" fmla="*/ 170 w 680"/>
                <a:gd name="T41" fmla="*/ 510 h 1247"/>
                <a:gd name="T42" fmla="*/ 227 w 680"/>
                <a:gd name="T43" fmla="*/ 683 h 1247"/>
                <a:gd name="T44" fmla="*/ 283 w 680"/>
                <a:gd name="T45" fmla="*/ 794 h 1247"/>
                <a:gd name="T46" fmla="*/ 226 w 680"/>
                <a:gd name="T47" fmla="*/ 907 h 1247"/>
                <a:gd name="T48" fmla="*/ 340 w 680"/>
                <a:gd name="T49" fmla="*/ 1021 h 1247"/>
                <a:gd name="T50" fmla="*/ 283 w 680"/>
                <a:gd name="T51" fmla="*/ 1077 h 1247"/>
                <a:gd name="T52" fmla="*/ 283 w 680"/>
                <a:gd name="T5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1247">
                  <a:moveTo>
                    <a:pt x="283" y="1247"/>
                  </a:moveTo>
                  <a:lnTo>
                    <a:pt x="397" y="1191"/>
                  </a:lnTo>
                  <a:lnTo>
                    <a:pt x="453" y="1134"/>
                  </a:lnTo>
                  <a:lnTo>
                    <a:pt x="453" y="1077"/>
                  </a:lnTo>
                  <a:lnTo>
                    <a:pt x="680" y="964"/>
                  </a:lnTo>
                  <a:lnTo>
                    <a:pt x="680" y="624"/>
                  </a:lnTo>
                  <a:lnTo>
                    <a:pt x="510" y="567"/>
                  </a:lnTo>
                  <a:lnTo>
                    <a:pt x="510" y="454"/>
                  </a:lnTo>
                  <a:lnTo>
                    <a:pt x="397" y="340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113" y="57"/>
                  </a:lnTo>
                  <a:lnTo>
                    <a:pt x="56" y="113"/>
                  </a:lnTo>
                  <a:lnTo>
                    <a:pt x="113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113" y="340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27" y="683"/>
                  </a:lnTo>
                  <a:lnTo>
                    <a:pt x="283" y="794"/>
                  </a:lnTo>
                  <a:lnTo>
                    <a:pt x="226" y="907"/>
                  </a:lnTo>
                  <a:lnTo>
                    <a:pt x="340" y="1021"/>
                  </a:lnTo>
                  <a:lnTo>
                    <a:pt x="283" y="1077"/>
                  </a:lnTo>
                  <a:lnTo>
                    <a:pt x="283" y="124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30" name="Freeform 966"/>
            <p:cNvSpPr>
              <a:spLocks/>
            </p:cNvSpPr>
            <p:nvPr/>
          </p:nvSpPr>
          <p:spPr bwMode="auto">
            <a:xfrm>
              <a:off x="3635" y="4045"/>
              <a:ext cx="510" cy="340"/>
            </a:xfrm>
            <a:custGeom>
              <a:avLst/>
              <a:gdLst>
                <a:gd name="T0" fmla="*/ 113 w 510"/>
                <a:gd name="T1" fmla="*/ 0 h 340"/>
                <a:gd name="T2" fmla="*/ 0 w 510"/>
                <a:gd name="T3" fmla="*/ 113 h 340"/>
                <a:gd name="T4" fmla="*/ 113 w 510"/>
                <a:gd name="T5" fmla="*/ 170 h 340"/>
                <a:gd name="T6" fmla="*/ 57 w 510"/>
                <a:gd name="T7" fmla="*/ 170 h 340"/>
                <a:gd name="T8" fmla="*/ 340 w 510"/>
                <a:gd name="T9" fmla="*/ 340 h 340"/>
                <a:gd name="T10" fmla="*/ 397 w 510"/>
                <a:gd name="T11" fmla="*/ 283 h 340"/>
                <a:gd name="T12" fmla="*/ 340 w 510"/>
                <a:gd name="T13" fmla="*/ 226 h 340"/>
                <a:gd name="T14" fmla="*/ 397 w 510"/>
                <a:gd name="T15" fmla="*/ 170 h 340"/>
                <a:gd name="T16" fmla="*/ 510 w 510"/>
                <a:gd name="T17" fmla="*/ 113 h 340"/>
                <a:gd name="T18" fmla="*/ 284 w 510"/>
                <a:gd name="T19" fmla="*/ 56 h 340"/>
                <a:gd name="T20" fmla="*/ 284 w 510"/>
                <a:gd name="T21" fmla="*/ 113 h 340"/>
                <a:gd name="T22" fmla="*/ 113 w 510"/>
                <a:gd name="T23" fmla="*/ 113 h 340"/>
                <a:gd name="T24" fmla="*/ 113 w 510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0" h="340">
                  <a:moveTo>
                    <a:pt x="113" y="0"/>
                  </a:moveTo>
                  <a:lnTo>
                    <a:pt x="0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340" y="340"/>
                  </a:lnTo>
                  <a:lnTo>
                    <a:pt x="397" y="283"/>
                  </a:lnTo>
                  <a:lnTo>
                    <a:pt x="340" y="226"/>
                  </a:lnTo>
                  <a:lnTo>
                    <a:pt x="397" y="170"/>
                  </a:lnTo>
                  <a:lnTo>
                    <a:pt x="510" y="113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31" name="Freeform 967"/>
            <p:cNvSpPr>
              <a:spLocks/>
            </p:cNvSpPr>
            <p:nvPr/>
          </p:nvSpPr>
          <p:spPr bwMode="auto">
            <a:xfrm>
              <a:off x="3805" y="4045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56 h 56"/>
                <a:gd name="T4" fmla="*/ 57 w 57"/>
                <a:gd name="T5" fmla="*/ 56 h 56"/>
                <a:gd name="T6" fmla="*/ 57 w 57"/>
                <a:gd name="T7" fmla="*/ 0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32" name="Freeform 968"/>
            <p:cNvSpPr>
              <a:spLocks/>
            </p:cNvSpPr>
            <p:nvPr/>
          </p:nvSpPr>
          <p:spPr bwMode="auto">
            <a:xfrm>
              <a:off x="3862" y="3875"/>
              <a:ext cx="340" cy="283"/>
            </a:xfrm>
            <a:custGeom>
              <a:avLst/>
              <a:gdLst>
                <a:gd name="T0" fmla="*/ 57 w 340"/>
                <a:gd name="T1" fmla="*/ 0 h 283"/>
                <a:gd name="T2" fmla="*/ 0 w 340"/>
                <a:gd name="T3" fmla="*/ 113 h 283"/>
                <a:gd name="T4" fmla="*/ 57 w 340"/>
                <a:gd name="T5" fmla="*/ 226 h 283"/>
                <a:gd name="T6" fmla="*/ 283 w 340"/>
                <a:gd name="T7" fmla="*/ 283 h 283"/>
                <a:gd name="T8" fmla="*/ 340 w 340"/>
                <a:gd name="T9" fmla="*/ 283 h 283"/>
                <a:gd name="T10" fmla="*/ 340 w 340"/>
                <a:gd name="T11" fmla="*/ 226 h 283"/>
                <a:gd name="T12" fmla="*/ 283 w 340"/>
                <a:gd name="T13" fmla="*/ 170 h 283"/>
                <a:gd name="T14" fmla="*/ 283 w 340"/>
                <a:gd name="T15" fmla="*/ 113 h 283"/>
                <a:gd name="T16" fmla="*/ 170 w 340"/>
                <a:gd name="T17" fmla="*/ 56 h 283"/>
                <a:gd name="T18" fmla="*/ 113 w 340"/>
                <a:gd name="T19" fmla="*/ 113 h 283"/>
                <a:gd name="T20" fmla="*/ 113 w 340"/>
                <a:gd name="T21" fmla="*/ 56 h 283"/>
                <a:gd name="T22" fmla="*/ 57 w 340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283">
                  <a:moveTo>
                    <a:pt x="57" y="0"/>
                  </a:moveTo>
                  <a:lnTo>
                    <a:pt x="0" y="113"/>
                  </a:lnTo>
                  <a:lnTo>
                    <a:pt x="57" y="226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170" y="56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33" name="Freeform 969"/>
            <p:cNvSpPr>
              <a:spLocks/>
            </p:cNvSpPr>
            <p:nvPr/>
          </p:nvSpPr>
          <p:spPr bwMode="auto">
            <a:xfrm>
              <a:off x="3862" y="3478"/>
              <a:ext cx="1134" cy="1304"/>
            </a:xfrm>
            <a:custGeom>
              <a:avLst/>
              <a:gdLst>
                <a:gd name="T0" fmla="*/ 340 w 1134"/>
                <a:gd name="T1" fmla="*/ 0 h 1304"/>
                <a:gd name="T2" fmla="*/ 227 w 1134"/>
                <a:gd name="T3" fmla="*/ 0 h 1304"/>
                <a:gd name="T4" fmla="*/ 283 w 1134"/>
                <a:gd name="T5" fmla="*/ 56 h 1304"/>
                <a:gd name="T6" fmla="*/ 113 w 1134"/>
                <a:gd name="T7" fmla="*/ 0 h 1304"/>
                <a:gd name="T8" fmla="*/ 170 w 1134"/>
                <a:gd name="T9" fmla="*/ 113 h 1304"/>
                <a:gd name="T10" fmla="*/ 397 w 1134"/>
                <a:gd name="T11" fmla="*/ 113 h 1304"/>
                <a:gd name="T12" fmla="*/ 283 w 1134"/>
                <a:gd name="T13" fmla="*/ 170 h 1304"/>
                <a:gd name="T14" fmla="*/ 283 w 1134"/>
                <a:gd name="T15" fmla="*/ 283 h 1304"/>
                <a:gd name="T16" fmla="*/ 227 w 1134"/>
                <a:gd name="T17" fmla="*/ 170 h 1304"/>
                <a:gd name="T18" fmla="*/ 170 w 1134"/>
                <a:gd name="T19" fmla="*/ 170 h 1304"/>
                <a:gd name="T20" fmla="*/ 170 w 1134"/>
                <a:gd name="T21" fmla="*/ 226 h 1304"/>
                <a:gd name="T22" fmla="*/ 113 w 1134"/>
                <a:gd name="T23" fmla="*/ 226 h 1304"/>
                <a:gd name="T24" fmla="*/ 57 w 1134"/>
                <a:gd name="T25" fmla="*/ 56 h 1304"/>
                <a:gd name="T26" fmla="*/ 0 w 1134"/>
                <a:gd name="T27" fmla="*/ 56 h 1304"/>
                <a:gd name="T28" fmla="*/ 57 w 1134"/>
                <a:gd name="T29" fmla="*/ 340 h 1304"/>
                <a:gd name="T30" fmla="*/ 227 w 1134"/>
                <a:gd name="T31" fmla="*/ 340 h 1304"/>
                <a:gd name="T32" fmla="*/ 170 w 1134"/>
                <a:gd name="T33" fmla="*/ 397 h 1304"/>
                <a:gd name="T34" fmla="*/ 113 w 1134"/>
                <a:gd name="T35" fmla="*/ 510 h 1304"/>
                <a:gd name="T36" fmla="*/ 170 w 1134"/>
                <a:gd name="T37" fmla="*/ 453 h 1304"/>
                <a:gd name="T38" fmla="*/ 283 w 1134"/>
                <a:gd name="T39" fmla="*/ 510 h 1304"/>
                <a:gd name="T40" fmla="*/ 283 w 1134"/>
                <a:gd name="T41" fmla="*/ 567 h 1304"/>
                <a:gd name="T42" fmla="*/ 340 w 1134"/>
                <a:gd name="T43" fmla="*/ 623 h 1304"/>
                <a:gd name="T44" fmla="*/ 340 w 1134"/>
                <a:gd name="T45" fmla="*/ 680 h 1304"/>
                <a:gd name="T46" fmla="*/ 397 w 1134"/>
                <a:gd name="T47" fmla="*/ 793 h 1304"/>
                <a:gd name="T48" fmla="*/ 397 w 1134"/>
                <a:gd name="T49" fmla="*/ 907 h 1304"/>
                <a:gd name="T50" fmla="*/ 454 w 1134"/>
                <a:gd name="T51" fmla="*/ 1020 h 1304"/>
                <a:gd name="T52" fmla="*/ 567 w 1134"/>
                <a:gd name="T53" fmla="*/ 1134 h 1304"/>
                <a:gd name="T54" fmla="*/ 567 w 1134"/>
                <a:gd name="T55" fmla="*/ 1247 h 1304"/>
                <a:gd name="T56" fmla="*/ 737 w 1134"/>
                <a:gd name="T57" fmla="*/ 1304 h 1304"/>
                <a:gd name="T58" fmla="*/ 737 w 1134"/>
                <a:gd name="T59" fmla="*/ 1247 h 1304"/>
                <a:gd name="T60" fmla="*/ 850 w 1134"/>
                <a:gd name="T61" fmla="*/ 1077 h 1304"/>
                <a:gd name="T62" fmla="*/ 850 w 1134"/>
                <a:gd name="T63" fmla="*/ 1020 h 1304"/>
                <a:gd name="T64" fmla="*/ 794 w 1134"/>
                <a:gd name="T65" fmla="*/ 964 h 1304"/>
                <a:gd name="T66" fmla="*/ 794 w 1134"/>
                <a:gd name="T67" fmla="*/ 850 h 1304"/>
                <a:gd name="T68" fmla="*/ 850 w 1134"/>
                <a:gd name="T69" fmla="*/ 793 h 1304"/>
                <a:gd name="T70" fmla="*/ 794 w 1134"/>
                <a:gd name="T71" fmla="*/ 737 h 1304"/>
                <a:gd name="T72" fmla="*/ 794 w 1134"/>
                <a:gd name="T73" fmla="*/ 680 h 1304"/>
                <a:gd name="T74" fmla="*/ 850 w 1134"/>
                <a:gd name="T75" fmla="*/ 680 h 1304"/>
                <a:gd name="T76" fmla="*/ 964 w 1134"/>
                <a:gd name="T77" fmla="*/ 567 h 1304"/>
                <a:gd name="T78" fmla="*/ 1021 w 1134"/>
                <a:gd name="T79" fmla="*/ 680 h 1304"/>
                <a:gd name="T80" fmla="*/ 1134 w 1134"/>
                <a:gd name="T81" fmla="*/ 680 h 1304"/>
                <a:gd name="T82" fmla="*/ 1134 w 1134"/>
                <a:gd name="T83" fmla="*/ 510 h 1304"/>
                <a:gd name="T84" fmla="*/ 1021 w 1134"/>
                <a:gd name="T85" fmla="*/ 340 h 1304"/>
                <a:gd name="T86" fmla="*/ 964 w 1134"/>
                <a:gd name="T87" fmla="*/ 397 h 1304"/>
                <a:gd name="T88" fmla="*/ 907 w 1134"/>
                <a:gd name="T89" fmla="*/ 340 h 1304"/>
                <a:gd name="T90" fmla="*/ 907 w 1134"/>
                <a:gd name="T91" fmla="*/ 283 h 1304"/>
                <a:gd name="T92" fmla="*/ 850 w 1134"/>
                <a:gd name="T93" fmla="*/ 283 h 1304"/>
                <a:gd name="T94" fmla="*/ 794 w 1134"/>
                <a:gd name="T95" fmla="*/ 226 h 1304"/>
                <a:gd name="T96" fmla="*/ 794 w 1134"/>
                <a:gd name="T97" fmla="*/ 56 h 1304"/>
                <a:gd name="T98" fmla="*/ 624 w 1134"/>
                <a:gd name="T99" fmla="*/ 113 h 1304"/>
                <a:gd name="T100" fmla="*/ 516 w 1134"/>
                <a:gd name="T101" fmla="*/ 56 h 1304"/>
                <a:gd name="T102" fmla="*/ 340 w 1134"/>
                <a:gd name="T10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34" h="1304">
                  <a:moveTo>
                    <a:pt x="340" y="0"/>
                  </a:moveTo>
                  <a:lnTo>
                    <a:pt x="227" y="0"/>
                  </a:lnTo>
                  <a:lnTo>
                    <a:pt x="283" y="56"/>
                  </a:lnTo>
                  <a:lnTo>
                    <a:pt x="113" y="0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170" y="397"/>
                  </a:lnTo>
                  <a:lnTo>
                    <a:pt x="113" y="510"/>
                  </a:lnTo>
                  <a:lnTo>
                    <a:pt x="170" y="453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397" y="793"/>
                  </a:lnTo>
                  <a:lnTo>
                    <a:pt x="397" y="907"/>
                  </a:lnTo>
                  <a:lnTo>
                    <a:pt x="454" y="1020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850" y="1077"/>
                  </a:lnTo>
                  <a:lnTo>
                    <a:pt x="850" y="1020"/>
                  </a:lnTo>
                  <a:lnTo>
                    <a:pt x="794" y="964"/>
                  </a:lnTo>
                  <a:lnTo>
                    <a:pt x="794" y="850"/>
                  </a:lnTo>
                  <a:lnTo>
                    <a:pt x="850" y="793"/>
                  </a:lnTo>
                  <a:lnTo>
                    <a:pt x="794" y="737"/>
                  </a:lnTo>
                  <a:lnTo>
                    <a:pt x="794" y="680"/>
                  </a:lnTo>
                  <a:lnTo>
                    <a:pt x="850" y="680"/>
                  </a:lnTo>
                  <a:lnTo>
                    <a:pt x="964" y="567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510"/>
                  </a:lnTo>
                  <a:lnTo>
                    <a:pt x="1021" y="340"/>
                  </a:lnTo>
                  <a:lnTo>
                    <a:pt x="964" y="397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794" y="226"/>
                  </a:lnTo>
                  <a:lnTo>
                    <a:pt x="794" y="56"/>
                  </a:lnTo>
                  <a:lnTo>
                    <a:pt x="624" y="113"/>
                  </a:lnTo>
                  <a:lnTo>
                    <a:pt x="516" y="56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33" name="Freeform 1049"/>
            <p:cNvSpPr>
              <a:spLocks/>
            </p:cNvSpPr>
            <p:nvPr/>
          </p:nvSpPr>
          <p:spPr bwMode="auto">
            <a:xfrm>
              <a:off x="3068" y="5009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0 w 170"/>
                <a:gd name="T3" fmla="*/ 56 h 170"/>
                <a:gd name="T4" fmla="*/ 0 w 170"/>
                <a:gd name="T5" fmla="*/ 113 h 170"/>
                <a:gd name="T6" fmla="*/ 57 w 170"/>
                <a:gd name="T7" fmla="*/ 170 h 170"/>
                <a:gd name="T8" fmla="*/ 113 w 170"/>
                <a:gd name="T9" fmla="*/ 170 h 170"/>
                <a:gd name="T10" fmla="*/ 170 w 170"/>
                <a:gd name="T11" fmla="*/ 56 h 170"/>
                <a:gd name="T12" fmla="*/ 113 w 170"/>
                <a:gd name="T13" fmla="*/ 0 h 170"/>
                <a:gd name="T14" fmla="*/ 57 w 170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34" name="Freeform 1050"/>
            <p:cNvSpPr>
              <a:spLocks/>
            </p:cNvSpPr>
            <p:nvPr/>
          </p:nvSpPr>
          <p:spPr bwMode="auto">
            <a:xfrm>
              <a:off x="2898" y="5065"/>
              <a:ext cx="567" cy="681"/>
            </a:xfrm>
            <a:custGeom>
              <a:avLst/>
              <a:gdLst>
                <a:gd name="T0" fmla="*/ 170 w 567"/>
                <a:gd name="T1" fmla="*/ 0 h 681"/>
                <a:gd name="T2" fmla="*/ 0 w 567"/>
                <a:gd name="T3" fmla="*/ 114 h 681"/>
                <a:gd name="T4" fmla="*/ 57 w 567"/>
                <a:gd name="T5" fmla="*/ 170 h 681"/>
                <a:gd name="T6" fmla="*/ 57 w 567"/>
                <a:gd name="T7" fmla="*/ 227 h 681"/>
                <a:gd name="T8" fmla="*/ 227 w 567"/>
                <a:gd name="T9" fmla="*/ 567 h 681"/>
                <a:gd name="T10" fmla="*/ 227 w 567"/>
                <a:gd name="T11" fmla="*/ 624 h 681"/>
                <a:gd name="T12" fmla="*/ 283 w 567"/>
                <a:gd name="T13" fmla="*/ 681 h 681"/>
                <a:gd name="T14" fmla="*/ 340 w 567"/>
                <a:gd name="T15" fmla="*/ 624 h 681"/>
                <a:gd name="T16" fmla="*/ 454 w 567"/>
                <a:gd name="T17" fmla="*/ 567 h 681"/>
                <a:gd name="T18" fmla="*/ 510 w 567"/>
                <a:gd name="T19" fmla="*/ 567 h 681"/>
                <a:gd name="T20" fmla="*/ 510 w 567"/>
                <a:gd name="T21" fmla="*/ 511 h 681"/>
                <a:gd name="T22" fmla="*/ 567 w 567"/>
                <a:gd name="T23" fmla="*/ 454 h 681"/>
                <a:gd name="T24" fmla="*/ 567 w 567"/>
                <a:gd name="T25" fmla="*/ 397 h 681"/>
                <a:gd name="T26" fmla="*/ 510 w 567"/>
                <a:gd name="T27" fmla="*/ 397 h 681"/>
                <a:gd name="T28" fmla="*/ 510 w 567"/>
                <a:gd name="T29" fmla="*/ 340 h 681"/>
                <a:gd name="T30" fmla="*/ 454 w 567"/>
                <a:gd name="T31" fmla="*/ 284 h 681"/>
                <a:gd name="T32" fmla="*/ 454 w 567"/>
                <a:gd name="T33" fmla="*/ 227 h 681"/>
                <a:gd name="T34" fmla="*/ 397 w 567"/>
                <a:gd name="T35" fmla="*/ 57 h 681"/>
                <a:gd name="T36" fmla="*/ 283 w 567"/>
                <a:gd name="T37" fmla="*/ 114 h 681"/>
                <a:gd name="T38" fmla="*/ 227 w 567"/>
                <a:gd name="T39" fmla="*/ 114 h 681"/>
                <a:gd name="T40" fmla="*/ 170 w 567"/>
                <a:gd name="T41" fmla="*/ 57 h 681"/>
                <a:gd name="T42" fmla="*/ 170 w 567"/>
                <a:gd name="T4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7" h="681">
                  <a:moveTo>
                    <a:pt x="170" y="0"/>
                  </a:moveTo>
                  <a:lnTo>
                    <a:pt x="0" y="114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3" y="681"/>
                  </a:lnTo>
                  <a:lnTo>
                    <a:pt x="340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511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397" y="57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436" name="Group 1052"/>
          <p:cNvGrpSpPr>
            <a:grpSpLocks/>
          </p:cNvGrpSpPr>
          <p:nvPr/>
        </p:nvGrpSpPr>
        <p:grpSpPr bwMode="auto">
          <a:xfrm>
            <a:off x="6130925" y="5521325"/>
            <a:ext cx="1800225" cy="2070100"/>
            <a:chOff x="3862" y="3478"/>
            <a:chExt cx="1134" cy="1304"/>
          </a:xfrm>
        </p:grpSpPr>
        <p:sp>
          <p:nvSpPr>
            <p:cNvPr id="17437" name="Freeform 1053"/>
            <p:cNvSpPr>
              <a:spLocks/>
            </p:cNvSpPr>
            <p:nvPr/>
          </p:nvSpPr>
          <p:spPr bwMode="auto">
            <a:xfrm>
              <a:off x="4373" y="3534"/>
              <a:ext cx="397" cy="397"/>
            </a:xfrm>
            <a:custGeom>
              <a:avLst/>
              <a:gdLst>
                <a:gd name="T0" fmla="*/ 284 w 397"/>
                <a:gd name="T1" fmla="*/ 0 h 397"/>
                <a:gd name="T2" fmla="*/ 114 w 397"/>
                <a:gd name="T3" fmla="*/ 57 h 397"/>
                <a:gd name="T4" fmla="*/ 57 w 397"/>
                <a:gd name="T5" fmla="*/ 170 h 397"/>
                <a:gd name="T6" fmla="*/ 114 w 397"/>
                <a:gd name="T7" fmla="*/ 227 h 397"/>
                <a:gd name="T8" fmla="*/ 57 w 397"/>
                <a:gd name="T9" fmla="*/ 227 h 397"/>
                <a:gd name="T10" fmla="*/ 0 w 397"/>
                <a:gd name="T11" fmla="*/ 284 h 397"/>
                <a:gd name="T12" fmla="*/ 57 w 397"/>
                <a:gd name="T13" fmla="*/ 397 h 397"/>
                <a:gd name="T14" fmla="*/ 170 w 397"/>
                <a:gd name="T15" fmla="*/ 341 h 397"/>
                <a:gd name="T16" fmla="*/ 284 w 397"/>
                <a:gd name="T17" fmla="*/ 284 h 397"/>
                <a:gd name="T18" fmla="*/ 397 w 397"/>
                <a:gd name="T19" fmla="*/ 227 h 397"/>
                <a:gd name="T20" fmla="*/ 340 w 397"/>
                <a:gd name="T21" fmla="*/ 227 h 397"/>
                <a:gd name="T22" fmla="*/ 284 w 397"/>
                <a:gd name="T23" fmla="*/ 170 h 397"/>
                <a:gd name="T24" fmla="*/ 284 w 397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97">
                  <a:moveTo>
                    <a:pt x="284" y="0"/>
                  </a:moveTo>
                  <a:lnTo>
                    <a:pt x="114" y="57"/>
                  </a:lnTo>
                  <a:lnTo>
                    <a:pt x="57" y="17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0" y="284"/>
                  </a:lnTo>
                  <a:lnTo>
                    <a:pt x="57" y="397"/>
                  </a:lnTo>
                  <a:lnTo>
                    <a:pt x="170" y="341"/>
                  </a:lnTo>
                  <a:lnTo>
                    <a:pt x="284" y="28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38" name="Freeform 1054"/>
            <p:cNvSpPr>
              <a:spLocks/>
            </p:cNvSpPr>
            <p:nvPr/>
          </p:nvSpPr>
          <p:spPr bwMode="auto">
            <a:xfrm>
              <a:off x="4712" y="3761"/>
              <a:ext cx="284" cy="397"/>
            </a:xfrm>
            <a:custGeom>
              <a:avLst/>
              <a:gdLst>
                <a:gd name="T0" fmla="*/ 57 w 284"/>
                <a:gd name="T1" fmla="*/ 0 h 397"/>
                <a:gd name="T2" fmla="*/ 57 w 284"/>
                <a:gd name="T3" fmla="*/ 57 h 397"/>
                <a:gd name="T4" fmla="*/ 114 w 284"/>
                <a:gd name="T5" fmla="*/ 114 h 397"/>
                <a:gd name="T6" fmla="*/ 171 w 284"/>
                <a:gd name="T7" fmla="*/ 57 h 397"/>
                <a:gd name="T8" fmla="*/ 284 w 284"/>
                <a:gd name="T9" fmla="*/ 227 h 397"/>
                <a:gd name="T10" fmla="*/ 284 w 284"/>
                <a:gd name="T11" fmla="*/ 397 h 397"/>
                <a:gd name="T12" fmla="*/ 171 w 284"/>
                <a:gd name="T13" fmla="*/ 397 h 397"/>
                <a:gd name="T14" fmla="*/ 114 w 284"/>
                <a:gd name="T15" fmla="*/ 284 h 397"/>
                <a:gd name="T16" fmla="*/ 57 w 284"/>
                <a:gd name="T17" fmla="*/ 227 h 397"/>
                <a:gd name="T18" fmla="*/ 0 w 284"/>
                <a:gd name="T19" fmla="*/ 227 h 397"/>
                <a:gd name="T20" fmla="*/ 0 w 284"/>
                <a:gd name="T21" fmla="*/ 114 h 397"/>
                <a:gd name="T22" fmla="*/ 57 w 284"/>
                <a:gd name="T2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397">
                  <a:moveTo>
                    <a:pt x="57" y="0"/>
                  </a:moveTo>
                  <a:lnTo>
                    <a:pt x="57" y="57"/>
                  </a:lnTo>
                  <a:lnTo>
                    <a:pt x="114" y="114"/>
                  </a:lnTo>
                  <a:lnTo>
                    <a:pt x="171" y="57"/>
                  </a:lnTo>
                  <a:lnTo>
                    <a:pt x="284" y="227"/>
                  </a:lnTo>
                  <a:lnTo>
                    <a:pt x="284" y="397"/>
                  </a:lnTo>
                  <a:lnTo>
                    <a:pt x="171" y="397"/>
                  </a:lnTo>
                  <a:lnTo>
                    <a:pt x="114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39" name="Freeform 1055"/>
            <p:cNvSpPr>
              <a:spLocks/>
            </p:cNvSpPr>
            <p:nvPr/>
          </p:nvSpPr>
          <p:spPr bwMode="auto">
            <a:xfrm>
              <a:off x="4542" y="3761"/>
              <a:ext cx="284" cy="397"/>
            </a:xfrm>
            <a:custGeom>
              <a:avLst/>
              <a:gdLst>
                <a:gd name="T0" fmla="*/ 227 w 284"/>
                <a:gd name="T1" fmla="*/ 0 h 397"/>
                <a:gd name="T2" fmla="*/ 0 w 284"/>
                <a:gd name="T3" fmla="*/ 114 h 397"/>
                <a:gd name="T4" fmla="*/ 0 w 284"/>
                <a:gd name="T5" fmla="*/ 227 h 397"/>
                <a:gd name="T6" fmla="*/ 114 w 284"/>
                <a:gd name="T7" fmla="*/ 340 h 397"/>
                <a:gd name="T8" fmla="*/ 114 w 284"/>
                <a:gd name="T9" fmla="*/ 397 h 397"/>
                <a:gd name="T10" fmla="*/ 170 w 284"/>
                <a:gd name="T11" fmla="*/ 397 h 397"/>
                <a:gd name="T12" fmla="*/ 284 w 284"/>
                <a:gd name="T13" fmla="*/ 284 h 397"/>
                <a:gd name="T14" fmla="*/ 227 w 284"/>
                <a:gd name="T15" fmla="*/ 227 h 397"/>
                <a:gd name="T16" fmla="*/ 170 w 284"/>
                <a:gd name="T17" fmla="*/ 227 h 397"/>
                <a:gd name="T18" fmla="*/ 170 w 284"/>
                <a:gd name="T19" fmla="*/ 114 h 397"/>
                <a:gd name="T20" fmla="*/ 227 w 284"/>
                <a:gd name="T2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397">
                  <a:moveTo>
                    <a:pt x="227" y="0"/>
                  </a:moveTo>
                  <a:lnTo>
                    <a:pt x="0" y="114"/>
                  </a:lnTo>
                  <a:lnTo>
                    <a:pt x="0" y="227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284" y="284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40" name="Freeform 1056"/>
            <p:cNvSpPr>
              <a:spLocks/>
            </p:cNvSpPr>
            <p:nvPr/>
          </p:nvSpPr>
          <p:spPr bwMode="auto">
            <a:xfrm>
              <a:off x="4202" y="4101"/>
              <a:ext cx="510" cy="681"/>
            </a:xfrm>
            <a:custGeom>
              <a:avLst/>
              <a:gdLst>
                <a:gd name="T0" fmla="*/ 454 w 510"/>
                <a:gd name="T1" fmla="*/ 114 h 681"/>
                <a:gd name="T2" fmla="*/ 340 w 510"/>
                <a:gd name="T3" fmla="*/ 57 h 681"/>
                <a:gd name="T4" fmla="*/ 284 w 510"/>
                <a:gd name="T5" fmla="*/ 57 h 681"/>
                <a:gd name="T6" fmla="*/ 227 w 510"/>
                <a:gd name="T7" fmla="*/ 0 h 681"/>
                <a:gd name="T8" fmla="*/ 114 w 510"/>
                <a:gd name="T9" fmla="*/ 57 h 681"/>
                <a:gd name="T10" fmla="*/ 0 w 510"/>
                <a:gd name="T11" fmla="*/ 57 h 681"/>
                <a:gd name="T12" fmla="*/ 57 w 510"/>
                <a:gd name="T13" fmla="*/ 170 h 681"/>
                <a:gd name="T14" fmla="*/ 57 w 510"/>
                <a:gd name="T15" fmla="*/ 284 h 681"/>
                <a:gd name="T16" fmla="*/ 114 w 510"/>
                <a:gd name="T17" fmla="*/ 397 h 681"/>
                <a:gd name="T18" fmla="*/ 227 w 510"/>
                <a:gd name="T19" fmla="*/ 511 h 681"/>
                <a:gd name="T20" fmla="*/ 227 w 510"/>
                <a:gd name="T21" fmla="*/ 624 h 681"/>
                <a:gd name="T22" fmla="*/ 397 w 510"/>
                <a:gd name="T23" fmla="*/ 681 h 681"/>
                <a:gd name="T24" fmla="*/ 397 w 510"/>
                <a:gd name="T25" fmla="*/ 624 h 681"/>
                <a:gd name="T26" fmla="*/ 510 w 510"/>
                <a:gd name="T27" fmla="*/ 454 h 681"/>
                <a:gd name="T28" fmla="*/ 510 w 510"/>
                <a:gd name="T29" fmla="*/ 397 h 681"/>
                <a:gd name="T30" fmla="*/ 454 w 510"/>
                <a:gd name="T31" fmla="*/ 341 h 681"/>
                <a:gd name="T32" fmla="*/ 454 w 510"/>
                <a:gd name="T33" fmla="*/ 227 h 681"/>
                <a:gd name="T34" fmla="*/ 510 w 510"/>
                <a:gd name="T35" fmla="*/ 170 h 681"/>
                <a:gd name="T36" fmla="*/ 454 w 510"/>
                <a:gd name="T37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681">
                  <a:moveTo>
                    <a:pt x="454" y="114"/>
                  </a:moveTo>
                  <a:lnTo>
                    <a:pt x="340" y="57"/>
                  </a:lnTo>
                  <a:lnTo>
                    <a:pt x="284" y="57"/>
                  </a:lnTo>
                  <a:lnTo>
                    <a:pt x="227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14" y="397"/>
                  </a:lnTo>
                  <a:lnTo>
                    <a:pt x="227" y="511"/>
                  </a:lnTo>
                  <a:lnTo>
                    <a:pt x="227" y="624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510" y="170"/>
                  </a:lnTo>
                  <a:lnTo>
                    <a:pt x="45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41" name="Freeform 1057"/>
            <p:cNvSpPr>
              <a:spLocks/>
            </p:cNvSpPr>
            <p:nvPr/>
          </p:nvSpPr>
          <p:spPr bwMode="auto">
            <a:xfrm>
              <a:off x="4259" y="3875"/>
              <a:ext cx="397" cy="340"/>
            </a:xfrm>
            <a:custGeom>
              <a:avLst/>
              <a:gdLst>
                <a:gd name="T0" fmla="*/ 283 w 397"/>
                <a:gd name="T1" fmla="*/ 0 h 340"/>
                <a:gd name="T2" fmla="*/ 170 w 397"/>
                <a:gd name="T3" fmla="*/ 56 h 340"/>
                <a:gd name="T4" fmla="*/ 113 w 397"/>
                <a:gd name="T5" fmla="*/ 56 h 340"/>
                <a:gd name="T6" fmla="*/ 113 w 397"/>
                <a:gd name="T7" fmla="*/ 113 h 340"/>
                <a:gd name="T8" fmla="*/ 0 w 397"/>
                <a:gd name="T9" fmla="*/ 113 h 340"/>
                <a:gd name="T10" fmla="*/ 57 w 397"/>
                <a:gd name="T11" fmla="*/ 170 h 340"/>
                <a:gd name="T12" fmla="*/ 170 w 397"/>
                <a:gd name="T13" fmla="*/ 226 h 340"/>
                <a:gd name="T14" fmla="*/ 227 w 397"/>
                <a:gd name="T15" fmla="*/ 283 h 340"/>
                <a:gd name="T16" fmla="*/ 283 w 397"/>
                <a:gd name="T17" fmla="*/ 283 h 340"/>
                <a:gd name="T18" fmla="*/ 397 w 397"/>
                <a:gd name="T19" fmla="*/ 340 h 340"/>
                <a:gd name="T20" fmla="*/ 397 w 397"/>
                <a:gd name="T21" fmla="*/ 226 h 340"/>
                <a:gd name="T22" fmla="*/ 283 w 397"/>
                <a:gd name="T23" fmla="*/ 113 h 340"/>
                <a:gd name="T24" fmla="*/ 283 w 397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40">
                  <a:moveTo>
                    <a:pt x="283" y="0"/>
                  </a:move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170" y="226"/>
                  </a:lnTo>
                  <a:lnTo>
                    <a:pt x="227" y="283"/>
                  </a:lnTo>
                  <a:lnTo>
                    <a:pt x="283" y="283"/>
                  </a:lnTo>
                  <a:lnTo>
                    <a:pt x="397" y="340"/>
                  </a:lnTo>
                  <a:lnTo>
                    <a:pt x="397" y="226"/>
                  </a:lnTo>
                  <a:lnTo>
                    <a:pt x="283" y="113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42" name="Freeform 1058"/>
            <p:cNvSpPr>
              <a:spLocks/>
            </p:cNvSpPr>
            <p:nvPr/>
          </p:nvSpPr>
          <p:spPr bwMode="auto">
            <a:xfrm>
              <a:off x="3975" y="3478"/>
              <a:ext cx="511" cy="397"/>
            </a:xfrm>
            <a:custGeom>
              <a:avLst/>
              <a:gdLst>
                <a:gd name="T0" fmla="*/ 511 w 511"/>
                <a:gd name="T1" fmla="*/ 113 h 397"/>
                <a:gd name="T2" fmla="*/ 397 w 511"/>
                <a:gd name="T3" fmla="*/ 56 h 397"/>
                <a:gd name="T4" fmla="*/ 227 w 511"/>
                <a:gd name="T5" fmla="*/ 0 h 397"/>
                <a:gd name="T6" fmla="*/ 114 w 511"/>
                <a:gd name="T7" fmla="*/ 0 h 397"/>
                <a:gd name="T8" fmla="*/ 170 w 511"/>
                <a:gd name="T9" fmla="*/ 56 h 397"/>
                <a:gd name="T10" fmla="*/ 0 w 511"/>
                <a:gd name="T11" fmla="*/ 0 h 397"/>
                <a:gd name="T12" fmla="*/ 57 w 511"/>
                <a:gd name="T13" fmla="*/ 113 h 397"/>
                <a:gd name="T14" fmla="*/ 284 w 511"/>
                <a:gd name="T15" fmla="*/ 113 h 397"/>
                <a:gd name="T16" fmla="*/ 170 w 511"/>
                <a:gd name="T17" fmla="*/ 170 h 397"/>
                <a:gd name="T18" fmla="*/ 170 w 511"/>
                <a:gd name="T19" fmla="*/ 283 h 397"/>
                <a:gd name="T20" fmla="*/ 284 w 511"/>
                <a:gd name="T21" fmla="*/ 283 h 397"/>
                <a:gd name="T22" fmla="*/ 284 w 511"/>
                <a:gd name="T23" fmla="*/ 397 h 397"/>
                <a:gd name="T24" fmla="*/ 341 w 511"/>
                <a:gd name="T25" fmla="*/ 340 h 397"/>
                <a:gd name="T26" fmla="*/ 397 w 511"/>
                <a:gd name="T27" fmla="*/ 340 h 397"/>
                <a:gd name="T28" fmla="*/ 454 w 511"/>
                <a:gd name="T29" fmla="*/ 283 h 397"/>
                <a:gd name="T30" fmla="*/ 511 w 511"/>
                <a:gd name="T31" fmla="*/ 283 h 397"/>
                <a:gd name="T32" fmla="*/ 454 w 511"/>
                <a:gd name="T33" fmla="*/ 226 h 397"/>
                <a:gd name="T34" fmla="*/ 511 w 511"/>
                <a:gd name="T35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1" h="397">
                  <a:moveTo>
                    <a:pt x="511" y="113"/>
                  </a:moveTo>
                  <a:lnTo>
                    <a:pt x="39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70" y="56"/>
                  </a:lnTo>
                  <a:lnTo>
                    <a:pt x="0" y="0"/>
                  </a:lnTo>
                  <a:lnTo>
                    <a:pt x="57" y="113"/>
                  </a:lnTo>
                  <a:lnTo>
                    <a:pt x="284" y="113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454" y="226"/>
                  </a:lnTo>
                  <a:lnTo>
                    <a:pt x="511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43" name="Freeform 1059"/>
            <p:cNvSpPr>
              <a:spLocks/>
            </p:cNvSpPr>
            <p:nvPr/>
          </p:nvSpPr>
          <p:spPr bwMode="auto">
            <a:xfrm>
              <a:off x="3862" y="3534"/>
              <a:ext cx="567" cy="624"/>
            </a:xfrm>
            <a:custGeom>
              <a:avLst/>
              <a:gdLst>
                <a:gd name="T0" fmla="*/ 283 w 567"/>
                <a:gd name="T1" fmla="*/ 227 h 624"/>
                <a:gd name="T2" fmla="*/ 227 w 567"/>
                <a:gd name="T3" fmla="*/ 114 h 624"/>
                <a:gd name="T4" fmla="*/ 170 w 567"/>
                <a:gd name="T5" fmla="*/ 114 h 624"/>
                <a:gd name="T6" fmla="*/ 170 w 567"/>
                <a:gd name="T7" fmla="*/ 170 h 624"/>
                <a:gd name="T8" fmla="*/ 113 w 567"/>
                <a:gd name="T9" fmla="*/ 170 h 624"/>
                <a:gd name="T10" fmla="*/ 57 w 567"/>
                <a:gd name="T11" fmla="*/ 0 h 624"/>
                <a:gd name="T12" fmla="*/ 0 w 567"/>
                <a:gd name="T13" fmla="*/ 0 h 624"/>
                <a:gd name="T14" fmla="*/ 57 w 567"/>
                <a:gd name="T15" fmla="*/ 284 h 624"/>
                <a:gd name="T16" fmla="*/ 227 w 567"/>
                <a:gd name="T17" fmla="*/ 284 h 624"/>
                <a:gd name="T18" fmla="*/ 170 w 567"/>
                <a:gd name="T19" fmla="*/ 341 h 624"/>
                <a:gd name="T20" fmla="*/ 113 w 567"/>
                <a:gd name="T21" fmla="*/ 454 h 624"/>
                <a:gd name="T22" fmla="*/ 170 w 567"/>
                <a:gd name="T23" fmla="*/ 397 h 624"/>
                <a:gd name="T24" fmla="*/ 283 w 567"/>
                <a:gd name="T25" fmla="*/ 454 h 624"/>
                <a:gd name="T26" fmla="*/ 283 w 567"/>
                <a:gd name="T27" fmla="*/ 511 h 624"/>
                <a:gd name="T28" fmla="*/ 340 w 567"/>
                <a:gd name="T29" fmla="*/ 567 h 624"/>
                <a:gd name="T30" fmla="*/ 340 w 567"/>
                <a:gd name="T31" fmla="*/ 624 h 624"/>
                <a:gd name="T32" fmla="*/ 454 w 567"/>
                <a:gd name="T33" fmla="*/ 624 h 624"/>
                <a:gd name="T34" fmla="*/ 567 w 567"/>
                <a:gd name="T35" fmla="*/ 567 h 624"/>
                <a:gd name="T36" fmla="*/ 454 w 567"/>
                <a:gd name="T37" fmla="*/ 511 h 624"/>
                <a:gd name="T38" fmla="*/ 397 w 567"/>
                <a:gd name="T39" fmla="*/ 454 h 624"/>
                <a:gd name="T40" fmla="*/ 510 w 567"/>
                <a:gd name="T41" fmla="*/ 454 h 624"/>
                <a:gd name="T42" fmla="*/ 510 w 567"/>
                <a:gd name="T43" fmla="*/ 397 h 624"/>
                <a:gd name="T44" fmla="*/ 567 w 567"/>
                <a:gd name="T45" fmla="*/ 397 h 624"/>
                <a:gd name="T46" fmla="*/ 510 w 567"/>
                <a:gd name="T47" fmla="*/ 284 h 624"/>
                <a:gd name="T48" fmla="*/ 454 w 567"/>
                <a:gd name="T49" fmla="*/ 284 h 624"/>
                <a:gd name="T50" fmla="*/ 397 w 567"/>
                <a:gd name="T51" fmla="*/ 341 h 624"/>
                <a:gd name="T52" fmla="*/ 397 w 567"/>
                <a:gd name="T53" fmla="*/ 227 h 624"/>
                <a:gd name="T54" fmla="*/ 283 w 567"/>
                <a:gd name="T55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624">
                  <a:moveTo>
                    <a:pt x="283" y="227"/>
                  </a:moveTo>
                  <a:lnTo>
                    <a:pt x="227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57" y="0"/>
                  </a:lnTo>
                  <a:lnTo>
                    <a:pt x="0" y="0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170" y="341"/>
                  </a:lnTo>
                  <a:lnTo>
                    <a:pt x="113" y="454"/>
                  </a:lnTo>
                  <a:lnTo>
                    <a:pt x="170" y="397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567" y="567"/>
                  </a:lnTo>
                  <a:lnTo>
                    <a:pt x="454" y="511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397" y="341"/>
                  </a:lnTo>
                  <a:lnTo>
                    <a:pt x="397" y="227"/>
                  </a:lnTo>
                  <a:lnTo>
                    <a:pt x="28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444" name="Group 1060"/>
          <p:cNvGrpSpPr>
            <a:grpSpLocks/>
          </p:cNvGrpSpPr>
          <p:nvPr/>
        </p:nvGrpSpPr>
        <p:grpSpPr bwMode="auto">
          <a:xfrm>
            <a:off x="5861050" y="3540125"/>
            <a:ext cx="2070100" cy="2160588"/>
            <a:chOff x="3692" y="2230"/>
            <a:chExt cx="1304" cy="1361"/>
          </a:xfrm>
        </p:grpSpPr>
        <p:sp>
          <p:nvSpPr>
            <p:cNvPr id="17445" name="Freeform 1061"/>
            <p:cNvSpPr>
              <a:spLocks/>
            </p:cNvSpPr>
            <p:nvPr/>
          </p:nvSpPr>
          <p:spPr bwMode="auto">
            <a:xfrm>
              <a:off x="4712" y="3194"/>
              <a:ext cx="284" cy="340"/>
            </a:xfrm>
            <a:custGeom>
              <a:avLst/>
              <a:gdLst>
                <a:gd name="T0" fmla="*/ 227 w 284"/>
                <a:gd name="T1" fmla="*/ 340 h 340"/>
                <a:gd name="T2" fmla="*/ 0 w 284"/>
                <a:gd name="T3" fmla="*/ 340 h 340"/>
                <a:gd name="T4" fmla="*/ 0 w 284"/>
                <a:gd name="T5" fmla="*/ 114 h 340"/>
                <a:gd name="T6" fmla="*/ 57 w 284"/>
                <a:gd name="T7" fmla="*/ 57 h 340"/>
                <a:gd name="T8" fmla="*/ 114 w 284"/>
                <a:gd name="T9" fmla="*/ 0 h 340"/>
                <a:gd name="T10" fmla="*/ 227 w 284"/>
                <a:gd name="T11" fmla="*/ 57 h 340"/>
                <a:gd name="T12" fmla="*/ 227 w 284"/>
                <a:gd name="T13" fmla="*/ 114 h 340"/>
                <a:gd name="T14" fmla="*/ 114 w 284"/>
                <a:gd name="T15" fmla="*/ 114 h 340"/>
                <a:gd name="T16" fmla="*/ 114 w 284"/>
                <a:gd name="T17" fmla="*/ 170 h 340"/>
                <a:gd name="T18" fmla="*/ 227 w 284"/>
                <a:gd name="T19" fmla="*/ 227 h 340"/>
                <a:gd name="T20" fmla="*/ 284 w 284"/>
                <a:gd name="T21" fmla="*/ 284 h 340"/>
                <a:gd name="T22" fmla="*/ 227 w 284"/>
                <a:gd name="T2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340">
                  <a:moveTo>
                    <a:pt x="227" y="340"/>
                  </a:moveTo>
                  <a:lnTo>
                    <a:pt x="0" y="340"/>
                  </a:lnTo>
                  <a:lnTo>
                    <a:pt x="0" y="114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227" y="227"/>
                  </a:lnTo>
                  <a:lnTo>
                    <a:pt x="284" y="284"/>
                  </a:lnTo>
                  <a:lnTo>
                    <a:pt x="22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46" name="Freeform 1062"/>
            <p:cNvSpPr>
              <a:spLocks/>
            </p:cNvSpPr>
            <p:nvPr/>
          </p:nvSpPr>
          <p:spPr bwMode="auto">
            <a:xfrm>
              <a:off x="4542" y="3194"/>
              <a:ext cx="284" cy="340"/>
            </a:xfrm>
            <a:custGeom>
              <a:avLst/>
              <a:gdLst>
                <a:gd name="T0" fmla="*/ 170 w 284"/>
                <a:gd name="T1" fmla="*/ 340 h 340"/>
                <a:gd name="T2" fmla="*/ 114 w 284"/>
                <a:gd name="T3" fmla="*/ 340 h 340"/>
                <a:gd name="T4" fmla="*/ 57 w 284"/>
                <a:gd name="T5" fmla="*/ 284 h 340"/>
                <a:gd name="T6" fmla="*/ 0 w 284"/>
                <a:gd name="T7" fmla="*/ 227 h 340"/>
                <a:gd name="T8" fmla="*/ 0 w 284"/>
                <a:gd name="T9" fmla="*/ 170 h 340"/>
                <a:gd name="T10" fmla="*/ 114 w 284"/>
                <a:gd name="T11" fmla="*/ 0 h 340"/>
                <a:gd name="T12" fmla="*/ 227 w 284"/>
                <a:gd name="T13" fmla="*/ 0 h 340"/>
                <a:gd name="T14" fmla="*/ 284 w 284"/>
                <a:gd name="T15" fmla="*/ 0 h 340"/>
                <a:gd name="T16" fmla="*/ 170 w 284"/>
                <a:gd name="T17" fmla="*/ 114 h 340"/>
                <a:gd name="T18" fmla="*/ 170 w 284"/>
                <a:gd name="T1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4" h="340">
                  <a:moveTo>
                    <a:pt x="170" y="340"/>
                  </a:moveTo>
                  <a:lnTo>
                    <a:pt x="114" y="340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170" y="114"/>
                  </a:lnTo>
                  <a:lnTo>
                    <a:pt x="17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47" name="Freeform 1063"/>
            <p:cNvSpPr>
              <a:spLocks/>
            </p:cNvSpPr>
            <p:nvPr/>
          </p:nvSpPr>
          <p:spPr bwMode="auto">
            <a:xfrm>
              <a:off x="4372" y="3308"/>
              <a:ext cx="284" cy="283"/>
            </a:xfrm>
            <a:custGeom>
              <a:avLst/>
              <a:gdLst>
                <a:gd name="T0" fmla="*/ 170 w 284"/>
                <a:gd name="T1" fmla="*/ 56 h 283"/>
                <a:gd name="T2" fmla="*/ 170 w 284"/>
                <a:gd name="T3" fmla="*/ 113 h 283"/>
                <a:gd name="T4" fmla="*/ 284 w 284"/>
                <a:gd name="T5" fmla="*/ 226 h 283"/>
                <a:gd name="T6" fmla="*/ 114 w 284"/>
                <a:gd name="T7" fmla="*/ 283 h 283"/>
                <a:gd name="T8" fmla="*/ 0 w 284"/>
                <a:gd name="T9" fmla="*/ 226 h 283"/>
                <a:gd name="T10" fmla="*/ 0 w 284"/>
                <a:gd name="T11" fmla="*/ 56 h 283"/>
                <a:gd name="T12" fmla="*/ 57 w 284"/>
                <a:gd name="T13" fmla="*/ 0 h 283"/>
                <a:gd name="T14" fmla="*/ 170 w 284"/>
                <a:gd name="T15" fmla="*/ 5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283">
                  <a:moveTo>
                    <a:pt x="170" y="56"/>
                  </a:moveTo>
                  <a:lnTo>
                    <a:pt x="170" y="113"/>
                  </a:lnTo>
                  <a:lnTo>
                    <a:pt x="284" y="226"/>
                  </a:lnTo>
                  <a:lnTo>
                    <a:pt x="114" y="283"/>
                  </a:lnTo>
                  <a:lnTo>
                    <a:pt x="0" y="226"/>
                  </a:lnTo>
                  <a:lnTo>
                    <a:pt x="0" y="56"/>
                  </a:lnTo>
                  <a:lnTo>
                    <a:pt x="57" y="0"/>
                  </a:lnTo>
                  <a:lnTo>
                    <a:pt x="17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48" name="Freeform 1064"/>
            <p:cNvSpPr>
              <a:spLocks/>
            </p:cNvSpPr>
            <p:nvPr/>
          </p:nvSpPr>
          <p:spPr bwMode="auto">
            <a:xfrm>
              <a:off x="4429" y="3137"/>
              <a:ext cx="227" cy="227"/>
            </a:xfrm>
            <a:custGeom>
              <a:avLst/>
              <a:gdLst>
                <a:gd name="T0" fmla="*/ 113 w 227"/>
                <a:gd name="T1" fmla="*/ 227 h 227"/>
                <a:gd name="T2" fmla="*/ 0 w 227"/>
                <a:gd name="T3" fmla="*/ 171 h 227"/>
                <a:gd name="T4" fmla="*/ 57 w 227"/>
                <a:gd name="T5" fmla="*/ 0 h 227"/>
                <a:gd name="T6" fmla="*/ 170 w 227"/>
                <a:gd name="T7" fmla="*/ 0 h 227"/>
                <a:gd name="T8" fmla="*/ 227 w 227"/>
                <a:gd name="T9" fmla="*/ 57 h 227"/>
                <a:gd name="T10" fmla="*/ 113 w 227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227">
                  <a:moveTo>
                    <a:pt x="113" y="227"/>
                  </a:moveTo>
                  <a:lnTo>
                    <a:pt x="0" y="171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11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49" name="Freeform 1065"/>
            <p:cNvSpPr>
              <a:spLocks/>
            </p:cNvSpPr>
            <p:nvPr/>
          </p:nvSpPr>
          <p:spPr bwMode="auto">
            <a:xfrm>
              <a:off x="4599" y="3024"/>
              <a:ext cx="227" cy="170"/>
            </a:xfrm>
            <a:custGeom>
              <a:avLst/>
              <a:gdLst>
                <a:gd name="T0" fmla="*/ 227 w 227"/>
                <a:gd name="T1" fmla="*/ 170 h 170"/>
                <a:gd name="T2" fmla="*/ 227 w 227"/>
                <a:gd name="T3" fmla="*/ 0 h 170"/>
                <a:gd name="T4" fmla="*/ 57 w 227"/>
                <a:gd name="T5" fmla="*/ 0 h 170"/>
                <a:gd name="T6" fmla="*/ 0 w 227"/>
                <a:gd name="T7" fmla="*/ 113 h 170"/>
                <a:gd name="T8" fmla="*/ 57 w 227"/>
                <a:gd name="T9" fmla="*/ 170 h 170"/>
                <a:gd name="T10" fmla="*/ 227 w 227"/>
                <a:gd name="T1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70">
                  <a:moveTo>
                    <a:pt x="227" y="170"/>
                  </a:moveTo>
                  <a:lnTo>
                    <a:pt x="227" y="0"/>
                  </a:lnTo>
                  <a:lnTo>
                    <a:pt x="57" y="0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22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50" name="Freeform 1066"/>
            <p:cNvSpPr>
              <a:spLocks/>
            </p:cNvSpPr>
            <p:nvPr/>
          </p:nvSpPr>
          <p:spPr bwMode="auto">
            <a:xfrm>
              <a:off x="4656" y="2854"/>
              <a:ext cx="227" cy="170"/>
            </a:xfrm>
            <a:custGeom>
              <a:avLst/>
              <a:gdLst>
                <a:gd name="T0" fmla="*/ 170 w 227"/>
                <a:gd name="T1" fmla="*/ 170 h 170"/>
                <a:gd name="T2" fmla="*/ 0 w 227"/>
                <a:gd name="T3" fmla="*/ 170 h 170"/>
                <a:gd name="T4" fmla="*/ 0 w 227"/>
                <a:gd name="T5" fmla="*/ 57 h 170"/>
                <a:gd name="T6" fmla="*/ 227 w 227"/>
                <a:gd name="T7" fmla="*/ 0 h 170"/>
                <a:gd name="T8" fmla="*/ 170 w 227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70">
                  <a:moveTo>
                    <a:pt x="170" y="170"/>
                  </a:moveTo>
                  <a:lnTo>
                    <a:pt x="0" y="170"/>
                  </a:lnTo>
                  <a:lnTo>
                    <a:pt x="0" y="57"/>
                  </a:lnTo>
                  <a:lnTo>
                    <a:pt x="227" y="0"/>
                  </a:lnTo>
                  <a:lnTo>
                    <a:pt x="17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51" name="Freeform 1067"/>
            <p:cNvSpPr>
              <a:spLocks/>
            </p:cNvSpPr>
            <p:nvPr/>
          </p:nvSpPr>
          <p:spPr bwMode="auto">
            <a:xfrm>
              <a:off x="4826" y="2570"/>
              <a:ext cx="170" cy="284"/>
            </a:xfrm>
            <a:custGeom>
              <a:avLst/>
              <a:gdLst>
                <a:gd name="T0" fmla="*/ 57 w 170"/>
                <a:gd name="T1" fmla="*/ 284 h 284"/>
                <a:gd name="T2" fmla="*/ 0 w 170"/>
                <a:gd name="T3" fmla="*/ 170 h 284"/>
                <a:gd name="T4" fmla="*/ 57 w 170"/>
                <a:gd name="T5" fmla="*/ 114 h 284"/>
                <a:gd name="T6" fmla="*/ 170 w 170"/>
                <a:gd name="T7" fmla="*/ 0 h 284"/>
                <a:gd name="T8" fmla="*/ 170 w 170"/>
                <a:gd name="T9" fmla="*/ 170 h 284"/>
                <a:gd name="T10" fmla="*/ 113 w 170"/>
                <a:gd name="T11" fmla="*/ 227 h 284"/>
                <a:gd name="T12" fmla="*/ 113 w 170"/>
                <a:gd name="T13" fmla="*/ 284 h 284"/>
                <a:gd name="T14" fmla="*/ 57 w 170"/>
                <a:gd name="T15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284">
                  <a:moveTo>
                    <a:pt x="57" y="284"/>
                  </a:moveTo>
                  <a:lnTo>
                    <a:pt x="0" y="170"/>
                  </a:lnTo>
                  <a:lnTo>
                    <a:pt x="57" y="114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52" name="Freeform 1068"/>
            <p:cNvSpPr>
              <a:spLocks/>
            </p:cNvSpPr>
            <p:nvPr/>
          </p:nvSpPr>
          <p:spPr bwMode="auto">
            <a:xfrm>
              <a:off x="4656" y="2344"/>
              <a:ext cx="227" cy="340"/>
            </a:xfrm>
            <a:custGeom>
              <a:avLst/>
              <a:gdLst>
                <a:gd name="T0" fmla="*/ 170 w 227"/>
                <a:gd name="T1" fmla="*/ 0 h 340"/>
                <a:gd name="T2" fmla="*/ 113 w 227"/>
                <a:gd name="T3" fmla="*/ 170 h 340"/>
                <a:gd name="T4" fmla="*/ 0 w 227"/>
                <a:gd name="T5" fmla="*/ 170 h 340"/>
                <a:gd name="T6" fmla="*/ 56 w 227"/>
                <a:gd name="T7" fmla="*/ 340 h 340"/>
                <a:gd name="T8" fmla="*/ 227 w 227"/>
                <a:gd name="T9" fmla="*/ 340 h 340"/>
                <a:gd name="T10" fmla="*/ 170 w 227"/>
                <a:gd name="T11" fmla="*/ 226 h 340"/>
                <a:gd name="T12" fmla="*/ 170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170" y="0"/>
                  </a:moveTo>
                  <a:lnTo>
                    <a:pt x="113" y="170"/>
                  </a:lnTo>
                  <a:lnTo>
                    <a:pt x="0" y="170"/>
                  </a:lnTo>
                  <a:lnTo>
                    <a:pt x="56" y="340"/>
                  </a:lnTo>
                  <a:lnTo>
                    <a:pt x="227" y="340"/>
                  </a:lnTo>
                  <a:lnTo>
                    <a:pt x="170" y="226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53" name="Freeform 1069"/>
            <p:cNvSpPr>
              <a:spLocks/>
            </p:cNvSpPr>
            <p:nvPr/>
          </p:nvSpPr>
          <p:spPr bwMode="auto">
            <a:xfrm>
              <a:off x="4429" y="2230"/>
              <a:ext cx="510" cy="397"/>
            </a:xfrm>
            <a:custGeom>
              <a:avLst/>
              <a:gdLst>
                <a:gd name="T0" fmla="*/ 227 w 510"/>
                <a:gd name="T1" fmla="*/ 284 h 397"/>
                <a:gd name="T2" fmla="*/ 113 w 510"/>
                <a:gd name="T3" fmla="*/ 340 h 397"/>
                <a:gd name="T4" fmla="*/ 113 w 510"/>
                <a:gd name="T5" fmla="*/ 397 h 397"/>
                <a:gd name="T6" fmla="*/ 57 w 510"/>
                <a:gd name="T7" fmla="*/ 397 h 397"/>
                <a:gd name="T8" fmla="*/ 57 w 510"/>
                <a:gd name="T9" fmla="*/ 340 h 397"/>
                <a:gd name="T10" fmla="*/ 0 w 510"/>
                <a:gd name="T11" fmla="*/ 284 h 397"/>
                <a:gd name="T12" fmla="*/ 57 w 510"/>
                <a:gd name="T13" fmla="*/ 227 h 397"/>
                <a:gd name="T14" fmla="*/ 170 w 510"/>
                <a:gd name="T15" fmla="*/ 170 h 397"/>
                <a:gd name="T16" fmla="*/ 227 w 510"/>
                <a:gd name="T17" fmla="*/ 170 h 397"/>
                <a:gd name="T18" fmla="*/ 227 w 510"/>
                <a:gd name="T19" fmla="*/ 114 h 397"/>
                <a:gd name="T20" fmla="*/ 340 w 510"/>
                <a:gd name="T21" fmla="*/ 0 h 397"/>
                <a:gd name="T22" fmla="*/ 340 w 510"/>
                <a:gd name="T23" fmla="*/ 57 h 397"/>
                <a:gd name="T24" fmla="*/ 510 w 510"/>
                <a:gd name="T25" fmla="*/ 114 h 397"/>
                <a:gd name="T26" fmla="*/ 397 w 510"/>
                <a:gd name="T27" fmla="*/ 114 h 397"/>
                <a:gd name="T28" fmla="*/ 340 w 510"/>
                <a:gd name="T29" fmla="*/ 284 h 397"/>
                <a:gd name="T30" fmla="*/ 227 w 510"/>
                <a:gd name="T31" fmla="*/ 28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0" h="397">
                  <a:moveTo>
                    <a:pt x="227" y="284"/>
                  </a:move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284"/>
                  </a:lnTo>
                  <a:lnTo>
                    <a:pt x="57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510" y="114"/>
                  </a:lnTo>
                  <a:lnTo>
                    <a:pt x="397" y="114"/>
                  </a:lnTo>
                  <a:lnTo>
                    <a:pt x="340" y="284"/>
                  </a:lnTo>
                  <a:lnTo>
                    <a:pt x="22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54" name="Freeform 1070"/>
            <p:cNvSpPr>
              <a:spLocks/>
            </p:cNvSpPr>
            <p:nvPr/>
          </p:nvSpPr>
          <p:spPr bwMode="auto">
            <a:xfrm>
              <a:off x="4656" y="2684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56 w 227"/>
                <a:gd name="T3" fmla="*/ 0 h 227"/>
                <a:gd name="T4" fmla="*/ 0 w 227"/>
                <a:gd name="T5" fmla="*/ 113 h 227"/>
                <a:gd name="T6" fmla="*/ 0 w 227"/>
                <a:gd name="T7" fmla="*/ 227 h 227"/>
                <a:gd name="T8" fmla="*/ 227 w 227"/>
                <a:gd name="T9" fmla="*/ 170 h 227"/>
                <a:gd name="T10" fmla="*/ 170 w 227"/>
                <a:gd name="T11" fmla="*/ 56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56" y="0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170"/>
                  </a:lnTo>
                  <a:lnTo>
                    <a:pt x="170" y="5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55" name="Freeform 1071"/>
            <p:cNvSpPr>
              <a:spLocks/>
            </p:cNvSpPr>
            <p:nvPr/>
          </p:nvSpPr>
          <p:spPr bwMode="auto">
            <a:xfrm>
              <a:off x="4542" y="2514"/>
              <a:ext cx="170" cy="340"/>
            </a:xfrm>
            <a:custGeom>
              <a:avLst/>
              <a:gdLst>
                <a:gd name="T0" fmla="*/ 114 w 170"/>
                <a:gd name="T1" fmla="*/ 0 h 340"/>
                <a:gd name="T2" fmla="*/ 0 w 170"/>
                <a:gd name="T3" fmla="*/ 56 h 340"/>
                <a:gd name="T4" fmla="*/ 0 w 170"/>
                <a:gd name="T5" fmla="*/ 113 h 340"/>
                <a:gd name="T6" fmla="*/ 57 w 170"/>
                <a:gd name="T7" fmla="*/ 170 h 340"/>
                <a:gd name="T8" fmla="*/ 0 w 170"/>
                <a:gd name="T9" fmla="*/ 226 h 340"/>
                <a:gd name="T10" fmla="*/ 57 w 170"/>
                <a:gd name="T11" fmla="*/ 340 h 340"/>
                <a:gd name="T12" fmla="*/ 114 w 170"/>
                <a:gd name="T13" fmla="*/ 283 h 340"/>
                <a:gd name="T14" fmla="*/ 170 w 170"/>
                <a:gd name="T15" fmla="*/ 170 h 340"/>
                <a:gd name="T16" fmla="*/ 114 w 17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340">
                  <a:moveTo>
                    <a:pt x="114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0" y="226"/>
                  </a:lnTo>
                  <a:lnTo>
                    <a:pt x="57" y="340"/>
                  </a:lnTo>
                  <a:lnTo>
                    <a:pt x="114" y="283"/>
                  </a:lnTo>
                  <a:lnTo>
                    <a:pt x="170" y="17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56" name="Freeform 1072"/>
            <p:cNvSpPr>
              <a:spLocks/>
            </p:cNvSpPr>
            <p:nvPr/>
          </p:nvSpPr>
          <p:spPr bwMode="auto">
            <a:xfrm>
              <a:off x="4429" y="279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170 w 227"/>
                <a:gd name="T3" fmla="*/ 57 h 227"/>
                <a:gd name="T4" fmla="*/ 0 w 227"/>
                <a:gd name="T5" fmla="*/ 57 h 227"/>
                <a:gd name="T6" fmla="*/ 0 w 227"/>
                <a:gd name="T7" fmla="*/ 170 h 227"/>
                <a:gd name="T8" fmla="*/ 57 w 227"/>
                <a:gd name="T9" fmla="*/ 227 h 227"/>
                <a:gd name="T10" fmla="*/ 113 w 227"/>
                <a:gd name="T11" fmla="*/ 227 h 227"/>
                <a:gd name="T12" fmla="*/ 170 w 227"/>
                <a:gd name="T13" fmla="*/ 170 h 227"/>
                <a:gd name="T14" fmla="*/ 227 w 227"/>
                <a:gd name="T15" fmla="*/ 227 h 227"/>
                <a:gd name="T16" fmla="*/ 227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170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57" name="Freeform 1073"/>
            <p:cNvSpPr>
              <a:spLocks/>
            </p:cNvSpPr>
            <p:nvPr/>
          </p:nvSpPr>
          <p:spPr bwMode="auto">
            <a:xfrm>
              <a:off x="4486" y="2967"/>
              <a:ext cx="170" cy="170"/>
            </a:xfrm>
            <a:custGeom>
              <a:avLst/>
              <a:gdLst>
                <a:gd name="T0" fmla="*/ 170 w 170"/>
                <a:gd name="T1" fmla="*/ 57 h 170"/>
                <a:gd name="T2" fmla="*/ 113 w 170"/>
                <a:gd name="T3" fmla="*/ 0 h 170"/>
                <a:gd name="T4" fmla="*/ 56 w 170"/>
                <a:gd name="T5" fmla="*/ 57 h 170"/>
                <a:gd name="T6" fmla="*/ 0 w 170"/>
                <a:gd name="T7" fmla="*/ 114 h 170"/>
                <a:gd name="T8" fmla="*/ 0 w 170"/>
                <a:gd name="T9" fmla="*/ 170 h 170"/>
                <a:gd name="T10" fmla="*/ 113 w 170"/>
                <a:gd name="T11" fmla="*/ 170 h 170"/>
                <a:gd name="T12" fmla="*/ 170 w 170"/>
                <a:gd name="T13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170" y="57"/>
                  </a:moveTo>
                  <a:lnTo>
                    <a:pt x="113" y="0"/>
                  </a:lnTo>
                  <a:lnTo>
                    <a:pt x="56" y="57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58" name="Freeform 1074"/>
            <p:cNvSpPr>
              <a:spLocks/>
            </p:cNvSpPr>
            <p:nvPr/>
          </p:nvSpPr>
          <p:spPr bwMode="auto">
            <a:xfrm>
              <a:off x="4316" y="2967"/>
              <a:ext cx="226" cy="170"/>
            </a:xfrm>
            <a:custGeom>
              <a:avLst/>
              <a:gdLst>
                <a:gd name="T0" fmla="*/ 113 w 226"/>
                <a:gd name="T1" fmla="*/ 0 h 170"/>
                <a:gd name="T2" fmla="*/ 0 w 226"/>
                <a:gd name="T3" fmla="*/ 57 h 170"/>
                <a:gd name="T4" fmla="*/ 0 w 226"/>
                <a:gd name="T5" fmla="*/ 170 h 170"/>
                <a:gd name="T6" fmla="*/ 170 w 226"/>
                <a:gd name="T7" fmla="*/ 170 h 170"/>
                <a:gd name="T8" fmla="*/ 170 w 226"/>
                <a:gd name="T9" fmla="*/ 114 h 170"/>
                <a:gd name="T10" fmla="*/ 226 w 226"/>
                <a:gd name="T11" fmla="*/ 57 h 170"/>
                <a:gd name="T12" fmla="*/ 170 w 226"/>
                <a:gd name="T13" fmla="*/ 57 h 170"/>
                <a:gd name="T14" fmla="*/ 113 w 226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" h="170">
                  <a:moveTo>
                    <a:pt x="113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59" name="Freeform 1075"/>
            <p:cNvSpPr>
              <a:spLocks/>
            </p:cNvSpPr>
            <p:nvPr/>
          </p:nvSpPr>
          <p:spPr bwMode="auto">
            <a:xfrm>
              <a:off x="4316" y="3137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0 w 170"/>
                <a:gd name="T3" fmla="*/ 0 h 227"/>
                <a:gd name="T4" fmla="*/ 0 w 170"/>
                <a:gd name="T5" fmla="*/ 171 h 227"/>
                <a:gd name="T6" fmla="*/ 56 w 170"/>
                <a:gd name="T7" fmla="*/ 227 h 227"/>
                <a:gd name="T8" fmla="*/ 113 w 170"/>
                <a:gd name="T9" fmla="*/ 171 h 227"/>
                <a:gd name="T10" fmla="*/ 170 w 170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56" y="227"/>
                  </a:lnTo>
                  <a:lnTo>
                    <a:pt x="113" y="171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60" name="Freeform 1076"/>
            <p:cNvSpPr>
              <a:spLocks/>
            </p:cNvSpPr>
            <p:nvPr/>
          </p:nvSpPr>
          <p:spPr bwMode="auto">
            <a:xfrm>
              <a:off x="3692" y="2967"/>
              <a:ext cx="680" cy="567"/>
            </a:xfrm>
            <a:custGeom>
              <a:avLst/>
              <a:gdLst>
                <a:gd name="T0" fmla="*/ 624 w 680"/>
                <a:gd name="T1" fmla="*/ 341 h 567"/>
                <a:gd name="T2" fmla="*/ 453 w 680"/>
                <a:gd name="T3" fmla="*/ 341 h 567"/>
                <a:gd name="T4" fmla="*/ 453 w 680"/>
                <a:gd name="T5" fmla="*/ 227 h 567"/>
                <a:gd name="T6" fmla="*/ 340 w 680"/>
                <a:gd name="T7" fmla="*/ 170 h 567"/>
                <a:gd name="T8" fmla="*/ 227 w 680"/>
                <a:gd name="T9" fmla="*/ 227 h 567"/>
                <a:gd name="T10" fmla="*/ 113 w 680"/>
                <a:gd name="T11" fmla="*/ 227 h 567"/>
                <a:gd name="T12" fmla="*/ 170 w 680"/>
                <a:gd name="T13" fmla="*/ 170 h 567"/>
                <a:gd name="T14" fmla="*/ 170 w 680"/>
                <a:gd name="T15" fmla="*/ 114 h 567"/>
                <a:gd name="T16" fmla="*/ 227 w 680"/>
                <a:gd name="T17" fmla="*/ 114 h 567"/>
                <a:gd name="T18" fmla="*/ 227 w 680"/>
                <a:gd name="T19" fmla="*/ 57 h 567"/>
                <a:gd name="T20" fmla="*/ 170 w 680"/>
                <a:gd name="T21" fmla="*/ 0 h 567"/>
                <a:gd name="T22" fmla="*/ 56 w 680"/>
                <a:gd name="T23" fmla="*/ 57 h 567"/>
                <a:gd name="T24" fmla="*/ 113 w 680"/>
                <a:gd name="T25" fmla="*/ 114 h 567"/>
                <a:gd name="T26" fmla="*/ 0 w 680"/>
                <a:gd name="T27" fmla="*/ 114 h 567"/>
                <a:gd name="T28" fmla="*/ 0 w 680"/>
                <a:gd name="T29" fmla="*/ 170 h 567"/>
                <a:gd name="T30" fmla="*/ 56 w 680"/>
                <a:gd name="T31" fmla="*/ 227 h 567"/>
                <a:gd name="T32" fmla="*/ 113 w 680"/>
                <a:gd name="T33" fmla="*/ 227 h 567"/>
                <a:gd name="T34" fmla="*/ 170 w 680"/>
                <a:gd name="T35" fmla="*/ 284 h 567"/>
                <a:gd name="T36" fmla="*/ 227 w 680"/>
                <a:gd name="T37" fmla="*/ 284 h 567"/>
                <a:gd name="T38" fmla="*/ 227 w 680"/>
                <a:gd name="T39" fmla="*/ 341 h 567"/>
                <a:gd name="T40" fmla="*/ 340 w 680"/>
                <a:gd name="T41" fmla="*/ 397 h 567"/>
                <a:gd name="T42" fmla="*/ 170 w 680"/>
                <a:gd name="T43" fmla="*/ 397 h 567"/>
                <a:gd name="T44" fmla="*/ 170 w 680"/>
                <a:gd name="T45" fmla="*/ 454 h 567"/>
                <a:gd name="T46" fmla="*/ 397 w 680"/>
                <a:gd name="T47" fmla="*/ 454 h 567"/>
                <a:gd name="T48" fmla="*/ 510 w 680"/>
                <a:gd name="T49" fmla="*/ 511 h 567"/>
                <a:gd name="T50" fmla="*/ 680 w 680"/>
                <a:gd name="T51" fmla="*/ 567 h 567"/>
                <a:gd name="T52" fmla="*/ 680 w 680"/>
                <a:gd name="T53" fmla="*/ 397 h 567"/>
                <a:gd name="T54" fmla="*/ 624 w 680"/>
                <a:gd name="T55" fmla="*/ 34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567">
                  <a:moveTo>
                    <a:pt x="624" y="341"/>
                  </a:moveTo>
                  <a:lnTo>
                    <a:pt x="453" y="341"/>
                  </a:lnTo>
                  <a:lnTo>
                    <a:pt x="453" y="227"/>
                  </a:lnTo>
                  <a:lnTo>
                    <a:pt x="340" y="17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0"/>
                  </a:lnTo>
                  <a:lnTo>
                    <a:pt x="56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340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397" y="454"/>
                  </a:lnTo>
                  <a:lnTo>
                    <a:pt x="510" y="511"/>
                  </a:lnTo>
                  <a:lnTo>
                    <a:pt x="680" y="567"/>
                  </a:lnTo>
                  <a:lnTo>
                    <a:pt x="680" y="397"/>
                  </a:lnTo>
                  <a:lnTo>
                    <a:pt x="624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61" name="Freeform 1077"/>
            <p:cNvSpPr>
              <a:spLocks/>
            </p:cNvSpPr>
            <p:nvPr/>
          </p:nvSpPr>
          <p:spPr bwMode="auto">
            <a:xfrm>
              <a:off x="4145" y="3024"/>
              <a:ext cx="171" cy="284"/>
            </a:xfrm>
            <a:custGeom>
              <a:avLst/>
              <a:gdLst>
                <a:gd name="T0" fmla="*/ 171 w 171"/>
                <a:gd name="T1" fmla="*/ 0 h 284"/>
                <a:gd name="T2" fmla="*/ 114 w 171"/>
                <a:gd name="T3" fmla="*/ 0 h 284"/>
                <a:gd name="T4" fmla="*/ 0 w 171"/>
                <a:gd name="T5" fmla="*/ 170 h 284"/>
                <a:gd name="T6" fmla="*/ 0 w 171"/>
                <a:gd name="T7" fmla="*/ 284 h 284"/>
                <a:gd name="T8" fmla="*/ 171 w 171"/>
                <a:gd name="T9" fmla="*/ 284 h 284"/>
                <a:gd name="T10" fmla="*/ 171 w 171"/>
                <a:gd name="T1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284">
                  <a:moveTo>
                    <a:pt x="171" y="0"/>
                  </a:moveTo>
                  <a:lnTo>
                    <a:pt x="114" y="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71" y="284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62" name="Freeform 1078"/>
            <p:cNvSpPr>
              <a:spLocks/>
            </p:cNvSpPr>
            <p:nvPr/>
          </p:nvSpPr>
          <p:spPr bwMode="auto">
            <a:xfrm>
              <a:off x="3975" y="2911"/>
              <a:ext cx="341" cy="283"/>
            </a:xfrm>
            <a:custGeom>
              <a:avLst/>
              <a:gdLst>
                <a:gd name="T0" fmla="*/ 57 w 341"/>
                <a:gd name="T1" fmla="*/ 226 h 283"/>
                <a:gd name="T2" fmla="*/ 0 w 341"/>
                <a:gd name="T3" fmla="*/ 226 h 283"/>
                <a:gd name="T4" fmla="*/ 0 w 341"/>
                <a:gd name="T5" fmla="*/ 170 h 283"/>
                <a:gd name="T6" fmla="*/ 170 w 341"/>
                <a:gd name="T7" fmla="*/ 113 h 283"/>
                <a:gd name="T8" fmla="*/ 170 w 341"/>
                <a:gd name="T9" fmla="*/ 56 h 283"/>
                <a:gd name="T10" fmla="*/ 284 w 341"/>
                <a:gd name="T11" fmla="*/ 0 h 283"/>
                <a:gd name="T12" fmla="*/ 341 w 341"/>
                <a:gd name="T13" fmla="*/ 113 h 283"/>
                <a:gd name="T14" fmla="*/ 284 w 341"/>
                <a:gd name="T15" fmla="*/ 113 h 283"/>
                <a:gd name="T16" fmla="*/ 170 w 341"/>
                <a:gd name="T17" fmla="*/ 283 h 283"/>
                <a:gd name="T18" fmla="*/ 57 w 341"/>
                <a:gd name="T19" fmla="*/ 22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1" h="283">
                  <a:moveTo>
                    <a:pt x="57" y="226"/>
                  </a:moveTo>
                  <a:lnTo>
                    <a:pt x="0" y="226"/>
                  </a:lnTo>
                  <a:lnTo>
                    <a:pt x="0" y="170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84" y="0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170" y="283"/>
                  </a:lnTo>
                  <a:lnTo>
                    <a:pt x="57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63" name="Freeform 1079"/>
            <p:cNvSpPr>
              <a:spLocks/>
            </p:cNvSpPr>
            <p:nvPr/>
          </p:nvSpPr>
          <p:spPr bwMode="auto">
            <a:xfrm>
              <a:off x="4259" y="2854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7 w 170"/>
                <a:gd name="T3" fmla="*/ 57 h 170"/>
                <a:gd name="T4" fmla="*/ 0 w 170"/>
                <a:gd name="T5" fmla="*/ 57 h 170"/>
                <a:gd name="T6" fmla="*/ 57 w 170"/>
                <a:gd name="T7" fmla="*/ 170 h 170"/>
                <a:gd name="T8" fmla="*/ 170 w 170"/>
                <a:gd name="T9" fmla="*/ 113 h 170"/>
                <a:gd name="T10" fmla="*/ 170 w 170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57" y="170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64" name="Freeform 1080"/>
            <p:cNvSpPr>
              <a:spLocks/>
            </p:cNvSpPr>
            <p:nvPr/>
          </p:nvSpPr>
          <p:spPr bwMode="auto">
            <a:xfrm>
              <a:off x="4316" y="2627"/>
              <a:ext cx="283" cy="284"/>
            </a:xfrm>
            <a:custGeom>
              <a:avLst/>
              <a:gdLst>
                <a:gd name="T0" fmla="*/ 226 w 283"/>
                <a:gd name="T1" fmla="*/ 0 h 284"/>
                <a:gd name="T2" fmla="*/ 283 w 283"/>
                <a:gd name="T3" fmla="*/ 57 h 284"/>
                <a:gd name="T4" fmla="*/ 226 w 283"/>
                <a:gd name="T5" fmla="*/ 113 h 284"/>
                <a:gd name="T6" fmla="*/ 283 w 283"/>
                <a:gd name="T7" fmla="*/ 227 h 284"/>
                <a:gd name="T8" fmla="*/ 113 w 283"/>
                <a:gd name="T9" fmla="*/ 227 h 284"/>
                <a:gd name="T10" fmla="*/ 0 w 283"/>
                <a:gd name="T11" fmla="*/ 284 h 284"/>
                <a:gd name="T12" fmla="*/ 56 w 283"/>
                <a:gd name="T13" fmla="*/ 170 h 284"/>
                <a:gd name="T14" fmla="*/ 0 w 283"/>
                <a:gd name="T15" fmla="*/ 113 h 284"/>
                <a:gd name="T16" fmla="*/ 113 w 283"/>
                <a:gd name="T17" fmla="*/ 0 h 284"/>
                <a:gd name="T18" fmla="*/ 226 w 283"/>
                <a:gd name="T1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284">
                  <a:moveTo>
                    <a:pt x="226" y="0"/>
                  </a:moveTo>
                  <a:lnTo>
                    <a:pt x="283" y="57"/>
                  </a:lnTo>
                  <a:lnTo>
                    <a:pt x="226" y="113"/>
                  </a:lnTo>
                  <a:lnTo>
                    <a:pt x="283" y="227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56" y="170"/>
                  </a:lnTo>
                  <a:lnTo>
                    <a:pt x="0" y="113"/>
                  </a:lnTo>
                  <a:lnTo>
                    <a:pt x="113" y="0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65" name="Freeform 1081"/>
            <p:cNvSpPr>
              <a:spLocks/>
            </p:cNvSpPr>
            <p:nvPr/>
          </p:nvSpPr>
          <p:spPr bwMode="auto">
            <a:xfrm>
              <a:off x="4202" y="2740"/>
              <a:ext cx="170" cy="171"/>
            </a:xfrm>
            <a:custGeom>
              <a:avLst/>
              <a:gdLst>
                <a:gd name="T0" fmla="*/ 114 w 170"/>
                <a:gd name="T1" fmla="*/ 0 h 171"/>
                <a:gd name="T2" fmla="*/ 0 w 170"/>
                <a:gd name="T3" fmla="*/ 57 h 171"/>
                <a:gd name="T4" fmla="*/ 0 w 170"/>
                <a:gd name="T5" fmla="*/ 114 h 171"/>
                <a:gd name="T6" fmla="*/ 57 w 170"/>
                <a:gd name="T7" fmla="*/ 171 h 171"/>
                <a:gd name="T8" fmla="*/ 114 w 170"/>
                <a:gd name="T9" fmla="*/ 171 h 171"/>
                <a:gd name="T10" fmla="*/ 170 w 170"/>
                <a:gd name="T11" fmla="*/ 57 h 171"/>
                <a:gd name="T12" fmla="*/ 114 w 170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1">
                  <a:moveTo>
                    <a:pt x="114" y="0"/>
                  </a:moveTo>
                  <a:lnTo>
                    <a:pt x="0" y="57"/>
                  </a:lnTo>
                  <a:lnTo>
                    <a:pt x="0" y="114"/>
                  </a:lnTo>
                  <a:lnTo>
                    <a:pt x="57" y="171"/>
                  </a:lnTo>
                  <a:lnTo>
                    <a:pt x="114" y="171"/>
                  </a:lnTo>
                  <a:lnTo>
                    <a:pt x="170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66" name="Freeform 1082"/>
            <p:cNvSpPr>
              <a:spLocks/>
            </p:cNvSpPr>
            <p:nvPr/>
          </p:nvSpPr>
          <p:spPr bwMode="auto">
            <a:xfrm>
              <a:off x="3919" y="2797"/>
              <a:ext cx="340" cy="284"/>
            </a:xfrm>
            <a:custGeom>
              <a:avLst/>
              <a:gdLst>
                <a:gd name="T0" fmla="*/ 283 w 340"/>
                <a:gd name="T1" fmla="*/ 0 h 284"/>
                <a:gd name="T2" fmla="*/ 226 w 340"/>
                <a:gd name="T3" fmla="*/ 57 h 284"/>
                <a:gd name="T4" fmla="*/ 0 w 340"/>
                <a:gd name="T5" fmla="*/ 114 h 284"/>
                <a:gd name="T6" fmla="*/ 0 w 340"/>
                <a:gd name="T7" fmla="*/ 170 h 284"/>
                <a:gd name="T8" fmla="*/ 56 w 340"/>
                <a:gd name="T9" fmla="*/ 170 h 284"/>
                <a:gd name="T10" fmla="*/ 56 w 340"/>
                <a:gd name="T11" fmla="*/ 284 h 284"/>
                <a:gd name="T12" fmla="*/ 226 w 340"/>
                <a:gd name="T13" fmla="*/ 227 h 284"/>
                <a:gd name="T14" fmla="*/ 226 w 340"/>
                <a:gd name="T15" fmla="*/ 170 h 284"/>
                <a:gd name="T16" fmla="*/ 340 w 340"/>
                <a:gd name="T17" fmla="*/ 114 h 284"/>
                <a:gd name="T18" fmla="*/ 283 w 340"/>
                <a:gd name="T19" fmla="*/ 57 h 284"/>
                <a:gd name="T20" fmla="*/ 283 w 34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284">
                  <a:moveTo>
                    <a:pt x="283" y="0"/>
                  </a:moveTo>
                  <a:lnTo>
                    <a:pt x="226" y="57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14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67" name="Freeform 1083"/>
            <p:cNvSpPr>
              <a:spLocks/>
            </p:cNvSpPr>
            <p:nvPr/>
          </p:nvSpPr>
          <p:spPr bwMode="auto">
            <a:xfrm>
              <a:off x="4145" y="2344"/>
              <a:ext cx="341" cy="396"/>
            </a:xfrm>
            <a:custGeom>
              <a:avLst/>
              <a:gdLst>
                <a:gd name="T0" fmla="*/ 284 w 341"/>
                <a:gd name="T1" fmla="*/ 0 h 396"/>
                <a:gd name="T2" fmla="*/ 227 w 341"/>
                <a:gd name="T3" fmla="*/ 56 h 396"/>
                <a:gd name="T4" fmla="*/ 171 w 341"/>
                <a:gd name="T5" fmla="*/ 170 h 396"/>
                <a:gd name="T6" fmla="*/ 57 w 341"/>
                <a:gd name="T7" fmla="*/ 170 h 396"/>
                <a:gd name="T8" fmla="*/ 0 w 341"/>
                <a:gd name="T9" fmla="*/ 226 h 396"/>
                <a:gd name="T10" fmla="*/ 57 w 341"/>
                <a:gd name="T11" fmla="*/ 283 h 396"/>
                <a:gd name="T12" fmla="*/ 171 w 341"/>
                <a:gd name="T13" fmla="*/ 396 h 396"/>
                <a:gd name="T14" fmla="*/ 284 w 341"/>
                <a:gd name="T15" fmla="*/ 283 h 396"/>
                <a:gd name="T16" fmla="*/ 341 w 341"/>
                <a:gd name="T17" fmla="*/ 283 h 396"/>
                <a:gd name="T18" fmla="*/ 341 w 341"/>
                <a:gd name="T19" fmla="*/ 226 h 396"/>
                <a:gd name="T20" fmla="*/ 284 w 341"/>
                <a:gd name="T21" fmla="*/ 170 h 396"/>
                <a:gd name="T22" fmla="*/ 341 w 341"/>
                <a:gd name="T23" fmla="*/ 113 h 396"/>
                <a:gd name="T24" fmla="*/ 284 w 341"/>
                <a:gd name="T25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396">
                  <a:moveTo>
                    <a:pt x="284" y="0"/>
                  </a:moveTo>
                  <a:lnTo>
                    <a:pt x="227" y="56"/>
                  </a:lnTo>
                  <a:lnTo>
                    <a:pt x="171" y="170"/>
                  </a:lnTo>
                  <a:lnTo>
                    <a:pt x="57" y="170"/>
                  </a:lnTo>
                  <a:lnTo>
                    <a:pt x="0" y="226"/>
                  </a:lnTo>
                  <a:lnTo>
                    <a:pt x="57" y="283"/>
                  </a:lnTo>
                  <a:lnTo>
                    <a:pt x="171" y="396"/>
                  </a:lnTo>
                  <a:lnTo>
                    <a:pt x="284" y="283"/>
                  </a:lnTo>
                  <a:lnTo>
                    <a:pt x="341" y="283"/>
                  </a:lnTo>
                  <a:lnTo>
                    <a:pt x="341" y="226"/>
                  </a:lnTo>
                  <a:lnTo>
                    <a:pt x="284" y="170"/>
                  </a:lnTo>
                  <a:lnTo>
                    <a:pt x="341" y="113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68" name="Freeform 1084"/>
            <p:cNvSpPr>
              <a:spLocks/>
            </p:cNvSpPr>
            <p:nvPr/>
          </p:nvSpPr>
          <p:spPr bwMode="auto">
            <a:xfrm>
              <a:off x="3919" y="2570"/>
              <a:ext cx="397" cy="284"/>
            </a:xfrm>
            <a:custGeom>
              <a:avLst/>
              <a:gdLst>
                <a:gd name="T0" fmla="*/ 226 w 397"/>
                <a:gd name="T1" fmla="*/ 0 h 284"/>
                <a:gd name="T2" fmla="*/ 397 w 397"/>
                <a:gd name="T3" fmla="*/ 170 h 284"/>
                <a:gd name="T4" fmla="*/ 283 w 397"/>
                <a:gd name="T5" fmla="*/ 227 h 284"/>
                <a:gd name="T6" fmla="*/ 226 w 397"/>
                <a:gd name="T7" fmla="*/ 284 h 284"/>
                <a:gd name="T8" fmla="*/ 226 w 397"/>
                <a:gd name="T9" fmla="*/ 227 h 284"/>
                <a:gd name="T10" fmla="*/ 56 w 397"/>
                <a:gd name="T11" fmla="*/ 284 h 284"/>
                <a:gd name="T12" fmla="*/ 113 w 397"/>
                <a:gd name="T13" fmla="*/ 227 h 284"/>
                <a:gd name="T14" fmla="*/ 0 w 397"/>
                <a:gd name="T15" fmla="*/ 284 h 284"/>
                <a:gd name="T16" fmla="*/ 0 w 397"/>
                <a:gd name="T17" fmla="*/ 227 h 284"/>
                <a:gd name="T18" fmla="*/ 113 w 397"/>
                <a:gd name="T19" fmla="*/ 114 h 284"/>
                <a:gd name="T20" fmla="*/ 226 w 397"/>
                <a:gd name="T21" fmla="*/ 57 h 284"/>
                <a:gd name="T22" fmla="*/ 226 w 397"/>
                <a:gd name="T2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7" h="284">
                  <a:moveTo>
                    <a:pt x="226" y="0"/>
                  </a:moveTo>
                  <a:lnTo>
                    <a:pt x="397" y="170"/>
                  </a:lnTo>
                  <a:lnTo>
                    <a:pt x="283" y="227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56" y="284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3" y="114"/>
                  </a:lnTo>
                  <a:lnTo>
                    <a:pt x="226" y="57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01" name="グループ化 200"/>
          <p:cNvGrpSpPr/>
          <p:nvPr/>
        </p:nvGrpSpPr>
        <p:grpSpPr>
          <a:xfrm>
            <a:off x="6348363" y="5637087"/>
            <a:ext cx="1737304" cy="1527813"/>
            <a:chOff x="6348363" y="5637087"/>
            <a:chExt cx="1737304" cy="1527813"/>
          </a:xfrm>
        </p:grpSpPr>
        <p:sp>
          <p:nvSpPr>
            <p:cNvPr id="202" name="テキスト ボックス 201"/>
            <p:cNvSpPr txBox="1"/>
            <p:nvPr/>
          </p:nvSpPr>
          <p:spPr>
            <a:xfrm>
              <a:off x="6860543" y="6918679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南区</a:t>
              </a:r>
            </a:p>
          </p:txBody>
        </p:sp>
        <p:sp>
          <p:nvSpPr>
            <p:cNvPr id="203" name="テキスト ボックス 202"/>
            <p:cNvSpPr txBox="1"/>
            <p:nvPr/>
          </p:nvSpPr>
          <p:spPr>
            <a:xfrm>
              <a:off x="6611678" y="5637087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堺区</a:t>
              </a:r>
            </a:p>
          </p:txBody>
        </p:sp>
        <p:sp>
          <p:nvSpPr>
            <p:cNvPr id="204" name="テキスト ボックス 203"/>
            <p:cNvSpPr txBox="1"/>
            <p:nvPr/>
          </p:nvSpPr>
          <p:spPr>
            <a:xfrm>
              <a:off x="6904216" y="6315888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中区</a:t>
              </a:r>
            </a:p>
          </p:txBody>
        </p:sp>
        <p:sp>
          <p:nvSpPr>
            <p:cNvPr id="205" name="テキスト ボックス 204"/>
            <p:cNvSpPr txBox="1"/>
            <p:nvPr/>
          </p:nvSpPr>
          <p:spPr>
            <a:xfrm>
              <a:off x="7170827" y="6151562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東区</a:t>
              </a:r>
            </a:p>
          </p:txBody>
        </p:sp>
        <p:sp>
          <p:nvSpPr>
            <p:cNvPr id="206" name="テキスト ボックス 205"/>
            <p:cNvSpPr txBox="1"/>
            <p:nvPr/>
          </p:nvSpPr>
          <p:spPr>
            <a:xfrm>
              <a:off x="7516280" y="6298997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美原区</a:t>
              </a:r>
            </a:p>
          </p:txBody>
        </p:sp>
        <p:sp>
          <p:nvSpPr>
            <p:cNvPr id="207" name="テキスト ボックス 206"/>
            <p:cNvSpPr txBox="1"/>
            <p:nvPr/>
          </p:nvSpPr>
          <p:spPr>
            <a:xfrm>
              <a:off x="6348363" y="6028452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西区</a:t>
              </a:r>
            </a:p>
          </p:txBody>
        </p:sp>
        <p:sp>
          <p:nvSpPr>
            <p:cNvPr id="208" name="テキスト ボックス 207"/>
            <p:cNvSpPr txBox="1"/>
            <p:nvPr/>
          </p:nvSpPr>
          <p:spPr>
            <a:xfrm>
              <a:off x="7013665" y="5757783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北区</a:t>
              </a:r>
            </a:p>
          </p:txBody>
        </p:sp>
      </p:grpSp>
      <p:grpSp>
        <p:nvGrpSpPr>
          <p:cNvPr id="209" name="グループ化 208"/>
          <p:cNvGrpSpPr/>
          <p:nvPr/>
        </p:nvGrpSpPr>
        <p:grpSpPr>
          <a:xfrm>
            <a:off x="6007002" y="3719810"/>
            <a:ext cx="2257355" cy="1923665"/>
            <a:chOff x="6007002" y="3719810"/>
            <a:chExt cx="2257355" cy="1923665"/>
          </a:xfrm>
        </p:grpSpPr>
        <p:sp>
          <p:nvSpPr>
            <p:cNvPr id="210" name="テキスト ボックス 209"/>
            <p:cNvSpPr txBox="1"/>
            <p:nvPr/>
          </p:nvSpPr>
          <p:spPr>
            <a:xfrm>
              <a:off x="7471036" y="5140324"/>
              <a:ext cx="569388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1000" dirty="0"/>
                <a:t>平野区</a:t>
              </a:r>
            </a:p>
          </p:txBody>
        </p:sp>
        <p:sp>
          <p:nvSpPr>
            <p:cNvPr id="211" name="テキスト ボックス 210"/>
            <p:cNvSpPr txBox="1"/>
            <p:nvPr/>
          </p:nvSpPr>
          <p:spPr>
            <a:xfrm>
              <a:off x="6523050" y="391231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淀川区</a:t>
              </a:r>
            </a:p>
          </p:txBody>
        </p:sp>
        <p:sp>
          <p:nvSpPr>
            <p:cNvPr id="214" name="テキスト ボックス 213"/>
            <p:cNvSpPr txBox="1"/>
            <p:nvPr/>
          </p:nvSpPr>
          <p:spPr>
            <a:xfrm>
              <a:off x="7030884" y="408050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都島区</a:t>
              </a: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6476469" y="436207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福島区</a:t>
              </a: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6090394" y="4612919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此花区</a:t>
              </a: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6263483" y="4816712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港区</a:t>
              </a: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6301574" y="501721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大正区</a:t>
              </a: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6585834" y="4587795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6997343" y="4723890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天王寺区</a:t>
              </a: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6598079" y="4755277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浪速区</a:t>
              </a: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6007002" y="4206595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西淀川区</a:t>
              </a: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7023337" y="3719810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東淀川区</a:t>
              </a: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7263282" y="455430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東成区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7296855" y="486600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生野区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7381741" y="3932193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旭区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7186343" y="4305300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城東区</a:t>
              </a: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6855709" y="4226639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6851644" y="4542551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6187718" y="5236479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住之江区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6818653" y="5094451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阿倍野区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6790793" y="539725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住吉区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7031038" y="5273179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東住吉区</a:t>
              </a: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6690671" y="494736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西成区</a:t>
              </a: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7694970" y="4216160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鶴見区</a:t>
              </a:r>
            </a:p>
          </p:txBody>
        </p:sp>
      </p:grpSp>
      <p:grpSp>
        <p:nvGrpSpPr>
          <p:cNvPr id="236" name="グループ化 235"/>
          <p:cNvGrpSpPr/>
          <p:nvPr/>
        </p:nvGrpSpPr>
        <p:grpSpPr>
          <a:xfrm>
            <a:off x="3432039" y="978793"/>
            <a:ext cx="6057808" cy="8322407"/>
            <a:chOff x="3432039" y="978793"/>
            <a:chExt cx="6057808" cy="8322407"/>
          </a:xfrm>
        </p:grpSpPr>
        <p:sp>
          <p:nvSpPr>
            <p:cNvPr id="237" name="テキスト ボックス 236"/>
            <p:cNvSpPr txBox="1"/>
            <p:nvPr/>
          </p:nvSpPr>
          <p:spPr>
            <a:xfrm>
              <a:off x="6029544" y="978793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能勢町</a:t>
              </a:r>
            </a:p>
          </p:txBody>
        </p:sp>
        <p:sp>
          <p:nvSpPr>
            <p:cNvPr id="238" name="テキスト ボックス 237"/>
            <p:cNvSpPr txBox="1"/>
            <p:nvPr/>
          </p:nvSpPr>
          <p:spPr>
            <a:xfrm>
              <a:off x="6659781" y="15670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豊能町</a:t>
              </a:r>
            </a:p>
          </p:txBody>
        </p:sp>
        <p:sp>
          <p:nvSpPr>
            <p:cNvPr id="239" name="テキスト ボックス 238"/>
            <p:cNvSpPr txBox="1"/>
            <p:nvPr/>
          </p:nvSpPr>
          <p:spPr>
            <a:xfrm>
              <a:off x="8335963" y="1830204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島本町</a:t>
              </a:r>
            </a:p>
          </p:txBody>
        </p:sp>
        <p:sp>
          <p:nvSpPr>
            <p:cNvPr id="240" name="テキスト ボックス 239"/>
            <p:cNvSpPr txBox="1"/>
            <p:nvPr/>
          </p:nvSpPr>
          <p:spPr>
            <a:xfrm>
              <a:off x="7773988" y="21717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高槻市</a:t>
              </a:r>
            </a:p>
          </p:txBody>
        </p:sp>
        <p:sp>
          <p:nvSpPr>
            <p:cNvPr id="241" name="テキスト ボックス 240"/>
            <p:cNvSpPr txBox="1"/>
            <p:nvPr/>
          </p:nvSpPr>
          <p:spPr>
            <a:xfrm>
              <a:off x="7188639" y="344722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摂津市</a:t>
              </a:r>
            </a:p>
          </p:txBody>
        </p:sp>
        <p:sp>
          <p:nvSpPr>
            <p:cNvPr id="242" name="テキスト ボックス 241"/>
            <p:cNvSpPr txBox="1"/>
            <p:nvPr/>
          </p:nvSpPr>
          <p:spPr>
            <a:xfrm>
              <a:off x="6730531" y="5997674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堺市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5861050" y="752643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岸和田市</a:t>
              </a: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6310313" y="32323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豊中市</a:t>
              </a: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5928165" y="25920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池田市</a:t>
              </a: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6911485" y="32025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吹田市</a:t>
              </a: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5473929" y="649545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泉大津市</a:t>
              </a: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5319726" y="73922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貝塚市</a:t>
              </a: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7548541" y="36306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守口市</a:t>
              </a: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8515350" y="278483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枚方市</a:t>
              </a: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8224838" y="7347049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千早赤阪村</a:t>
              </a: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8319286" y="67620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河南町</a:t>
              </a: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8332040" y="63830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太子町</a:t>
              </a: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3432039" y="8993423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岬町</a:t>
              </a:r>
            </a:p>
          </p:txBody>
        </p:sp>
        <p:sp>
          <p:nvSpPr>
            <p:cNvPr id="255" name="正方形/長方形 254"/>
            <p:cNvSpPr/>
            <p:nvPr/>
          </p:nvSpPr>
          <p:spPr>
            <a:xfrm>
              <a:off x="4300809" y="78867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田尻町</a:t>
              </a: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6946909" y="6581875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大阪狭山市</a:t>
              </a: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5518195" y="801576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熊取町</a:t>
              </a: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5791639" y="680729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忠岡町</a:t>
              </a: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4114315" y="86264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阪南市</a:t>
              </a: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8747336" y="342931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交野市</a:t>
              </a: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8561388" y="380892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四條畷市</a:t>
              </a:r>
            </a:p>
          </p:txBody>
        </p:sp>
        <p:sp>
          <p:nvSpPr>
            <p:cNvPr id="262" name="正方形/長方形 261"/>
            <p:cNvSpPr/>
            <p:nvPr/>
          </p:nvSpPr>
          <p:spPr>
            <a:xfrm>
              <a:off x="4727299" y="84265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泉南市</a:t>
              </a:r>
            </a:p>
          </p:txBody>
        </p:sp>
        <p:sp>
          <p:nvSpPr>
            <p:cNvPr id="263" name="正方形/長方形 262"/>
            <p:cNvSpPr/>
            <p:nvPr/>
          </p:nvSpPr>
          <p:spPr>
            <a:xfrm>
              <a:off x="7822887" y="457112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東大阪市</a:t>
              </a:r>
            </a:p>
          </p:txBody>
        </p:sp>
        <p:sp>
          <p:nvSpPr>
            <p:cNvPr id="264" name="正方形/長方形 263"/>
            <p:cNvSpPr/>
            <p:nvPr/>
          </p:nvSpPr>
          <p:spPr>
            <a:xfrm>
              <a:off x="7670120" y="577145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藤井寺市</a:t>
              </a:r>
            </a:p>
          </p:txBody>
        </p:sp>
        <p:sp>
          <p:nvSpPr>
            <p:cNvPr id="265" name="テキスト ボックス 264"/>
            <p:cNvSpPr txBox="1"/>
            <p:nvPr/>
          </p:nvSpPr>
          <p:spPr>
            <a:xfrm>
              <a:off x="7188639" y="247317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茨木市</a:t>
              </a:r>
            </a:p>
          </p:txBody>
        </p:sp>
        <p:sp>
          <p:nvSpPr>
            <p:cNvPr id="266" name="テキスト ボックス 265"/>
            <p:cNvSpPr txBox="1"/>
            <p:nvPr/>
          </p:nvSpPr>
          <p:spPr>
            <a:xfrm>
              <a:off x="7986923" y="514938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八尾市</a:t>
              </a:r>
            </a:p>
          </p:txBody>
        </p:sp>
        <p:sp>
          <p:nvSpPr>
            <p:cNvPr id="267" name="正方形/長方形 266"/>
            <p:cNvSpPr/>
            <p:nvPr/>
          </p:nvSpPr>
          <p:spPr>
            <a:xfrm>
              <a:off x="5013703" y="822325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泉佐野市</a:t>
              </a:r>
            </a:p>
          </p:txBody>
        </p:sp>
        <p:sp>
          <p:nvSpPr>
            <p:cNvPr id="268" name="正方形/長方形 267"/>
            <p:cNvSpPr/>
            <p:nvPr/>
          </p:nvSpPr>
          <p:spPr>
            <a:xfrm>
              <a:off x="5791638" y="618767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高石市</a:t>
              </a:r>
            </a:p>
          </p:txBody>
        </p:sp>
        <p:sp>
          <p:nvSpPr>
            <p:cNvPr id="269" name="テキスト ボックス 268"/>
            <p:cNvSpPr txBox="1"/>
            <p:nvPr/>
          </p:nvSpPr>
          <p:spPr>
            <a:xfrm>
              <a:off x="7459448" y="688965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富田林市</a:t>
              </a:r>
            </a:p>
          </p:txBody>
        </p:sp>
        <p:sp>
          <p:nvSpPr>
            <p:cNvPr id="270" name="テキスト ボックス 269"/>
            <p:cNvSpPr txBox="1"/>
            <p:nvPr/>
          </p:nvSpPr>
          <p:spPr>
            <a:xfrm>
              <a:off x="7818877" y="332405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寝屋川市</a:t>
              </a:r>
            </a:p>
          </p:txBody>
        </p:sp>
        <p:sp>
          <p:nvSpPr>
            <p:cNvPr id="271" name="テキスト ボックス 270"/>
            <p:cNvSpPr txBox="1"/>
            <p:nvPr/>
          </p:nvSpPr>
          <p:spPr>
            <a:xfrm>
              <a:off x="7243770" y="7676690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河内長野市</a:t>
              </a:r>
            </a:p>
          </p:txBody>
        </p:sp>
        <p:sp>
          <p:nvSpPr>
            <p:cNvPr id="272" name="テキスト ボックス 271"/>
            <p:cNvSpPr txBox="1"/>
            <p:nvPr/>
          </p:nvSpPr>
          <p:spPr>
            <a:xfrm>
              <a:off x="7219201" y="55278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松原市</a:t>
              </a:r>
            </a:p>
          </p:txBody>
        </p:sp>
        <p:sp>
          <p:nvSpPr>
            <p:cNvPr id="273" name="テキスト ボックス 272"/>
            <p:cNvSpPr txBox="1"/>
            <p:nvPr/>
          </p:nvSpPr>
          <p:spPr>
            <a:xfrm>
              <a:off x="8205692" y="407579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大東市</a:t>
              </a:r>
            </a:p>
          </p:txBody>
        </p:sp>
        <p:sp>
          <p:nvSpPr>
            <p:cNvPr id="274" name="テキスト ボックス 273"/>
            <p:cNvSpPr txBox="1"/>
            <p:nvPr/>
          </p:nvSpPr>
          <p:spPr>
            <a:xfrm>
              <a:off x="6366094" y="719058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和泉市</a:t>
              </a:r>
            </a:p>
          </p:txBody>
        </p:sp>
        <p:sp>
          <p:nvSpPr>
            <p:cNvPr id="275" name="テキスト ボックス 274"/>
            <p:cNvSpPr txBox="1"/>
            <p:nvPr/>
          </p:nvSpPr>
          <p:spPr>
            <a:xfrm>
              <a:off x="6531569" y="223581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箕面市</a:t>
              </a:r>
            </a:p>
          </p:txBody>
        </p:sp>
        <p:sp>
          <p:nvSpPr>
            <p:cNvPr id="276" name="テキスト ボックス 275"/>
            <p:cNvSpPr txBox="1"/>
            <p:nvPr/>
          </p:nvSpPr>
          <p:spPr>
            <a:xfrm>
              <a:off x="8227572" y="552132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柏原市</a:t>
              </a:r>
            </a:p>
          </p:txBody>
        </p:sp>
        <p:sp>
          <p:nvSpPr>
            <p:cNvPr id="277" name="テキスト ボックス 276"/>
            <p:cNvSpPr txBox="1"/>
            <p:nvPr/>
          </p:nvSpPr>
          <p:spPr>
            <a:xfrm>
              <a:off x="7690758" y="606107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羽曳野市</a:t>
              </a:r>
            </a:p>
          </p:txBody>
        </p:sp>
        <p:sp>
          <p:nvSpPr>
            <p:cNvPr id="278" name="テキスト ボックス 277"/>
            <p:cNvSpPr txBox="1"/>
            <p:nvPr/>
          </p:nvSpPr>
          <p:spPr>
            <a:xfrm>
              <a:off x="7645396" y="393838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門真市</a:t>
              </a:r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5511580" y="4447500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大阪</a:t>
              </a: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01" name="Group 1217"/>
          <p:cNvGrpSpPr>
            <a:grpSpLocks/>
          </p:cNvGrpSpPr>
          <p:nvPr/>
        </p:nvGrpSpPr>
        <p:grpSpPr bwMode="auto">
          <a:xfrm>
            <a:off x="3070225" y="209550"/>
            <a:ext cx="6391275" cy="9271000"/>
            <a:chOff x="1934" y="132"/>
            <a:chExt cx="4026" cy="5840"/>
          </a:xfrm>
        </p:grpSpPr>
        <p:sp>
          <p:nvSpPr>
            <p:cNvPr id="12180" name="Freeform 916"/>
            <p:cNvSpPr>
              <a:spLocks/>
            </p:cNvSpPr>
            <p:nvPr/>
          </p:nvSpPr>
          <p:spPr bwMode="auto">
            <a:xfrm>
              <a:off x="3465" y="4895"/>
              <a:ext cx="283" cy="454"/>
            </a:xfrm>
            <a:custGeom>
              <a:avLst/>
              <a:gdLst>
                <a:gd name="T0" fmla="*/ 113 w 283"/>
                <a:gd name="T1" fmla="*/ 0 h 454"/>
                <a:gd name="T2" fmla="*/ 227 w 283"/>
                <a:gd name="T3" fmla="*/ 57 h 454"/>
                <a:gd name="T4" fmla="*/ 283 w 283"/>
                <a:gd name="T5" fmla="*/ 227 h 454"/>
                <a:gd name="T6" fmla="*/ 283 w 283"/>
                <a:gd name="T7" fmla="*/ 340 h 454"/>
                <a:gd name="T8" fmla="*/ 283 w 283"/>
                <a:gd name="T9" fmla="*/ 454 h 454"/>
                <a:gd name="T10" fmla="*/ 227 w 283"/>
                <a:gd name="T11" fmla="*/ 397 h 454"/>
                <a:gd name="T12" fmla="*/ 113 w 283"/>
                <a:gd name="T13" fmla="*/ 340 h 454"/>
                <a:gd name="T14" fmla="*/ 113 w 283"/>
                <a:gd name="T15" fmla="*/ 284 h 454"/>
                <a:gd name="T16" fmla="*/ 57 w 283"/>
                <a:gd name="T17" fmla="*/ 227 h 454"/>
                <a:gd name="T18" fmla="*/ 0 w 283"/>
                <a:gd name="T19" fmla="*/ 170 h 454"/>
                <a:gd name="T20" fmla="*/ 0 w 283"/>
                <a:gd name="T21" fmla="*/ 57 h 454"/>
                <a:gd name="T22" fmla="*/ 113 w 283"/>
                <a:gd name="T23" fmla="*/ 57 h 454"/>
                <a:gd name="T24" fmla="*/ 113 w 283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454">
                  <a:moveTo>
                    <a:pt x="113" y="0"/>
                  </a:moveTo>
                  <a:lnTo>
                    <a:pt x="227" y="57"/>
                  </a:lnTo>
                  <a:lnTo>
                    <a:pt x="283" y="227"/>
                  </a:lnTo>
                  <a:lnTo>
                    <a:pt x="283" y="340"/>
                  </a:lnTo>
                  <a:lnTo>
                    <a:pt x="283" y="454"/>
                  </a:lnTo>
                  <a:lnTo>
                    <a:pt x="227" y="397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1934" y="5462"/>
              <a:ext cx="737" cy="510"/>
            </a:xfrm>
            <a:custGeom>
              <a:avLst/>
              <a:gdLst>
                <a:gd name="T0" fmla="*/ 624 w 737"/>
                <a:gd name="T1" fmla="*/ 0 h 510"/>
                <a:gd name="T2" fmla="*/ 624 w 737"/>
                <a:gd name="T3" fmla="*/ 170 h 510"/>
                <a:gd name="T4" fmla="*/ 680 w 737"/>
                <a:gd name="T5" fmla="*/ 227 h 510"/>
                <a:gd name="T6" fmla="*/ 737 w 737"/>
                <a:gd name="T7" fmla="*/ 227 h 510"/>
                <a:gd name="T8" fmla="*/ 737 w 737"/>
                <a:gd name="T9" fmla="*/ 284 h 510"/>
                <a:gd name="T10" fmla="*/ 680 w 737"/>
                <a:gd name="T11" fmla="*/ 397 h 510"/>
                <a:gd name="T12" fmla="*/ 624 w 737"/>
                <a:gd name="T13" fmla="*/ 397 h 510"/>
                <a:gd name="T14" fmla="*/ 567 w 737"/>
                <a:gd name="T15" fmla="*/ 454 h 510"/>
                <a:gd name="T16" fmla="*/ 454 w 737"/>
                <a:gd name="T17" fmla="*/ 454 h 510"/>
                <a:gd name="T18" fmla="*/ 397 w 737"/>
                <a:gd name="T19" fmla="*/ 510 h 510"/>
                <a:gd name="T20" fmla="*/ 397 w 737"/>
                <a:gd name="T21" fmla="*/ 454 h 510"/>
                <a:gd name="T22" fmla="*/ 340 w 737"/>
                <a:gd name="T23" fmla="*/ 397 h 510"/>
                <a:gd name="T24" fmla="*/ 340 w 737"/>
                <a:gd name="T25" fmla="*/ 454 h 510"/>
                <a:gd name="T26" fmla="*/ 284 w 737"/>
                <a:gd name="T27" fmla="*/ 454 h 510"/>
                <a:gd name="T28" fmla="*/ 284 w 737"/>
                <a:gd name="T29" fmla="*/ 510 h 510"/>
                <a:gd name="T30" fmla="*/ 227 w 737"/>
                <a:gd name="T31" fmla="*/ 510 h 510"/>
                <a:gd name="T32" fmla="*/ 170 w 737"/>
                <a:gd name="T33" fmla="*/ 454 h 510"/>
                <a:gd name="T34" fmla="*/ 113 w 737"/>
                <a:gd name="T35" fmla="*/ 454 h 510"/>
                <a:gd name="T36" fmla="*/ 57 w 737"/>
                <a:gd name="T37" fmla="*/ 397 h 510"/>
                <a:gd name="T38" fmla="*/ 57 w 737"/>
                <a:gd name="T39" fmla="*/ 340 h 510"/>
                <a:gd name="T40" fmla="*/ 57 w 737"/>
                <a:gd name="T41" fmla="*/ 284 h 510"/>
                <a:gd name="T42" fmla="*/ 113 w 737"/>
                <a:gd name="T43" fmla="*/ 227 h 510"/>
                <a:gd name="T44" fmla="*/ 57 w 737"/>
                <a:gd name="T45" fmla="*/ 227 h 510"/>
                <a:gd name="T46" fmla="*/ 0 w 737"/>
                <a:gd name="T47" fmla="*/ 170 h 510"/>
                <a:gd name="T48" fmla="*/ 57 w 737"/>
                <a:gd name="T49" fmla="*/ 170 h 510"/>
                <a:gd name="T50" fmla="*/ 113 w 737"/>
                <a:gd name="T51" fmla="*/ 114 h 510"/>
                <a:gd name="T52" fmla="*/ 284 w 737"/>
                <a:gd name="T53" fmla="*/ 114 h 510"/>
                <a:gd name="T54" fmla="*/ 284 w 737"/>
                <a:gd name="T55" fmla="*/ 170 h 510"/>
                <a:gd name="T56" fmla="*/ 397 w 737"/>
                <a:gd name="T57" fmla="*/ 57 h 510"/>
                <a:gd name="T58" fmla="*/ 454 w 737"/>
                <a:gd name="T59" fmla="*/ 57 h 510"/>
                <a:gd name="T60" fmla="*/ 567 w 737"/>
                <a:gd name="T61" fmla="*/ 0 h 510"/>
                <a:gd name="T62" fmla="*/ 624 w 737"/>
                <a:gd name="T6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7" h="510">
                  <a:moveTo>
                    <a:pt x="624" y="0"/>
                  </a:moveTo>
                  <a:lnTo>
                    <a:pt x="624" y="17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113" y="114"/>
                  </a:lnTo>
                  <a:lnTo>
                    <a:pt x="284" y="114"/>
                  </a:lnTo>
                  <a:lnTo>
                    <a:pt x="284" y="17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567" y="0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2557" y="5180"/>
              <a:ext cx="567" cy="567"/>
            </a:xfrm>
            <a:custGeom>
              <a:avLst/>
              <a:gdLst>
                <a:gd name="T0" fmla="*/ 113 w 567"/>
                <a:gd name="T1" fmla="*/ 510 h 567"/>
                <a:gd name="T2" fmla="*/ 227 w 567"/>
                <a:gd name="T3" fmla="*/ 567 h 567"/>
                <a:gd name="T4" fmla="*/ 340 w 567"/>
                <a:gd name="T5" fmla="*/ 510 h 567"/>
                <a:gd name="T6" fmla="*/ 340 w 567"/>
                <a:gd name="T7" fmla="*/ 453 h 567"/>
                <a:gd name="T8" fmla="*/ 453 w 567"/>
                <a:gd name="T9" fmla="*/ 510 h 567"/>
                <a:gd name="T10" fmla="*/ 567 w 567"/>
                <a:gd name="T11" fmla="*/ 453 h 567"/>
                <a:gd name="T12" fmla="*/ 510 w 567"/>
                <a:gd name="T13" fmla="*/ 340 h 567"/>
                <a:gd name="T14" fmla="*/ 453 w 567"/>
                <a:gd name="T15" fmla="*/ 226 h 567"/>
                <a:gd name="T16" fmla="*/ 397 w 567"/>
                <a:gd name="T17" fmla="*/ 113 h 567"/>
                <a:gd name="T18" fmla="*/ 397 w 567"/>
                <a:gd name="T19" fmla="*/ 56 h 567"/>
                <a:gd name="T20" fmla="*/ 340 w 567"/>
                <a:gd name="T21" fmla="*/ 0 h 567"/>
                <a:gd name="T22" fmla="*/ 283 w 567"/>
                <a:gd name="T23" fmla="*/ 113 h 567"/>
                <a:gd name="T24" fmla="*/ 227 w 567"/>
                <a:gd name="T25" fmla="*/ 170 h 567"/>
                <a:gd name="T26" fmla="*/ 170 w 567"/>
                <a:gd name="T27" fmla="*/ 226 h 567"/>
                <a:gd name="T28" fmla="*/ 56 w 567"/>
                <a:gd name="T29" fmla="*/ 283 h 567"/>
                <a:gd name="T30" fmla="*/ 0 w 567"/>
                <a:gd name="T31" fmla="*/ 283 h 567"/>
                <a:gd name="T32" fmla="*/ 0 w 567"/>
                <a:gd name="T33" fmla="*/ 453 h 567"/>
                <a:gd name="T34" fmla="*/ 56 w 567"/>
                <a:gd name="T35" fmla="*/ 510 h 567"/>
                <a:gd name="T36" fmla="*/ 113 w 567"/>
                <a:gd name="T37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567">
                  <a:moveTo>
                    <a:pt x="113" y="510"/>
                  </a:moveTo>
                  <a:lnTo>
                    <a:pt x="227" y="567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53" y="510"/>
                  </a:lnTo>
                  <a:lnTo>
                    <a:pt x="567" y="453"/>
                  </a:lnTo>
                  <a:lnTo>
                    <a:pt x="510" y="340"/>
                  </a:lnTo>
                  <a:lnTo>
                    <a:pt x="453" y="226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0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170" y="226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6" y="510"/>
                  </a:lnTo>
                  <a:lnTo>
                    <a:pt x="113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4089" y="1833"/>
              <a:ext cx="397" cy="681"/>
            </a:xfrm>
            <a:custGeom>
              <a:avLst/>
              <a:gdLst>
                <a:gd name="T0" fmla="*/ 0 w 397"/>
                <a:gd name="T1" fmla="*/ 227 h 681"/>
                <a:gd name="T2" fmla="*/ 56 w 397"/>
                <a:gd name="T3" fmla="*/ 170 h 681"/>
                <a:gd name="T4" fmla="*/ 56 w 397"/>
                <a:gd name="T5" fmla="*/ 114 h 681"/>
                <a:gd name="T6" fmla="*/ 113 w 397"/>
                <a:gd name="T7" fmla="*/ 114 h 681"/>
                <a:gd name="T8" fmla="*/ 227 w 397"/>
                <a:gd name="T9" fmla="*/ 0 h 681"/>
                <a:gd name="T10" fmla="*/ 283 w 397"/>
                <a:gd name="T11" fmla="*/ 57 h 681"/>
                <a:gd name="T12" fmla="*/ 340 w 397"/>
                <a:gd name="T13" fmla="*/ 57 h 681"/>
                <a:gd name="T14" fmla="*/ 340 w 397"/>
                <a:gd name="T15" fmla="*/ 0 h 681"/>
                <a:gd name="T16" fmla="*/ 397 w 397"/>
                <a:gd name="T17" fmla="*/ 57 h 681"/>
                <a:gd name="T18" fmla="*/ 397 w 397"/>
                <a:gd name="T19" fmla="*/ 170 h 681"/>
                <a:gd name="T20" fmla="*/ 340 w 397"/>
                <a:gd name="T21" fmla="*/ 227 h 681"/>
                <a:gd name="T22" fmla="*/ 340 w 397"/>
                <a:gd name="T23" fmla="*/ 511 h 681"/>
                <a:gd name="T24" fmla="*/ 283 w 397"/>
                <a:gd name="T25" fmla="*/ 567 h 681"/>
                <a:gd name="T26" fmla="*/ 227 w 397"/>
                <a:gd name="T27" fmla="*/ 681 h 681"/>
                <a:gd name="T28" fmla="*/ 113 w 397"/>
                <a:gd name="T29" fmla="*/ 681 h 681"/>
                <a:gd name="T30" fmla="*/ 113 w 397"/>
                <a:gd name="T31" fmla="*/ 454 h 681"/>
                <a:gd name="T32" fmla="*/ 56 w 397"/>
                <a:gd name="T33" fmla="*/ 511 h 681"/>
                <a:gd name="T34" fmla="*/ 56 w 397"/>
                <a:gd name="T35" fmla="*/ 397 h 681"/>
                <a:gd name="T36" fmla="*/ 0 w 397"/>
                <a:gd name="T37" fmla="*/ 22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681">
                  <a:moveTo>
                    <a:pt x="0" y="227"/>
                  </a:moveTo>
                  <a:lnTo>
                    <a:pt x="56" y="170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227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340" y="227"/>
                  </a:lnTo>
                  <a:lnTo>
                    <a:pt x="340" y="511"/>
                  </a:lnTo>
                  <a:lnTo>
                    <a:pt x="283" y="567"/>
                  </a:lnTo>
                  <a:lnTo>
                    <a:pt x="227" y="681"/>
                  </a:lnTo>
                  <a:lnTo>
                    <a:pt x="113" y="681"/>
                  </a:lnTo>
                  <a:lnTo>
                    <a:pt x="113" y="454"/>
                  </a:lnTo>
                  <a:lnTo>
                    <a:pt x="56" y="511"/>
                  </a:lnTo>
                  <a:lnTo>
                    <a:pt x="56" y="39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3975" y="1436"/>
              <a:ext cx="227" cy="624"/>
            </a:xfrm>
            <a:custGeom>
              <a:avLst/>
              <a:gdLst>
                <a:gd name="T0" fmla="*/ 114 w 227"/>
                <a:gd name="T1" fmla="*/ 0 h 624"/>
                <a:gd name="T2" fmla="*/ 227 w 227"/>
                <a:gd name="T3" fmla="*/ 114 h 624"/>
                <a:gd name="T4" fmla="*/ 227 w 227"/>
                <a:gd name="T5" fmla="*/ 227 h 624"/>
                <a:gd name="T6" fmla="*/ 170 w 227"/>
                <a:gd name="T7" fmla="*/ 284 h 624"/>
                <a:gd name="T8" fmla="*/ 170 w 227"/>
                <a:gd name="T9" fmla="*/ 511 h 624"/>
                <a:gd name="T10" fmla="*/ 170 w 227"/>
                <a:gd name="T11" fmla="*/ 567 h 624"/>
                <a:gd name="T12" fmla="*/ 114 w 227"/>
                <a:gd name="T13" fmla="*/ 624 h 624"/>
                <a:gd name="T14" fmla="*/ 57 w 227"/>
                <a:gd name="T15" fmla="*/ 567 h 624"/>
                <a:gd name="T16" fmla="*/ 0 w 227"/>
                <a:gd name="T17" fmla="*/ 511 h 624"/>
                <a:gd name="T18" fmla="*/ 0 w 227"/>
                <a:gd name="T19" fmla="*/ 397 h 624"/>
                <a:gd name="T20" fmla="*/ 57 w 227"/>
                <a:gd name="T21" fmla="*/ 284 h 624"/>
                <a:gd name="T22" fmla="*/ 0 w 227"/>
                <a:gd name="T23" fmla="*/ 227 h 624"/>
                <a:gd name="T24" fmla="*/ 57 w 227"/>
                <a:gd name="T25" fmla="*/ 170 h 624"/>
                <a:gd name="T26" fmla="*/ 57 w 227"/>
                <a:gd name="T27" fmla="*/ 57 h 624"/>
                <a:gd name="T28" fmla="*/ 114 w 227"/>
                <a:gd name="T29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624">
                  <a:moveTo>
                    <a:pt x="114" y="0"/>
                  </a:moveTo>
                  <a:lnTo>
                    <a:pt x="227" y="114"/>
                  </a:lnTo>
                  <a:lnTo>
                    <a:pt x="227" y="227"/>
                  </a:lnTo>
                  <a:lnTo>
                    <a:pt x="170" y="284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114" y="624"/>
                  </a:lnTo>
                  <a:lnTo>
                    <a:pt x="57" y="567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4089" y="1153"/>
              <a:ext cx="510" cy="794"/>
            </a:xfrm>
            <a:custGeom>
              <a:avLst/>
              <a:gdLst>
                <a:gd name="T0" fmla="*/ 56 w 510"/>
                <a:gd name="T1" fmla="*/ 794 h 794"/>
                <a:gd name="T2" fmla="*/ 56 w 510"/>
                <a:gd name="T3" fmla="*/ 567 h 794"/>
                <a:gd name="T4" fmla="*/ 113 w 510"/>
                <a:gd name="T5" fmla="*/ 510 h 794"/>
                <a:gd name="T6" fmla="*/ 113 w 510"/>
                <a:gd name="T7" fmla="*/ 397 h 794"/>
                <a:gd name="T8" fmla="*/ 0 w 510"/>
                <a:gd name="T9" fmla="*/ 283 h 794"/>
                <a:gd name="T10" fmla="*/ 56 w 510"/>
                <a:gd name="T11" fmla="*/ 113 h 794"/>
                <a:gd name="T12" fmla="*/ 113 w 510"/>
                <a:gd name="T13" fmla="*/ 113 h 794"/>
                <a:gd name="T14" fmla="*/ 170 w 510"/>
                <a:gd name="T15" fmla="*/ 0 h 794"/>
                <a:gd name="T16" fmla="*/ 283 w 510"/>
                <a:gd name="T17" fmla="*/ 113 h 794"/>
                <a:gd name="T18" fmla="*/ 227 w 510"/>
                <a:gd name="T19" fmla="*/ 170 h 794"/>
                <a:gd name="T20" fmla="*/ 283 w 510"/>
                <a:gd name="T21" fmla="*/ 283 h 794"/>
                <a:gd name="T22" fmla="*/ 397 w 510"/>
                <a:gd name="T23" fmla="*/ 283 h 794"/>
                <a:gd name="T24" fmla="*/ 397 w 510"/>
                <a:gd name="T25" fmla="*/ 340 h 794"/>
                <a:gd name="T26" fmla="*/ 453 w 510"/>
                <a:gd name="T27" fmla="*/ 283 h 794"/>
                <a:gd name="T28" fmla="*/ 453 w 510"/>
                <a:gd name="T29" fmla="*/ 397 h 794"/>
                <a:gd name="T30" fmla="*/ 510 w 510"/>
                <a:gd name="T31" fmla="*/ 510 h 794"/>
                <a:gd name="T32" fmla="*/ 510 w 510"/>
                <a:gd name="T33" fmla="*/ 567 h 794"/>
                <a:gd name="T34" fmla="*/ 510 w 510"/>
                <a:gd name="T35" fmla="*/ 624 h 794"/>
                <a:gd name="T36" fmla="*/ 397 w 510"/>
                <a:gd name="T37" fmla="*/ 624 h 794"/>
                <a:gd name="T38" fmla="*/ 340 w 510"/>
                <a:gd name="T39" fmla="*/ 680 h 794"/>
                <a:gd name="T40" fmla="*/ 340 w 510"/>
                <a:gd name="T41" fmla="*/ 737 h 794"/>
                <a:gd name="T42" fmla="*/ 283 w 510"/>
                <a:gd name="T43" fmla="*/ 737 h 794"/>
                <a:gd name="T44" fmla="*/ 227 w 510"/>
                <a:gd name="T45" fmla="*/ 680 h 794"/>
                <a:gd name="T46" fmla="*/ 113 w 510"/>
                <a:gd name="T47" fmla="*/ 794 h 794"/>
                <a:gd name="T48" fmla="*/ 56 w 510"/>
                <a:gd name="T4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794">
                  <a:moveTo>
                    <a:pt x="56" y="794"/>
                  </a:moveTo>
                  <a:lnTo>
                    <a:pt x="56" y="567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0" y="283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70" y="0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283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453" y="283"/>
                  </a:lnTo>
                  <a:lnTo>
                    <a:pt x="453" y="397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27" y="680"/>
                  </a:lnTo>
                  <a:lnTo>
                    <a:pt x="113" y="794"/>
                  </a:lnTo>
                  <a:lnTo>
                    <a:pt x="56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3975" y="926"/>
              <a:ext cx="624" cy="510"/>
            </a:xfrm>
            <a:custGeom>
              <a:avLst/>
              <a:gdLst>
                <a:gd name="T0" fmla="*/ 227 w 624"/>
                <a:gd name="T1" fmla="*/ 340 h 510"/>
                <a:gd name="T2" fmla="*/ 114 w 624"/>
                <a:gd name="T3" fmla="*/ 340 h 510"/>
                <a:gd name="T4" fmla="*/ 57 w 624"/>
                <a:gd name="T5" fmla="*/ 397 h 510"/>
                <a:gd name="T6" fmla="*/ 57 w 624"/>
                <a:gd name="T7" fmla="*/ 284 h 510"/>
                <a:gd name="T8" fmla="*/ 0 w 624"/>
                <a:gd name="T9" fmla="*/ 284 h 510"/>
                <a:gd name="T10" fmla="*/ 57 w 624"/>
                <a:gd name="T11" fmla="*/ 227 h 510"/>
                <a:gd name="T12" fmla="*/ 170 w 624"/>
                <a:gd name="T13" fmla="*/ 170 h 510"/>
                <a:gd name="T14" fmla="*/ 284 w 624"/>
                <a:gd name="T15" fmla="*/ 170 h 510"/>
                <a:gd name="T16" fmla="*/ 284 w 624"/>
                <a:gd name="T17" fmla="*/ 113 h 510"/>
                <a:gd name="T18" fmla="*/ 341 w 624"/>
                <a:gd name="T19" fmla="*/ 57 h 510"/>
                <a:gd name="T20" fmla="*/ 341 w 624"/>
                <a:gd name="T21" fmla="*/ 0 h 510"/>
                <a:gd name="T22" fmla="*/ 397 w 624"/>
                <a:gd name="T23" fmla="*/ 0 h 510"/>
                <a:gd name="T24" fmla="*/ 567 w 624"/>
                <a:gd name="T25" fmla="*/ 0 h 510"/>
                <a:gd name="T26" fmla="*/ 624 w 624"/>
                <a:gd name="T27" fmla="*/ 113 h 510"/>
                <a:gd name="T28" fmla="*/ 624 w 624"/>
                <a:gd name="T29" fmla="*/ 227 h 510"/>
                <a:gd name="T30" fmla="*/ 567 w 624"/>
                <a:gd name="T31" fmla="*/ 340 h 510"/>
                <a:gd name="T32" fmla="*/ 511 w 624"/>
                <a:gd name="T33" fmla="*/ 340 h 510"/>
                <a:gd name="T34" fmla="*/ 454 w 624"/>
                <a:gd name="T35" fmla="*/ 454 h 510"/>
                <a:gd name="T36" fmla="*/ 511 w 624"/>
                <a:gd name="T37" fmla="*/ 510 h 510"/>
                <a:gd name="T38" fmla="*/ 397 w 624"/>
                <a:gd name="T39" fmla="*/ 510 h 510"/>
                <a:gd name="T40" fmla="*/ 341 w 624"/>
                <a:gd name="T41" fmla="*/ 397 h 510"/>
                <a:gd name="T42" fmla="*/ 397 w 624"/>
                <a:gd name="T43" fmla="*/ 340 h 510"/>
                <a:gd name="T44" fmla="*/ 284 w 624"/>
                <a:gd name="T45" fmla="*/ 227 h 510"/>
                <a:gd name="T46" fmla="*/ 227 w 624"/>
                <a:gd name="T47" fmla="*/ 34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510">
                  <a:moveTo>
                    <a:pt x="227" y="340"/>
                  </a:moveTo>
                  <a:lnTo>
                    <a:pt x="114" y="340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57" y="22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624" y="113"/>
                  </a:lnTo>
                  <a:lnTo>
                    <a:pt x="624" y="227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454" y="454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41" y="397"/>
                  </a:lnTo>
                  <a:lnTo>
                    <a:pt x="397" y="340"/>
                  </a:lnTo>
                  <a:lnTo>
                    <a:pt x="284" y="227"/>
                  </a:lnTo>
                  <a:lnTo>
                    <a:pt x="22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3408" y="132"/>
              <a:ext cx="1021" cy="907"/>
            </a:xfrm>
            <a:custGeom>
              <a:avLst/>
              <a:gdLst>
                <a:gd name="T0" fmla="*/ 964 w 1021"/>
                <a:gd name="T1" fmla="*/ 794 h 907"/>
                <a:gd name="T2" fmla="*/ 964 w 1021"/>
                <a:gd name="T3" fmla="*/ 511 h 907"/>
                <a:gd name="T4" fmla="*/ 1021 w 1021"/>
                <a:gd name="T5" fmla="*/ 454 h 907"/>
                <a:gd name="T6" fmla="*/ 908 w 1021"/>
                <a:gd name="T7" fmla="*/ 397 h 907"/>
                <a:gd name="T8" fmla="*/ 851 w 1021"/>
                <a:gd name="T9" fmla="*/ 397 h 907"/>
                <a:gd name="T10" fmla="*/ 737 w 1021"/>
                <a:gd name="T11" fmla="*/ 340 h 907"/>
                <a:gd name="T12" fmla="*/ 681 w 1021"/>
                <a:gd name="T13" fmla="*/ 284 h 907"/>
                <a:gd name="T14" fmla="*/ 567 w 1021"/>
                <a:gd name="T15" fmla="*/ 340 h 907"/>
                <a:gd name="T16" fmla="*/ 511 w 1021"/>
                <a:gd name="T17" fmla="*/ 284 h 907"/>
                <a:gd name="T18" fmla="*/ 454 w 1021"/>
                <a:gd name="T19" fmla="*/ 340 h 907"/>
                <a:gd name="T20" fmla="*/ 397 w 1021"/>
                <a:gd name="T21" fmla="*/ 284 h 907"/>
                <a:gd name="T22" fmla="*/ 340 w 1021"/>
                <a:gd name="T23" fmla="*/ 284 h 907"/>
                <a:gd name="T24" fmla="*/ 284 w 1021"/>
                <a:gd name="T25" fmla="*/ 227 h 907"/>
                <a:gd name="T26" fmla="*/ 340 w 1021"/>
                <a:gd name="T27" fmla="*/ 114 h 907"/>
                <a:gd name="T28" fmla="*/ 284 w 1021"/>
                <a:gd name="T29" fmla="*/ 0 h 907"/>
                <a:gd name="T30" fmla="*/ 114 w 1021"/>
                <a:gd name="T31" fmla="*/ 0 h 907"/>
                <a:gd name="T32" fmla="*/ 0 w 1021"/>
                <a:gd name="T33" fmla="*/ 114 h 907"/>
                <a:gd name="T34" fmla="*/ 57 w 1021"/>
                <a:gd name="T35" fmla="*/ 114 h 907"/>
                <a:gd name="T36" fmla="*/ 57 w 1021"/>
                <a:gd name="T37" fmla="*/ 170 h 907"/>
                <a:gd name="T38" fmla="*/ 170 w 1021"/>
                <a:gd name="T39" fmla="*/ 170 h 907"/>
                <a:gd name="T40" fmla="*/ 170 w 1021"/>
                <a:gd name="T41" fmla="*/ 284 h 907"/>
                <a:gd name="T42" fmla="*/ 114 w 1021"/>
                <a:gd name="T43" fmla="*/ 340 h 907"/>
                <a:gd name="T44" fmla="*/ 170 w 1021"/>
                <a:gd name="T45" fmla="*/ 511 h 907"/>
                <a:gd name="T46" fmla="*/ 114 w 1021"/>
                <a:gd name="T47" fmla="*/ 567 h 907"/>
                <a:gd name="T48" fmla="*/ 114 w 1021"/>
                <a:gd name="T49" fmla="*/ 624 h 907"/>
                <a:gd name="T50" fmla="*/ 170 w 1021"/>
                <a:gd name="T51" fmla="*/ 737 h 907"/>
                <a:gd name="T52" fmla="*/ 227 w 1021"/>
                <a:gd name="T53" fmla="*/ 681 h 907"/>
                <a:gd name="T54" fmla="*/ 284 w 1021"/>
                <a:gd name="T55" fmla="*/ 737 h 907"/>
                <a:gd name="T56" fmla="*/ 340 w 1021"/>
                <a:gd name="T57" fmla="*/ 737 h 907"/>
                <a:gd name="T58" fmla="*/ 340 w 1021"/>
                <a:gd name="T59" fmla="*/ 794 h 907"/>
                <a:gd name="T60" fmla="*/ 397 w 1021"/>
                <a:gd name="T61" fmla="*/ 851 h 907"/>
                <a:gd name="T62" fmla="*/ 397 w 1021"/>
                <a:gd name="T63" fmla="*/ 794 h 907"/>
                <a:gd name="T64" fmla="*/ 511 w 1021"/>
                <a:gd name="T65" fmla="*/ 794 h 907"/>
                <a:gd name="T66" fmla="*/ 511 w 1021"/>
                <a:gd name="T67" fmla="*/ 851 h 907"/>
                <a:gd name="T68" fmla="*/ 681 w 1021"/>
                <a:gd name="T69" fmla="*/ 851 h 907"/>
                <a:gd name="T70" fmla="*/ 737 w 1021"/>
                <a:gd name="T71" fmla="*/ 907 h 907"/>
                <a:gd name="T72" fmla="*/ 851 w 1021"/>
                <a:gd name="T73" fmla="*/ 907 h 907"/>
                <a:gd name="T74" fmla="*/ 908 w 1021"/>
                <a:gd name="T75" fmla="*/ 851 h 907"/>
                <a:gd name="T76" fmla="*/ 908 w 1021"/>
                <a:gd name="T77" fmla="*/ 794 h 907"/>
                <a:gd name="T78" fmla="*/ 964 w 1021"/>
                <a:gd name="T79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21" h="907">
                  <a:moveTo>
                    <a:pt x="964" y="794"/>
                  </a:moveTo>
                  <a:lnTo>
                    <a:pt x="964" y="511"/>
                  </a:lnTo>
                  <a:lnTo>
                    <a:pt x="1021" y="454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737" y="340"/>
                  </a:lnTo>
                  <a:lnTo>
                    <a:pt x="681" y="284"/>
                  </a:lnTo>
                  <a:lnTo>
                    <a:pt x="567" y="340"/>
                  </a:lnTo>
                  <a:lnTo>
                    <a:pt x="511" y="284"/>
                  </a:lnTo>
                  <a:lnTo>
                    <a:pt x="454" y="340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284" y="227"/>
                  </a:lnTo>
                  <a:lnTo>
                    <a:pt x="340" y="114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114" y="340"/>
                  </a:lnTo>
                  <a:lnTo>
                    <a:pt x="170" y="511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170" y="737"/>
                  </a:lnTo>
                  <a:lnTo>
                    <a:pt x="227" y="681"/>
                  </a:lnTo>
                  <a:lnTo>
                    <a:pt x="284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851"/>
                  </a:lnTo>
                  <a:lnTo>
                    <a:pt x="681" y="851"/>
                  </a:lnTo>
                  <a:lnTo>
                    <a:pt x="737" y="907"/>
                  </a:lnTo>
                  <a:lnTo>
                    <a:pt x="851" y="907"/>
                  </a:lnTo>
                  <a:lnTo>
                    <a:pt x="908" y="851"/>
                  </a:lnTo>
                  <a:lnTo>
                    <a:pt x="908" y="794"/>
                  </a:lnTo>
                  <a:lnTo>
                    <a:pt x="964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4429" y="1039"/>
              <a:ext cx="680" cy="1134"/>
            </a:xfrm>
            <a:custGeom>
              <a:avLst/>
              <a:gdLst>
                <a:gd name="T0" fmla="*/ 170 w 680"/>
                <a:gd name="T1" fmla="*/ 738 h 1134"/>
                <a:gd name="T2" fmla="*/ 170 w 680"/>
                <a:gd name="T3" fmla="*/ 624 h 1134"/>
                <a:gd name="T4" fmla="*/ 113 w 680"/>
                <a:gd name="T5" fmla="*/ 511 h 1134"/>
                <a:gd name="T6" fmla="*/ 113 w 680"/>
                <a:gd name="T7" fmla="*/ 397 h 1134"/>
                <a:gd name="T8" fmla="*/ 57 w 680"/>
                <a:gd name="T9" fmla="*/ 454 h 1134"/>
                <a:gd name="T10" fmla="*/ 57 w 680"/>
                <a:gd name="T11" fmla="*/ 397 h 1134"/>
                <a:gd name="T12" fmla="*/ 0 w 680"/>
                <a:gd name="T13" fmla="*/ 341 h 1134"/>
                <a:gd name="T14" fmla="*/ 57 w 680"/>
                <a:gd name="T15" fmla="*/ 227 h 1134"/>
                <a:gd name="T16" fmla="*/ 113 w 680"/>
                <a:gd name="T17" fmla="*/ 227 h 1134"/>
                <a:gd name="T18" fmla="*/ 170 w 680"/>
                <a:gd name="T19" fmla="*/ 114 h 1134"/>
                <a:gd name="T20" fmla="*/ 170 w 680"/>
                <a:gd name="T21" fmla="*/ 0 h 1134"/>
                <a:gd name="T22" fmla="*/ 283 w 680"/>
                <a:gd name="T23" fmla="*/ 0 h 1134"/>
                <a:gd name="T24" fmla="*/ 283 w 680"/>
                <a:gd name="T25" fmla="*/ 57 h 1134"/>
                <a:gd name="T26" fmla="*/ 397 w 680"/>
                <a:gd name="T27" fmla="*/ 114 h 1134"/>
                <a:gd name="T28" fmla="*/ 454 w 680"/>
                <a:gd name="T29" fmla="*/ 114 h 1134"/>
                <a:gd name="T30" fmla="*/ 510 w 680"/>
                <a:gd name="T31" fmla="*/ 114 h 1134"/>
                <a:gd name="T32" fmla="*/ 454 w 680"/>
                <a:gd name="T33" fmla="*/ 227 h 1134"/>
                <a:gd name="T34" fmla="*/ 454 w 680"/>
                <a:gd name="T35" fmla="*/ 341 h 1134"/>
                <a:gd name="T36" fmla="*/ 454 w 680"/>
                <a:gd name="T37" fmla="*/ 511 h 1134"/>
                <a:gd name="T38" fmla="*/ 510 w 680"/>
                <a:gd name="T39" fmla="*/ 624 h 1134"/>
                <a:gd name="T40" fmla="*/ 567 w 680"/>
                <a:gd name="T41" fmla="*/ 681 h 1134"/>
                <a:gd name="T42" fmla="*/ 567 w 680"/>
                <a:gd name="T43" fmla="*/ 794 h 1134"/>
                <a:gd name="T44" fmla="*/ 680 w 680"/>
                <a:gd name="T45" fmla="*/ 851 h 1134"/>
                <a:gd name="T46" fmla="*/ 624 w 680"/>
                <a:gd name="T47" fmla="*/ 908 h 1134"/>
                <a:gd name="T48" fmla="*/ 624 w 680"/>
                <a:gd name="T49" fmla="*/ 964 h 1134"/>
                <a:gd name="T50" fmla="*/ 454 w 680"/>
                <a:gd name="T51" fmla="*/ 1134 h 1134"/>
                <a:gd name="T52" fmla="*/ 397 w 680"/>
                <a:gd name="T53" fmla="*/ 1078 h 1134"/>
                <a:gd name="T54" fmla="*/ 454 w 680"/>
                <a:gd name="T55" fmla="*/ 1021 h 1134"/>
                <a:gd name="T56" fmla="*/ 340 w 680"/>
                <a:gd name="T57" fmla="*/ 1021 h 1134"/>
                <a:gd name="T58" fmla="*/ 397 w 680"/>
                <a:gd name="T59" fmla="*/ 908 h 1134"/>
                <a:gd name="T60" fmla="*/ 340 w 680"/>
                <a:gd name="T61" fmla="*/ 908 h 1134"/>
                <a:gd name="T62" fmla="*/ 227 w 680"/>
                <a:gd name="T63" fmla="*/ 851 h 1134"/>
                <a:gd name="T64" fmla="*/ 227 w 680"/>
                <a:gd name="T65" fmla="*/ 794 h 1134"/>
                <a:gd name="T66" fmla="*/ 170 w 680"/>
                <a:gd name="T67" fmla="*/ 7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1134">
                  <a:moveTo>
                    <a:pt x="170" y="738"/>
                  </a:moveTo>
                  <a:lnTo>
                    <a:pt x="170" y="624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41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510" y="114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454" y="511"/>
                  </a:lnTo>
                  <a:lnTo>
                    <a:pt x="510" y="624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680" y="851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454" y="1134"/>
                  </a:lnTo>
                  <a:lnTo>
                    <a:pt x="397" y="1078"/>
                  </a:lnTo>
                  <a:lnTo>
                    <a:pt x="454" y="1021"/>
                  </a:lnTo>
                  <a:lnTo>
                    <a:pt x="340" y="1021"/>
                  </a:lnTo>
                  <a:lnTo>
                    <a:pt x="397" y="908"/>
                  </a:lnTo>
                  <a:lnTo>
                    <a:pt x="340" y="908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70" y="7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4429" y="1777"/>
              <a:ext cx="397" cy="680"/>
            </a:xfrm>
            <a:custGeom>
              <a:avLst/>
              <a:gdLst>
                <a:gd name="T0" fmla="*/ 0 w 397"/>
                <a:gd name="T1" fmla="*/ 567 h 680"/>
                <a:gd name="T2" fmla="*/ 57 w 397"/>
                <a:gd name="T3" fmla="*/ 680 h 680"/>
                <a:gd name="T4" fmla="*/ 170 w 397"/>
                <a:gd name="T5" fmla="*/ 623 h 680"/>
                <a:gd name="T6" fmla="*/ 227 w 397"/>
                <a:gd name="T7" fmla="*/ 623 h 680"/>
                <a:gd name="T8" fmla="*/ 227 w 397"/>
                <a:gd name="T9" fmla="*/ 567 h 680"/>
                <a:gd name="T10" fmla="*/ 283 w 397"/>
                <a:gd name="T11" fmla="*/ 510 h 680"/>
                <a:gd name="T12" fmla="*/ 340 w 397"/>
                <a:gd name="T13" fmla="*/ 453 h 680"/>
                <a:gd name="T14" fmla="*/ 283 w 397"/>
                <a:gd name="T15" fmla="*/ 340 h 680"/>
                <a:gd name="T16" fmla="*/ 340 w 397"/>
                <a:gd name="T17" fmla="*/ 283 h 680"/>
                <a:gd name="T18" fmla="*/ 397 w 397"/>
                <a:gd name="T19" fmla="*/ 170 h 680"/>
                <a:gd name="T20" fmla="*/ 340 w 397"/>
                <a:gd name="T21" fmla="*/ 170 h 680"/>
                <a:gd name="T22" fmla="*/ 227 w 397"/>
                <a:gd name="T23" fmla="*/ 113 h 680"/>
                <a:gd name="T24" fmla="*/ 227 w 397"/>
                <a:gd name="T25" fmla="*/ 56 h 680"/>
                <a:gd name="T26" fmla="*/ 170 w 397"/>
                <a:gd name="T27" fmla="*/ 0 h 680"/>
                <a:gd name="T28" fmla="*/ 57 w 397"/>
                <a:gd name="T29" fmla="*/ 0 h 680"/>
                <a:gd name="T30" fmla="*/ 0 w 397"/>
                <a:gd name="T31" fmla="*/ 56 h 680"/>
                <a:gd name="T32" fmla="*/ 57 w 397"/>
                <a:gd name="T33" fmla="*/ 113 h 680"/>
                <a:gd name="T34" fmla="*/ 57 w 397"/>
                <a:gd name="T35" fmla="*/ 226 h 680"/>
                <a:gd name="T36" fmla="*/ 0 w 397"/>
                <a:gd name="T37" fmla="*/ 283 h 680"/>
                <a:gd name="T38" fmla="*/ 0 w 397"/>
                <a:gd name="T39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680">
                  <a:moveTo>
                    <a:pt x="0" y="567"/>
                  </a:moveTo>
                  <a:lnTo>
                    <a:pt x="57" y="680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283" y="510"/>
                  </a:lnTo>
                  <a:lnTo>
                    <a:pt x="340" y="453"/>
                  </a:lnTo>
                  <a:lnTo>
                    <a:pt x="283" y="340"/>
                  </a:lnTo>
                  <a:lnTo>
                    <a:pt x="340" y="28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4826" y="699"/>
              <a:ext cx="680" cy="1474"/>
            </a:xfrm>
            <a:custGeom>
              <a:avLst/>
              <a:gdLst>
                <a:gd name="T0" fmla="*/ 227 w 680"/>
                <a:gd name="T1" fmla="*/ 1304 h 1474"/>
                <a:gd name="T2" fmla="*/ 227 w 680"/>
                <a:gd name="T3" fmla="*/ 1248 h 1474"/>
                <a:gd name="T4" fmla="*/ 283 w 680"/>
                <a:gd name="T5" fmla="*/ 1191 h 1474"/>
                <a:gd name="T6" fmla="*/ 170 w 680"/>
                <a:gd name="T7" fmla="*/ 1134 h 1474"/>
                <a:gd name="T8" fmla="*/ 170 w 680"/>
                <a:gd name="T9" fmla="*/ 1021 h 1474"/>
                <a:gd name="T10" fmla="*/ 113 w 680"/>
                <a:gd name="T11" fmla="*/ 964 h 1474"/>
                <a:gd name="T12" fmla="*/ 57 w 680"/>
                <a:gd name="T13" fmla="*/ 851 h 1474"/>
                <a:gd name="T14" fmla="*/ 57 w 680"/>
                <a:gd name="T15" fmla="*/ 567 h 1474"/>
                <a:gd name="T16" fmla="*/ 113 w 680"/>
                <a:gd name="T17" fmla="*/ 454 h 1474"/>
                <a:gd name="T18" fmla="*/ 170 w 680"/>
                <a:gd name="T19" fmla="*/ 284 h 1474"/>
                <a:gd name="T20" fmla="*/ 57 w 680"/>
                <a:gd name="T21" fmla="*/ 284 h 1474"/>
                <a:gd name="T22" fmla="*/ 0 w 680"/>
                <a:gd name="T23" fmla="*/ 340 h 1474"/>
                <a:gd name="T24" fmla="*/ 0 w 680"/>
                <a:gd name="T25" fmla="*/ 284 h 1474"/>
                <a:gd name="T26" fmla="*/ 0 w 680"/>
                <a:gd name="T27" fmla="*/ 227 h 1474"/>
                <a:gd name="T28" fmla="*/ 57 w 680"/>
                <a:gd name="T29" fmla="*/ 170 h 1474"/>
                <a:gd name="T30" fmla="*/ 113 w 680"/>
                <a:gd name="T31" fmla="*/ 114 h 1474"/>
                <a:gd name="T32" fmla="*/ 57 w 680"/>
                <a:gd name="T33" fmla="*/ 57 h 1474"/>
                <a:gd name="T34" fmla="*/ 170 w 680"/>
                <a:gd name="T35" fmla="*/ 0 h 1474"/>
                <a:gd name="T36" fmla="*/ 170 w 680"/>
                <a:gd name="T37" fmla="*/ 57 h 1474"/>
                <a:gd name="T38" fmla="*/ 340 w 680"/>
                <a:gd name="T39" fmla="*/ 0 h 1474"/>
                <a:gd name="T40" fmla="*/ 397 w 680"/>
                <a:gd name="T41" fmla="*/ 114 h 1474"/>
                <a:gd name="T42" fmla="*/ 283 w 680"/>
                <a:gd name="T43" fmla="*/ 284 h 1474"/>
                <a:gd name="T44" fmla="*/ 283 w 680"/>
                <a:gd name="T45" fmla="*/ 340 h 1474"/>
                <a:gd name="T46" fmla="*/ 340 w 680"/>
                <a:gd name="T47" fmla="*/ 340 h 1474"/>
                <a:gd name="T48" fmla="*/ 397 w 680"/>
                <a:gd name="T49" fmla="*/ 284 h 1474"/>
                <a:gd name="T50" fmla="*/ 453 w 680"/>
                <a:gd name="T51" fmla="*/ 397 h 1474"/>
                <a:gd name="T52" fmla="*/ 453 w 680"/>
                <a:gd name="T53" fmla="*/ 567 h 1474"/>
                <a:gd name="T54" fmla="*/ 510 w 680"/>
                <a:gd name="T55" fmla="*/ 624 h 1474"/>
                <a:gd name="T56" fmla="*/ 567 w 680"/>
                <a:gd name="T57" fmla="*/ 681 h 1474"/>
                <a:gd name="T58" fmla="*/ 567 w 680"/>
                <a:gd name="T59" fmla="*/ 737 h 1474"/>
                <a:gd name="T60" fmla="*/ 624 w 680"/>
                <a:gd name="T61" fmla="*/ 737 h 1474"/>
                <a:gd name="T62" fmla="*/ 680 w 680"/>
                <a:gd name="T63" fmla="*/ 794 h 1474"/>
                <a:gd name="T64" fmla="*/ 680 w 680"/>
                <a:gd name="T65" fmla="*/ 907 h 1474"/>
                <a:gd name="T66" fmla="*/ 567 w 680"/>
                <a:gd name="T67" fmla="*/ 907 h 1474"/>
                <a:gd name="T68" fmla="*/ 567 w 680"/>
                <a:gd name="T69" fmla="*/ 1021 h 1474"/>
                <a:gd name="T70" fmla="*/ 453 w 680"/>
                <a:gd name="T71" fmla="*/ 1191 h 1474"/>
                <a:gd name="T72" fmla="*/ 397 w 680"/>
                <a:gd name="T73" fmla="*/ 1248 h 1474"/>
                <a:gd name="T74" fmla="*/ 340 w 680"/>
                <a:gd name="T75" fmla="*/ 1304 h 1474"/>
                <a:gd name="T76" fmla="*/ 340 w 680"/>
                <a:gd name="T77" fmla="*/ 1418 h 1474"/>
                <a:gd name="T78" fmla="*/ 283 w 680"/>
                <a:gd name="T79" fmla="*/ 1474 h 1474"/>
                <a:gd name="T80" fmla="*/ 227 w 680"/>
                <a:gd name="T81" fmla="*/ 1361 h 1474"/>
                <a:gd name="T82" fmla="*/ 227 w 680"/>
                <a:gd name="T83" fmla="*/ 130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0" h="1474">
                  <a:moveTo>
                    <a:pt x="227" y="1304"/>
                  </a:moveTo>
                  <a:lnTo>
                    <a:pt x="227" y="1248"/>
                  </a:lnTo>
                  <a:lnTo>
                    <a:pt x="283" y="1191"/>
                  </a:lnTo>
                  <a:lnTo>
                    <a:pt x="170" y="1134"/>
                  </a:lnTo>
                  <a:lnTo>
                    <a:pt x="170" y="1021"/>
                  </a:lnTo>
                  <a:lnTo>
                    <a:pt x="113" y="964"/>
                  </a:lnTo>
                  <a:lnTo>
                    <a:pt x="57" y="851"/>
                  </a:lnTo>
                  <a:lnTo>
                    <a:pt x="57" y="567"/>
                  </a:lnTo>
                  <a:lnTo>
                    <a:pt x="113" y="454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3" y="114"/>
                  </a:lnTo>
                  <a:lnTo>
                    <a:pt x="57" y="57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0"/>
                  </a:lnTo>
                  <a:lnTo>
                    <a:pt x="397" y="11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97" y="284"/>
                  </a:lnTo>
                  <a:lnTo>
                    <a:pt x="453" y="397"/>
                  </a:lnTo>
                  <a:lnTo>
                    <a:pt x="453" y="567"/>
                  </a:lnTo>
                  <a:lnTo>
                    <a:pt x="510" y="624"/>
                  </a:lnTo>
                  <a:lnTo>
                    <a:pt x="567" y="681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453" y="1191"/>
                  </a:lnTo>
                  <a:lnTo>
                    <a:pt x="397" y="1248"/>
                  </a:lnTo>
                  <a:lnTo>
                    <a:pt x="340" y="1304"/>
                  </a:lnTo>
                  <a:lnTo>
                    <a:pt x="340" y="1418"/>
                  </a:lnTo>
                  <a:lnTo>
                    <a:pt x="283" y="1474"/>
                  </a:lnTo>
                  <a:lnTo>
                    <a:pt x="227" y="1361"/>
                  </a:lnTo>
                  <a:lnTo>
                    <a:pt x="227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5223" y="983"/>
              <a:ext cx="340" cy="510"/>
            </a:xfrm>
            <a:custGeom>
              <a:avLst/>
              <a:gdLst>
                <a:gd name="T0" fmla="*/ 0 w 340"/>
                <a:gd name="T1" fmla="*/ 0 h 510"/>
                <a:gd name="T2" fmla="*/ 113 w 340"/>
                <a:gd name="T3" fmla="*/ 56 h 510"/>
                <a:gd name="T4" fmla="*/ 170 w 340"/>
                <a:gd name="T5" fmla="*/ 113 h 510"/>
                <a:gd name="T6" fmla="*/ 170 w 340"/>
                <a:gd name="T7" fmla="*/ 227 h 510"/>
                <a:gd name="T8" fmla="*/ 227 w 340"/>
                <a:gd name="T9" fmla="*/ 227 h 510"/>
                <a:gd name="T10" fmla="*/ 283 w 340"/>
                <a:gd name="T11" fmla="*/ 283 h 510"/>
                <a:gd name="T12" fmla="*/ 340 w 340"/>
                <a:gd name="T13" fmla="*/ 283 h 510"/>
                <a:gd name="T14" fmla="*/ 340 w 340"/>
                <a:gd name="T15" fmla="*/ 397 h 510"/>
                <a:gd name="T16" fmla="*/ 283 w 340"/>
                <a:gd name="T17" fmla="*/ 510 h 510"/>
                <a:gd name="T18" fmla="*/ 227 w 340"/>
                <a:gd name="T19" fmla="*/ 453 h 510"/>
                <a:gd name="T20" fmla="*/ 170 w 340"/>
                <a:gd name="T21" fmla="*/ 453 h 510"/>
                <a:gd name="T22" fmla="*/ 170 w 340"/>
                <a:gd name="T23" fmla="*/ 397 h 510"/>
                <a:gd name="T24" fmla="*/ 56 w 340"/>
                <a:gd name="T25" fmla="*/ 283 h 510"/>
                <a:gd name="T26" fmla="*/ 56 w 340"/>
                <a:gd name="T27" fmla="*/ 113 h 510"/>
                <a:gd name="T28" fmla="*/ 0 w 340"/>
                <a:gd name="T2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510">
                  <a:moveTo>
                    <a:pt x="0" y="0"/>
                  </a:moveTo>
                  <a:lnTo>
                    <a:pt x="113" y="56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397"/>
                  </a:lnTo>
                  <a:lnTo>
                    <a:pt x="283" y="510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56" y="283"/>
                  </a:lnTo>
                  <a:lnTo>
                    <a:pt x="56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5166" y="1380"/>
              <a:ext cx="794" cy="793"/>
            </a:xfrm>
            <a:custGeom>
              <a:avLst/>
              <a:gdLst>
                <a:gd name="T0" fmla="*/ 0 w 794"/>
                <a:gd name="T1" fmla="*/ 680 h 793"/>
                <a:gd name="T2" fmla="*/ 0 w 794"/>
                <a:gd name="T3" fmla="*/ 623 h 793"/>
                <a:gd name="T4" fmla="*/ 113 w 794"/>
                <a:gd name="T5" fmla="*/ 510 h 793"/>
                <a:gd name="T6" fmla="*/ 227 w 794"/>
                <a:gd name="T7" fmla="*/ 340 h 793"/>
                <a:gd name="T8" fmla="*/ 227 w 794"/>
                <a:gd name="T9" fmla="*/ 226 h 793"/>
                <a:gd name="T10" fmla="*/ 340 w 794"/>
                <a:gd name="T11" fmla="*/ 226 h 793"/>
                <a:gd name="T12" fmla="*/ 340 w 794"/>
                <a:gd name="T13" fmla="*/ 113 h 793"/>
                <a:gd name="T14" fmla="*/ 397 w 794"/>
                <a:gd name="T15" fmla="*/ 0 h 793"/>
                <a:gd name="T16" fmla="*/ 454 w 794"/>
                <a:gd name="T17" fmla="*/ 113 h 793"/>
                <a:gd name="T18" fmla="*/ 454 w 794"/>
                <a:gd name="T19" fmla="*/ 170 h 793"/>
                <a:gd name="T20" fmla="*/ 510 w 794"/>
                <a:gd name="T21" fmla="*/ 226 h 793"/>
                <a:gd name="T22" fmla="*/ 510 w 794"/>
                <a:gd name="T23" fmla="*/ 283 h 793"/>
                <a:gd name="T24" fmla="*/ 567 w 794"/>
                <a:gd name="T25" fmla="*/ 226 h 793"/>
                <a:gd name="T26" fmla="*/ 680 w 794"/>
                <a:gd name="T27" fmla="*/ 453 h 793"/>
                <a:gd name="T28" fmla="*/ 737 w 794"/>
                <a:gd name="T29" fmla="*/ 510 h 793"/>
                <a:gd name="T30" fmla="*/ 794 w 794"/>
                <a:gd name="T31" fmla="*/ 623 h 793"/>
                <a:gd name="T32" fmla="*/ 794 w 794"/>
                <a:gd name="T33" fmla="*/ 737 h 793"/>
                <a:gd name="T34" fmla="*/ 680 w 794"/>
                <a:gd name="T35" fmla="*/ 793 h 793"/>
                <a:gd name="T36" fmla="*/ 624 w 794"/>
                <a:gd name="T37" fmla="*/ 793 h 793"/>
                <a:gd name="T38" fmla="*/ 624 w 794"/>
                <a:gd name="T39" fmla="*/ 680 h 793"/>
                <a:gd name="T40" fmla="*/ 510 w 794"/>
                <a:gd name="T41" fmla="*/ 623 h 793"/>
                <a:gd name="T42" fmla="*/ 340 w 794"/>
                <a:gd name="T43" fmla="*/ 623 h 793"/>
                <a:gd name="T44" fmla="*/ 340 w 794"/>
                <a:gd name="T45" fmla="*/ 737 h 793"/>
                <a:gd name="T46" fmla="*/ 397 w 794"/>
                <a:gd name="T47" fmla="*/ 793 h 793"/>
                <a:gd name="T48" fmla="*/ 227 w 794"/>
                <a:gd name="T49" fmla="*/ 793 h 793"/>
                <a:gd name="T50" fmla="*/ 227 w 794"/>
                <a:gd name="T51" fmla="*/ 737 h 793"/>
                <a:gd name="T52" fmla="*/ 113 w 794"/>
                <a:gd name="T53" fmla="*/ 737 h 793"/>
                <a:gd name="T54" fmla="*/ 0 w 794"/>
                <a:gd name="T55" fmla="*/ 68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4" h="793">
                  <a:moveTo>
                    <a:pt x="0" y="680"/>
                  </a:moveTo>
                  <a:lnTo>
                    <a:pt x="0" y="623"/>
                  </a:lnTo>
                  <a:lnTo>
                    <a:pt x="113" y="51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397" y="0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510" y="226"/>
                  </a:lnTo>
                  <a:lnTo>
                    <a:pt x="510" y="283"/>
                  </a:lnTo>
                  <a:lnTo>
                    <a:pt x="567" y="226"/>
                  </a:lnTo>
                  <a:lnTo>
                    <a:pt x="680" y="453"/>
                  </a:lnTo>
                  <a:lnTo>
                    <a:pt x="737" y="510"/>
                  </a:lnTo>
                  <a:lnTo>
                    <a:pt x="794" y="623"/>
                  </a:lnTo>
                  <a:lnTo>
                    <a:pt x="794" y="737"/>
                  </a:lnTo>
                  <a:lnTo>
                    <a:pt x="680" y="793"/>
                  </a:lnTo>
                  <a:lnTo>
                    <a:pt x="624" y="793"/>
                  </a:lnTo>
                  <a:lnTo>
                    <a:pt x="624" y="680"/>
                  </a:lnTo>
                  <a:lnTo>
                    <a:pt x="510" y="623"/>
                  </a:lnTo>
                  <a:lnTo>
                    <a:pt x="340" y="623"/>
                  </a:lnTo>
                  <a:lnTo>
                    <a:pt x="340" y="737"/>
                  </a:lnTo>
                  <a:lnTo>
                    <a:pt x="397" y="793"/>
                  </a:lnTo>
                  <a:lnTo>
                    <a:pt x="227" y="793"/>
                  </a:lnTo>
                  <a:lnTo>
                    <a:pt x="227" y="737"/>
                  </a:lnTo>
                  <a:lnTo>
                    <a:pt x="113" y="737"/>
                  </a:lnTo>
                  <a:lnTo>
                    <a:pt x="0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5450" y="2003"/>
              <a:ext cx="340" cy="454"/>
            </a:xfrm>
            <a:custGeom>
              <a:avLst/>
              <a:gdLst>
                <a:gd name="T0" fmla="*/ 0 w 340"/>
                <a:gd name="T1" fmla="*/ 170 h 454"/>
                <a:gd name="T2" fmla="*/ 0 w 340"/>
                <a:gd name="T3" fmla="*/ 397 h 454"/>
                <a:gd name="T4" fmla="*/ 113 w 340"/>
                <a:gd name="T5" fmla="*/ 397 h 454"/>
                <a:gd name="T6" fmla="*/ 170 w 340"/>
                <a:gd name="T7" fmla="*/ 454 h 454"/>
                <a:gd name="T8" fmla="*/ 283 w 340"/>
                <a:gd name="T9" fmla="*/ 397 h 454"/>
                <a:gd name="T10" fmla="*/ 283 w 340"/>
                <a:gd name="T11" fmla="*/ 227 h 454"/>
                <a:gd name="T12" fmla="*/ 340 w 340"/>
                <a:gd name="T13" fmla="*/ 170 h 454"/>
                <a:gd name="T14" fmla="*/ 340 w 340"/>
                <a:gd name="T15" fmla="*/ 57 h 454"/>
                <a:gd name="T16" fmla="*/ 226 w 340"/>
                <a:gd name="T17" fmla="*/ 0 h 454"/>
                <a:gd name="T18" fmla="*/ 56 w 340"/>
                <a:gd name="T19" fmla="*/ 0 h 454"/>
                <a:gd name="T20" fmla="*/ 56 w 340"/>
                <a:gd name="T21" fmla="*/ 114 h 454"/>
                <a:gd name="T22" fmla="*/ 113 w 340"/>
                <a:gd name="T23" fmla="*/ 170 h 454"/>
                <a:gd name="T24" fmla="*/ 0 w 340"/>
                <a:gd name="T25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454">
                  <a:moveTo>
                    <a:pt x="0" y="170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283" y="397"/>
                  </a:lnTo>
                  <a:lnTo>
                    <a:pt x="283" y="227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26" y="0"/>
                  </a:lnTo>
                  <a:lnTo>
                    <a:pt x="56" y="0"/>
                  </a:lnTo>
                  <a:lnTo>
                    <a:pt x="56" y="114"/>
                  </a:lnTo>
                  <a:lnTo>
                    <a:pt x="113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5053" y="2060"/>
              <a:ext cx="397" cy="454"/>
            </a:xfrm>
            <a:custGeom>
              <a:avLst/>
              <a:gdLst>
                <a:gd name="T0" fmla="*/ 113 w 397"/>
                <a:gd name="T1" fmla="*/ 57 h 454"/>
                <a:gd name="T2" fmla="*/ 113 w 397"/>
                <a:gd name="T3" fmla="*/ 0 h 454"/>
                <a:gd name="T4" fmla="*/ 226 w 397"/>
                <a:gd name="T5" fmla="*/ 57 h 454"/>
                <a:gd name="T6" fmla="*/ 340 w 397"/>
                <a:gd name="T7" fmla="*/ 57 h 454"/>
                <a:gd name="T8" fmla="*/ 340 w 397"/>
                <a:gd name="T9" fmla="*/ 113 h 454"/>
                <a:gd name="T10" fmla="*/ 397 w 397"/>
                <a:gd name="T11" fmla="*/ 113 h 454"/>
                <a:gd name="T12" fmla="*/ 397 w 397"/>
                <a:gd name="T13" fmla="*/ 340 h 454"/>
                <a:gd name="T14" fmla="*/ 283 w 397"/>
                <a:gd name="T15" fmla="*/ 340 h 454"/>
                <a:gd name="T16" fmla="*/ 226 w 397"/>
                <a:gd name="T17" fmla="*/ 284 h 454"/>
                <a:gd name="T18" fmla="*/ 170 w 397"/>
                <a:gd name="T19" fmla="*/ 454 h 454"/>
                <a:gd name="T20" fmla="*/ 56 w 397"/>
                <a:gd name="T21" fmla="*/ 340 h 454"/>
                <a:gd name="T22" fmla="*/ 56 w 397"/>
                <a:gd name="T23" fmla="*/ 284 h 454"/>
                <a:gd name="T24" fmla="*/ 0 w 397"/>
                <a:gd name="T25" fmla="*/ 284 h 454"/>
                <a:gd name="T26" fmla="*/ 0 w 397"/>
                <a:gd name="T27" fmla="*/ 113 h 454"/>
                <a:gd name="T28" fmla="*/ 56 w 397"/>
                <a:gd name="T29" fmla="*/ 113 h 454"/>
                <a:gd name="T30" fmla="*/ 113 w 397"/>
                <a:gd name="T31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54">
                  <a:moveTo>
                    <a:pt x="113" y="57"/>
                  </a:moveTo>
                  <a:lnTo>
                    <a:pt x="113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26" y="284"/>
                  </a:lnTo>
                  <a:lnTo>
                    <a:pt x="170" y="454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11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4712" y="2003"/>
              <a:ext cx="397" cy="341"/>
            </a:xfrm>
            <a:custGeom>
              <a:avLst/>
              <a:gdLst>
                <a:gd name="T0" fmla="*/ 57 w 397"/>
                <a:gd name="T1" fmla="*/ 227 h 341"/>
                <a:gd name="T2" fmla="*/ 0 w 397"/>
                <a:gd name="T3" fmla="*/ 114 h 341"/>
                <a:gd name="T4" fmla="*/ 57 w 397"/>
                <a:gd name="T5" fmla="*/ 57 h 341"/>
                <a:gd name="T6" fmla="*/ 171 w 397"/>
                <a:gd name="T7" fmla="*/ 57 h 341"/>
                <a:gd name="T8" fmla="*/ 114 w 397"/>
                <a:gd name="T9" fmla="*/ 114 h 341"/>
                <a:gd name="T10" fmla="*/ 171 w 397"/>
                <a:gd name="T11" fmla="*/ 170 h 341"/>
                <a:gd name="T12" fmla="*/ 341 w 397"/>
                <a:gd name="T13" fmla="*/ 0 h 341"/>
                <a:gd name="T14" fmla="*/ 341 w 397"/>
                <a:gd name="T15" fmla="*/ 57 h 341"/>
                <a:gd name="T16" fmla="*/ 397 w 397"/>
                <a:gd name="T17" fmla="*/ 170 h 341"/>
                <a:gd name="T18" fmla="*/ 341 w 397"/>
                <a:gd name="T19" fmla="*/ 170 h 341"/>
                <a:gd name="T20" fmla="*/ 341 w 397"/>
                <a:gd name="T21" fmla="*/ 284 h 341"/>
                <a:gd name="T22" fmla="*/ 284 w 397"/>
                <a:gd name="T23" fmla="*/ 227 h 341"/>
                <a:gd name="T24" fmla="*/ 227 w 397"/>
                <a:gd name="T25" fmla="*/ 341 h 341"/>
                <a:gd name="T26" fmla="*/ 57 w 397"/>
                <a:gd name="T27" fmla="*/ 284 h 341"/>
                <a:gd name="T28" fmla="*/ 57 w 397"/>
                <a:gd name="T29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41">
                  <a:moveTo>
                    <a:pt x="57" y="227"/>
                  </a:moveTo>
                  <a:lnTo>
                    <a:pt x="0" y="114"/>
                  </a:lnTo>
                  <a:lnTo>
                    <a:pt x="57" y="57"/>
                  </a:lnTo>
                  <a:lnTo>
                    <a:pt x="171" y="57"/>
                  </a:lnTo>
                  <a:lnTo>
                    <a:pt x="114" y="114"/>
                  </a:lnTo>
                  <a:lnTo>
                    <a:pt x="171" y="17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284"/>
                  </a:lnTo>
                  <a:lnTo>
                    <a:pt x="284" y="227"/>
                  </a:lnTo>
                  <a:lnTo>
                    <a:pt x="227" y="341"/>
                  </a:lnTo>
                  <a:lnTo>
                    <a:pt x="57" y="284"/>
                  </a:lnTo>
                  <a:lnTo>
                    <a:pt x="5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4826" y="2230"/>
              <a:ext cx="283" cy="454"/>
            </a:xfrm>
            <a:custGeom>
              <a:avLst/>
              <a:gdLst>
                <a:gd name="T0" fmla="*/ 170 w 283"/>
                <a:gd name="T1" fmla="*/ 0 h 454"/>
                <a:gd name="T2" fmla="*/ 113 w 283"/>
                <a:gd name="T3" fmla="*/ 114 h 454"/>
                <a:gd name="T4" fmla="*/ 0 w 283"/>
                <a:gd name="T5" fmla="*/ 114 h 454"/>
                <a:gd name="T6" fmla="*/ 0 w 283"/>
                <a:gd name="T7" fmla="*/ 170 h 454"/>
                <a:gd name="T8" fmla="*/ 0 w 283"/>
                <a:gd name="T9" fmla="*/ 284 h 454"/>
                <a:gd name="T10" fmla="*/ 0 w 283"/>
                <a:gd name="T11" fmla="*/ 340 h 454"/>
                <a:gd name="T12" fmla="*/ 57 w 283"/>
                <a:gd name="T13" fmla="*/ 454 h 454"/>
                <a:gd name="T14" fmla="*/ 170 w 283"/>
                <a:gd name="T15" fmla="*/ 340 h 454"/>
                <a:gd name="T16" fmla="*/ 113 w 283"/>
                <a:gd name="T17" fmla="*/ 227 h 454"/>
                <a:gd name="T18" fmla="*/ 170 w 283"/>
                <a:gd name="T19" fmla="*/ 170 h 454"/>
                <a:gd name="T20" fmla="*/ 283 w 283"/>
                <a:gd name="T21" fmla="*/ 170 h 454"/>
                <a:gd name="T22" fmla="*/ 283 w 283"/>
                <a:gd name="T23" fmla="*/ 114 h 454"/>
                <a:gd name="T24" fmla="*/ 227 w 283"/>
                <a:gd name="T25" fmla="*/ 114 h 454"/>
                <a:gd name="T26" fmla="*/ 227 w 283"/>
                <a:gd name="T27" fmla="*/ 57 h 454"/>
                <a:gd name="T28" fmla="*/ 170 w 283"/>
                <a:gd name="T2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454">
                  <a:moveTo>
                    <a:pt x="170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7" y="454"/>
                  </a:lnTo>
                  <a:lnTo>
                    <a:pt x="170" y="340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4939" y="2400"/>
              <a:ext cx="284" cy="284"/>
            </a:xfrm>
            <a:custGeom>
              <a:avLst/>
              <a:gdLst>
                <a:gd name="T0" fmla="*/ 170 w 284"/>
                <a:gd name="T1" fmla="*/ 0 h 284"/>
                <a:gd name="T2" fmla="*/ 57 w 284"/>
                <a:gd name="T3" fmla="*/ 0 h 284"/>
                <a:gd name="T4" fmla="*/ 0 w 284"/>
                <a:gd name="T5" fmla="*/ 57 h 284"/>
                <a:gd name="T6" fmla="*/ 57 w 284"/>
                <a:gd name="T7" fmla="*/ 170 h 284"/>
                <a:gd name="T8" fmla="*/ 57 w 284"/>
                <a:gd name="T9" fmla="*/ 284 h 284"/>
                <a:gd name="T10" fmla="*/ 170 w 284"/>
                <a:gd name="T11" fmla="*/ 227 h 284"/>
                <a:gd name="T12" fmla="*/ 284 w 284"/>
                <a:gd name="T13" fmla="*/ 227 h 284"/>
                <a:gd name="T14" fmla="*/ 284 w 284"/>
                <a:gd name="T15" fmla="*/ 114 h 284"/>
                <a:gd name="T16" fmla="*/ 170 w 284"/>
                <a:gd name="T1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284">
                  <a:moveTo>
                    <a:pt x="170" y="0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5223" y="2344"/>
              <a:ext cx="510" cy="396"/>
            </a:xfrm>
            <a:custGeom>
              <a:avLst/>
              <a:gdLst>
                <a:gd name="T0" fmla="*/ 340 w 510"/>
                <a:gd name="T1" fmla="*/ 56 h 396"/>
                <a:gd name="T2" fmla="*/ 113 w 510"/>
                <a:gd name="T3" fmla="*/ 56 h 396"/>
                <a:gd name="T4" fmla="*/ 56 w 510"/>
                <a:gd name="T5" fmla="*/ 0 h 396"/>
                <a:gd name="T6" fmla="*/ 0 w 510"/>
                <a:gd name="T7" fmla="*/ 170 h 396"/>
                <a:gd name="T8" fmla="*/ 227 w 510"/>
                <a:gd name="T9" fmla="*/ 226 h 396"/>
                <a:gd name="T10" fmla="*/ 340 w 510"/>
                <a:gd name="T11" fmla="*/ 396 h 396"/>
                <a:gd name="T12" fmla="*/ 510 w 510"/>
                <a:gd name="T13" fmla="*/ 226 h 396"/>
                <a:gd name="T14" fmla="*/ 510 w 510"/>
                <a:gd name="T15" fmla="*/ 170 h 396"/>
                <a:gd name="T16" fmla="*/ 397 w 510"/>
                <a:gd name="T17" fmla="*/ 113 h 396"/>
                <a:gd name="T18" fmla="*/ 340 w 510"/>
                <a:gd name="T19" fmla="*/ 5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396">
                  <a:moveTo>
                    <a:pt x="340" y="56"/>
                  </a:moveTo>
                  <a:lnTo>
                    <a:pt x="113" y="56"/>
                  </a:lnTo>
                  <a:lnTo>
                    <a:pt x="56" y="0"/>
                  </a:lnTo>
                  <a:lnTo>
                    <a:pt x="0" y="170"/>
                  </a:lnTo>
                  <a:lnTo>
                    <a:pt x="227" y="226"/>
                  </a:lnTo>
                  <a:lnTo>
                    <a:pt x="340" y="39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397" y="113"/>
                  </a:lnTo>
                  <a:lnTo>
                    <a:pt x="34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4996" y="2514"/>
              <a:ext cx="567" cy="283"/>
            </a:xfrm>
            <a:custGeom>
              <a:avLst/>
              <a:gdLst>
                <a:gd name="T0" fmla="*/ 227 w 567"/>
                <a:gd name="T1" fmla="*/ 0 h 283"/>
                <a:gd name="T2" fmla="*/ 227 w 567"/>
                <a:gd name="T3" fmla="*/ 113 h 283"/>
                <a:gd name="T4" fmla="*/ 113 w 567"/>
                <a:gd name="T5" fmla="*/ 113 h 283"/>
                <a:gd name="T6" fmla="*/ 0 w 567"/>
                <a:gd name="T7" fmla="*/ 170 h 283"/>
                <a:gd name="T8" fmla="*/ 57 w 567"/>
                <a:gd name="T9" fmla="*/ 226 h 283"/>
                <a:gd name="T10" fmla="*/ 113 w 567"/>
                <a:gd name="T11" fmla="*/ 226 h 283"/>
                <a:gd name="T12" fmla="*/ 227 w 567"/>
                <a:gd name="T13" fmla="*/ 283 h 283"/>
                <a:gd name="T14" fmla="*/ 170 w 567"/>
                <a:gd name="T15" fmla="*/ 226 h 283"/>
                <a:gd name="T16" fmla="*/ 567 w 567"/>
                <a:gd name="T17" fmla="*/ 226 h 283"/>
                <a:gd name="T18" fmla="*/ 454 w 567"/>
                <a:gd name="T19" fmla="*/ 56 h 283"/>
                <a:gd name="T20" fmla="*/ 227 w 567"/>
                <a:gd name="T2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283">
                  <a:moveTo>
                    <a:pt x="227" y="0"/>
                  </a:moveTo>
                  <a:lnTo>
                    <a:pt x="227" y="113"/>
                  </a:lnTo>
                  <a:lnTo>
                    <a:pt x="113" y="113"/>
                  </a:lnTo>
                  <a:lnTo>
                    <a:pt x="0" y="170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227" y="283"/>
                  </a:lnTo>
                  <a:lnTo>
                    <a:pt x="170" y="226"/>
                  </a:lnTo>
                  <a:lnTo>
                    <a:pt x="567" y="226"/>
                  </a:lnTo>
                  <a:lnTo>
                    <a:pt x="454" y="5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4826" y="2684"/>
              <a:ext cx="737" cy="567"/>
            </a:xfrm>
            <a:custGeom>
              <a:avLst/>
              <a:gdLst>
                <a:gd name="T0" fmla="*/ 737 w 737"/>
                <a:gd name="T1" fmla="*/ 56 h 567"/>
                <a:gd name="T2" fmla="*/ 340 w 737"/>
                <a:gd name="T3" fmla="*/ 56 h 567"/>
                <a:gd name="T4" fmla="*/ 397 w 737"/>
                <a:gd name="T5" fmla="*/ 113 h 567"/>
                <a:gd name="T6" fmla="*/ 283 w 737"/>
                <a:gd name="T7" fmla="*/ 56 h 567"/>
                <a:gd name="T8" fmla="*/ 227 w 737"/>
                <a:gd name="T9" fmla="*/ 56 h 567"/>
                <a:gd name="T10" fmla="*/ 170 w 737"/>
                <a:gd name="T11" fmla="*/ 0 h 567"/>
                <a:gd name="T12" fmla="*/ 170 w 737"/>
                <a:gd name="T13" fmla="*/ 56 h 567"/>
                <a:gd name="T14" fmla="*/ 113 w 737"/>
                <a:gd name="T15" fmla="*/ 113 h 567"/>
                <a:gd name="T16" fmla="*/ 113 w 737"/>
                <a:gd name="T17" fmla="*/ 170 h 567"/>
                <a:gd name="T18" fmla="*/ 57 w 737"/>
                <a:gd name="T19" fmla="*/ 170 h 567"/>
                <a:gd name="T20" fmla="*/ 0 w 737"/>
                <a:gd name="T21" fmla="*/ 340 h 567"/>
                <a:gd name="T22" fmla="*/ 0 w 737"/>
                <a:gd name="T23" fmla="*/ 510 h 567"/>
                <a:gd name="T24" fmla="*/ 113 w 737"/>
                <a:gd name="T25" fmla="*/ 567 h 567"/>
                <a:gd name="T26" fmla="*/ 170 w 737"/>
                <a:gd name="T27" fmla="*/ 567 h 567"/>
                <a:gd name="T28" fmla="*/ 113 w 737"/>
                <a:gd name="T29" fmla="*/ 510 h 567"/>
                <a:gd name="T30" fmla="*/ 227 w 737"/>
                <a:gd name="T31" fmla="*/ 510 h 567"/>
                <a:gd name="T32" fmla="*/ 227 w 737"/>
                <a:gd name="T33" fmla="*/ 453 h 567"/>
                <a:gd name="T34" fmla="*/ 397 w 737"/>
                <a:gd name="T35" fmla="*/ 453 h 567"/>
                <a:gd name="T36" fmla="*/ 453 w 737"/>
                <a:gd name="T37" fmla="*/ 510 h 567"/>
                <a:gd name="T38" fmla="*/ 510 w 737"/>
                <a:gd name="T39" fmla="*/ 453 h 567"/>
                <a:gd name="T40" fmla="*/ 680 w 737"/>
                <a:gd name="T41" fmla="*/ 510 h 567"/>
                <a:gd name="T42" fmla="*/ 737 w 737"/>
                <a:gd name="T43" fmla="*/ 227 h 567"/>
                <a:gd name="T44" fmla="*/ 737 w 737"/>
                <a:gd name="T45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7" h="567">
                  <a:moveTo>
                    <a:pt x="737" y="56"/>
                  </a:moveTo>
                  <a:lnTo>
                    <a:pt x="340" y="56"/>
                  </a:lnTo>
                  <a:lnTo>
                    <a:pt x="397" y="113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397" y="453"/>
                  </a:lnTo>
                  <a:lnTo>
                    <a:pt x="453" y="510"/>
                  </a:lnTo>
                  <a:lnTo>
                    <a:pt x="510" y="453"/>
                  </a:lnTo>
                  <a:lnTo>
                    <a:pt x="680" y="510"/>
                  </a:lnTo>
                  <a:lnTo>
                    <a:pt x="737" y="227"/>
                  </a:lnTo>
                  <a:lnTo>
                    <a:pt x="73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4826" y="3137"/>
              <a:ext cx="680" cy="511"/>
            </a:xfrm>
            <a:custGeom>
              <a:avLst/>
              <a:gdLst>
                <a:gd name="T0" fmla="*/ 680 w 680"/>
                <a:gd name="T1" fmla="*/ 57 h 511"/>
                <a:gd name="T2" fmla="*/ 510 w 680"/>
                <a:gd name="T3" fmla="*/ 0 h 511"/>
                <a:gd name="T4" fmla="*/ 453 w 680"/>
                <a:gd name="T5" fmla="*/ 57 h 511"/>
                <a:gd name="T6" fmla="*/ 397 w 680"/>
                <a:gd name="T7" fmla="*/ 0 h 511"/>
                <a:gd name="T8" fmla="*/ 227 w 680"/>
                <a:gd name="T9" fmla="*/ 0 h 511"/>
                <a:gd name="T10" fmla="*/ 227 w 680"/>
                <a:gd name="T11" fmla="*/ 57 h 511"/>
                <a:gd name="T12" fmla="*/ 113 w 680"/>
                <a:gd name="T13" fmla="*/ 57 h 511"/>
                <a:gd name="T14" fmla="*/ 170 w 680"/>
                <a:gd name="T15" fmla="*/ 114 h 511"/>
                <a:gd name="T16" fmla="*/ 113 w 680"/>
                <a:gd name="T17" fmla="*/ 114 h 511"/>
                <a:gd name="T18" fmla="*/ 113 w 680"/>
                <a:gd name="T19" fmla="*/ 171 h 511"/>
                <a:gd name="T20" fmla="*/ 0 w 680"/>
                <a:gd name="T21" fmla="*/ 171 h 511"/>
                <a:gd name="T22" fmla="*/ 0 w 680"/>
                <a:gd name="T23" fmla="*/ 227 h 511"/>
                <a:gd name="T24" fmla="*/ 113 w 680"/>
                <a:gd name="T25" fmla="*/ 284 h 511"/>
                <a:gd name="T26" fmla="*/ 170 w 680"/>
                <a:gd name="T27" fmla="*/ 341 h 511"/>
                <a:gd name="T28" fmla="*/ 113 w 680"/>
                <a:gd name="T29" fmla="*/ 397 h 511"/>
                <a:gd name="T30" fmla="*/ 170 w 680"/>
                <a:gd name="T31" fmla="*/ 454 h 511"/>
                <a:gd name="T32" fmla="*/ 283 w 680"/>
                <a:gd name="T33" fmla="*/ 511 h 511"/>
                <a:gd name="T34" fmla="*/ 340 w 680"/>
                <a:gd name="T35" fmla="*/ 454 h 511"/>
                <a:gd name="T36" fmla="*/ 340 w 680"/>
                <a:gd name="T37" fmla="*/ 397 h 511"/>
                <a:gd name="T38" fmla="*/ 453 w 680"/>
                <a:gd name="T39" fmla="*/ 397 h 511"/>
                <a:gd name="T40" fmla="*/ 567 w 680"/>
                <a:gd name="T41" fmla="*/ 341 h 511"/>
                <a:gd name="T42" fmla="*/ 624 w 680"/>
                <a:gd name="T43" fmla="*/ 171 h 511"/>
                <a:gd name="T44" fmla="*/ 624 w 680"/>
                <a:gd name="T45" fmla="*/ 114 h 511"/>
                <a:gd name="T46" fmla="*/ 680 w 680"/>
                <a:gd name="T47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511">
                  <a:moveTo>
                    <a:pt x="680" y="57"/>
                  </a:moveTo>
                  <a:lnTo>
                    <a:pt x="510" y="0"/>
                  </a:lnTo>
                  <a:lnTo>
                    <a:pt x="453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113" y="284"/>
                  </a:lnTo>
                  <a:lnTo>
                    <a:pt x="170" y="341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283" y="511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567" y="34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68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4996" y="3591"/>
              <a:ext cx="283" cy="284"/>
            </a:xfrm>
            <a:custGeom>
              <a:avLst/>
              <a:gdLst>
                <a:gd name="T0" fmla="*/ 170 w 283"/>
                <a:gd name="T1" fmla="*/ 0 h 284"/>
                <a:gd name="T2" fmla="*/ 227 w 283"/>
                <a:gd name="T3" fmla="*/ 57 h 284"/>
                <a:gd name="T4" fmla="*/ 283 w 283"/>
                <a:gd name="T5" fmla="*/ 113 h 284"/>
                <a:gd name="T6" fmla="*/ 227 w 283"/>
                <a:gd name="T7" fmla="*/ 170 h 284"/>
                <a:gd name="T8" fmla="*/ 113 w 283"/>
                <a:gd name="T9" fmla="*/ 170 h 284"/>
                <a:gd name="T10" fmla="*/ 57 w 283"/>
                <a:gd name="T11" fmla="*/ 284 h 284"/>
                <a:gd name="T12" fmla="*/ 57 w 283"/>
                <a:gd name="T13" fmla="*/ 170 h 284"/>
                <a:gd name="T14" fmla="*/ 0 w 283"/>
                <a:gd name="T15" fmla="*/ 113 h 284"/>
                <a:gd name="T16" fmla="*/ 0 w 283"/>
                <a:gd name="T17" fmla="*/ 57 h 284"/>
                <a:gd name="T18" fmla="*/ 0 w 283"/>
                <a:gd name="T19" fmla="*/ 0 h 284"/>
                <a:gd name="T20" fmla="*/ 113 w 283"/>
                <a:gd name="T21" fmla="*/ 57 h 284"/>
                <a:gd name="T22" fmla="*/ 170 w 283"/>
                <a:gd name="T2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284">
                  <a:moveTo>
                    <a:pt x="170" y="0"/>
                  </a:moveTo>
                  <a:lnTo>
                    <a:pt x="227" y="57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113" y="170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13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5166" y="3478"/>
              <a:ext cx="397" cy="453"/>
            </a:xfrm>
            <a:custGeom>
              <a:avLst/>
              <a:gdLst>
                <a:gd name="T0" fmla="*/ 227 w 397"/>
                <a:gd name="T1" fmla="*/ 0 h 453"/>
                <a:gd name="T2" fmla="*/ 113 w 397"/>
                <a:gd name="T3" fmla="*/ 56 h 453"/>
                <a:gd name="T4" fmla="*/ 0 w 397"/>
                <a:gd name="T5" fmla="*/ 56 h 453"/>
                <a:gd name="T6" fmla="*/ 0 w 397"/>
                <a:gd name="T7" fmla="*/ 113 h 453"/>
                <a:gd name="T8" fmla="*/ 113 w 397"/>
                <a:gd name="T9" fmla="*/ 226 h 453"/>
                <a:gd name="T10" fmla="*/ 57 w 397"/>
                <a:gd name="T11" fmla="*/ 283 h 453"/>
                <a:gd name="T12" fmla="*/ 57 w 397"/>
                <a:gd name="T13" fmla="*/ 397 h 453"/>
                <a:gd name="T14" fmla="*/ 113 w 397"/>
                <a:gd name="T15" fmla="*/ 340 h 453"/>
                <a:gd name="T16" fmla="*/ 227 w 397"/>
                <a:gd name="T17" fmla="*/ 453 h 453"/>
                <a:gd name="T18" fmla="*/ 284 w 397"/>
                <a:gd name="T19" fmla="*/ 340 h 453"/>
                <a:gd name="T20" fmla="*/ 284 w 397"/>
                <a:gd name="T21" fmla="*/ 283 h 453"/>
                <a:gd name="T22" fmla="*/ 340 w 397"/>
                <a:gd name="T23" fmla="*/ 283 h 453"/>
                <a:gd name="T24" fmla="*/ 397 w 397"/>
                <a:gd name="T25" fmla="*/ 170 h 453"/>
                <a:gd name="T26" fmla="*/ 397 w 397"/>
                <a:gd name="T27" fmla="*/ 56 h 453"/>
                <a:gd name="T28" fmla="*/ 340 w 397"/>
                <a:gd name="T29" fmla="*/ 0 h 453"/>
                <a:gd name="T30" fmla="*/ 284 w 397"/>
                <a:gd name="T31" fmla="*/ 0 h 453"/>
                <a:gd name="T32" fmla="*/ 227 w 397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453">
                  <a:moveTo>
                    <a:pt x="227" y="0"/>
                  </a:moveTo>
                  <a:lnTo>
                    <a:pt x="113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113" y="226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3" y="340"/>
                  </a:lnTo>
                  <a:lnTo>
                    <a:pt x="227" y="453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4883" y="3591"/>
              <a:ext cx="567" cy="510"/>
            </a:xfrm>
            <a:custGeom>
              <a:avLst/>
              <a:gdLst>
                <a:gd name="T0" fmla="*/ 113 w 567"/>
                <a:gd name="T1" fmla="*/ 0 h 510"/>
                <a:gd name="T2" fmla="*/ 0 w 567"/>
                <a:gd name="T3" fmla="*/ 113 h 510"/>
                <a:gd name="T4" fmla="*/ 0 w 567"/>
                <a:gd name="T5" fmla="*/ 227 h 510"/>
                <a:gd name="T6" fmla="*/ 56 w 567"/>
                <a:gd name="T7" fmla="*/ 340 h 510"/>
                <a:gd name="T8" fmla="*/ 170 w 567"/>
                <a:gd name="T9" fmla="*/ 454 h 510"/>
                <a:gd name="T10" fmla="*/ 283 w 567"/>
                <a:gd name="T11" fmla="*/ 454 h 510"/>
                <a:gd name="T12" fmla="*/ 340 w 567"/>
                <a:gd name="T13" fmla="*/ 510 h 510"/>
                <a:gd name="T14" fmla="*/ 567 w 567"/>
                <a:gd name="T15" fmla="*/ 340 h 510"/>
                <a:gd name="T16" fmla="*/ 510 w 567"/>
                <a:gd name="T17" fmla="*/ 340 h 510"/>
                <a:gd name="T18" fmla="*/ 396 w 567"/>
                <a:gd name="T19" fmla="*/ 227 h 510"/>
                <a:gd name="T20" fmla="*/ 340 w 567"/>
                <a:gd name="T21" fmla="*/ 284 h 510"/>
                <a:gd name="T22" fmla="*/ 340 w 567"/>
                <a:gd name="T23" fmla="*/ 170 h 510"/>
                <a:gd name="T24" fmla="*/ 226 w 567"/>
                <a:gd name="T25" fmla="*/ 170 h 510"/>
                <a:gd name="T26" fmla="*/ 170 w 567"/>
                <a:gd name="T27" fmla="*/ 284 h 510"/>
                <a:gd name="T28" fmla="*/ 170 w 567"/>
                <a:gd name="T29" fmla="*/ 170 h 510"/>
                <a:gd name="T30" fmla="*/ 113 w 567"/>
                <a:gd name="T31" fmla="*/ 113 h 510"/>
                <a:gd name="T32" fmla="*/ 113 w 567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10">
                  <a:moveTo>
                    <a:pt x="113" y="0"/>
                  </a:moveTo>
                  <a:lnTo>
                    <a:pt x="0" y="113"/>
                  </a:lnTo>
                  <a:lnTo>
                    <a:pt x="0" y="227"/>
                  </a:lnTo>
                  <a:lnTo>
                    <a:pt x="56" y="340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340" y="510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396" y="227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5223" y="3931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114 h 340"/>
                <a:gd name="T4" fmla="*/ 340 w 340"/>
                <a:gd name="T5" fmla="*/ 114 h 340"/>
                <a:gd name="T6" fmla="*/ 340 w 340"/>
                <a:gd name="T7" fmla="*/ 284 h 340"/>
                <a:gd name="T8" fmla="*/ 227 w 340"/>
                <a:gd name="T9" fmla="*/ 340 h 340"/>
                <a:gd name="T10" fmla="*/ 0 w 340"/>
                <a:gd name="T11" fmla="*/ 227 h 340"/>
                <a:gd name="T12" fmla="*/ 0 w 340"/>
                <a:gd name="T13" fmla="*/ 170 h 340"/>
                <a:gd name="T14" fmla="*/ 227 w 340"/>
                <a:gd name="T1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114"/>
                  </a:lnTo>
                  <a:lnTo>
                    <a:pt x="340" y="114"/>
                  </a:lnTo>
                  <a:lnTo>
                    <a:pt x="340" y="284"/>
                  </a:lnTo>
                  <a:lnTo>
                    <a:pt x="227" y="340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5166" y="4158"/>
              <a:ext cx="454" cy="454"/>
            </a:xfrm>
            <a:custGeom>
              <a:avLst/>
              <a:gdLst>
                <a:gd name="T0" fmla="*/ 397 w 454"/>
                <a:gd name="T1" fmla="*/ 57 h 454"/>
                <a:gd name="T2" fmla="*/ 284 w 454"/>
                <a:gd name="T3" fmla="*/ 113 h 454"/>
                <a:gd name="T4" fmla="*/ 57 w 454"/>
                <a:gd name="T5" fmla="*/ 0 h 454"/>
                <a:gd name="T6" fmla="*/ 57 w 454"/>
                <a:gd name="T7" fmla="*/ 113 h 454"/>
                <a:gd name="T8" fmla="*/ 113 w 454"/>
                <a:gd name="T9" fmla="*/ 170 h 454"/>
                <a:gd name="T10" fmla="*/ 0 w 454"/>
                <a:gd name="T11" fmla="*/ 170 h 454"/>
                <a:gd name="T12" fmla="*/ 0 w 454"/>
                <a:gd name="T13" fmla="*/ 284 h 454"/>
                <a:gd name="T14" fmla="*/ 57 w 454"/>
                <a:gd name="T15" fmla="*/ 284 h 454"/>
                <a:gd name="T16" fmla="*/ 113 w 454"/>
                <a:gd name="T17" fmla="*/ 340 h 454"/>
                <a:gd name="T18" fmla="*/ 284 w 454"/>
                <a:gd name="T19" fmla="*/ 454 h 454"/>
                <a:gd name="T20" fmla="*/ 284 w 454"/>
                <a:gd name="T21" fmla="*/ 340 h 454"/>
                <a:gd name="T22" fmla="*/ 397 w 454"/>
                <a:gd name="T23" fmla="*/ 340 h 454"/>
                <a:gd name="T24" fmla="*/ 454 w 454"/>
                <a:gd name="T25" fmla="*/ 227 h 454"/>
                <a:gd name="T26" fmla="*/ 397 w 454"/>
                <a:gd name="T27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454">
                  <a:moveTo>
                    <a:pt x="397" y="57"/>
                  </a:moveTo>
                  <a:lnTo>
                    <a:pt x="284" y="113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113" y="340"/>
                  </a:lnTo>
                  <a:lnTo>
                    <a:pt x="284" y="454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454" y="227"/>
                  </a:lnTo>
                  <a:lnTo>
                    <a:pt x="39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5109" y="4442"/>
              <a:ext cx="511" cy="623"/>
            </a:xfrm>
            <a:custGeom>
              <a:avLst/>
              <a:gdLst>
                <a:gd name="T0" fmla="*/ 454 w 511"/>
                <a:gd name="T1" fmla="*/ 56 h 623"/>
                <a:gd name="T2" fmla="*/ 341 w 511"/>
                <a:gd name="T3" fmla="*/ 56 h 623"/>
                <a:gd name="T4" fmla="*/ 341 w 511"/>
                <a:gd name="T5" fmla="*/ 170 h 623"/>
                <a:gd name="T6" fmla="*/ 170 w 511"/>
                <a:gd name="T7" fmla="*/ 57 h 623"/>
                <a:gd name="T8" fmla="*/ 114 w 511"/>
                <a:gd name="T9" fmla="*/ 0 h 623"/>
                <a:gd name="T10" fmla="*/ 57 w 511"/>
                <a:gd name="T11" fmla="*/ 0 h 623"/>
                <a:gd name="T12" fmla="*/ 57 w 511"/>
                <a:gd name="T13" fmla="*/ 226 h 623"/>
                <a:gd name="T14" fmla="*/ 0 w 511"/>
                <a:gd name="T15" fmla="*/ 283 h 623"/>
                <a:gd name="T16" fmla="*/ 57 w 511"/>
                <a:gd name="T17" fmla="*/ 340 h 623"/>
                <a:gd name="T18" fmla="*/ 114 w 511"/>
                <a:gd name="T19" fmla="*/ 396 h 623"/>
                <a:gd name="T20" fmla="*/ 170 w 511"/>
                <a:gd name="T21" fmla="*/ 453 h 623"/>
                <a:gd name="T22" fmla="*/ 284 w 511"/>
                <a:gd name="T23" fmla="*/ 510 h 623"/>
                <a:gd name="T24" fmla="*/ 341 w 511"/>
                <a:gd name="T25" fmla="*/ 623 h 623"/>
                <a:gd name="T26" fmla="*/ 454 w 511"/>
                <a:gd name="T27" fmla="*/ 567 h 623"/>
                <a:gd name="T28" fmla="*/ 511 w 511"/>
                <a:gd name="T29" fmla="*/ 510 h 623"/>
                <a:gd name="T30" fmla="*/ 454 w 511"/>
                <a:gd name="T31" fmla="*/ 453 h 623"/>
                <a:gd name="T32" fmla="*/ 397 w 511"/>
                <a:gd name="T33" fmla="*/ 453 h 623"/>
                <a:gd name="T34" fmla="*/ 397 w 511"/>
                <a:gd name="T35" fmla="*/ 340 h 623"/>
                <a:gd name="T36" fmla="*/ 511 w 511"/>
                <a:gd name="T37" fmla="*/ 283 h 623"/>
                <a:gd name="T38" fmla="*/ 454 w 511"/>
                <a:gd name="T39" fmla="*/ 170 h 623"/>
                <a:gd name="T40" fmla="*/ 454 w 511"/>
                <a:gd name="T41" fmla="*/ 5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1" h="623">
                  <a:moveTo>
                    <a:pt x="454" y="56"/>
                  </a:moveTo>
                  <a:lnTo>
                    <a:pt x="341" y="56"/>
                  </a:lnTo>
                  <a:lnTo>
                    <a:pt x="341" y="170"/>
                  </a:lnTo>
                  <a:lnTo>
                    <a:pt x="170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57" y="340"/>
                  </a:lnTo>
                  <a:lnTo>
                    <a:pt x="114" y="396"/>
                  </a:lnTo>
                  <a:lnTo>
                    <a:pt x="170" y="453"/>
                  </a:lnTo>
                  <a:lnTo>
                    <a:pt x="284" y="510"/>
                  </a:lnTo>
                  <a:lnTo>
                    <a:pt x="341" y="623"/>
                  </a:lnTo>
                  <a:lnTo>
                    <a:pt x="454" y="567"/>
                  </a:lnTo>
                  <a:lnTo>
                    <a:pt x="511" y="510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40"/>
                  </a:lnTo>
                  <a:lnTo>
                    <a:pt x="511" y="283"/>
                  </a:lnTo>
                  <a:lnTo>
                    <a:pt x="454" y="170"/>
                  </a:lnTo>
                  <a:lnTo>
                    <a:pt x="454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4372" y="4442"/>
              <a:ext cx="1078" cy="1020"/>
            </a:xfrm>
            <a:custGeom>
              <a:avLst/>
              <a:gdLst>
                <a:gd name="T0" fmla="*/ 737 w 1078"/>
                <a:gd name="T1" fmla="*/ 283 h 1020"/>
                <a:gd name="T2" fmla="*/ 624 w 1078"/>
                <a:gd name="T3" fmla="*/ 226 h 1020"/>
                <a:gd name="T4" fmla="*/ 567 w 1078"/>
                <a:gd name="T5" fmla="*/ 170 h 1020"/>
                <a:gd name="T6" fmla="*/ 567 w 1078"/>
                <a:gd name="T7" fmla="*/ 0 h 1020"/>
                <a:gd name="T8" fmla="*/ 454 w 1078"/>
                <a:gd name="T9" fmla="*/ 0 h 1020"/>
                <a:gd name="T10" fmla="*/ 340 w 1078"/>
                <a:gd name="T11" fmla="*/ 56 h 1020"/>
                <a:gd name="T12" fmla="*/ 340 w 1078"/>
                <a:gd name="T13" fmla="*/ 113 h 1020"/>
                <a:gd name="T14" fmla="*/ 227 w 1078"/>
                <a:gd name="T15" fmla="*/ 283 h 1020"/>
                <a:gd name="T16" fmla="*/ 227 w 1078"/>
                <a:gd name="T17" fmla="*/ 680 h 1020"/>
                <a:gd name="T18" fmla="*/ 0 w 1078"/>
                <a:gd name="T19" fmla="*/ 793 h 1020"/>
                <a:gd name="T20" fmla="*/ 0 w 1078"/>
                <a:gd name="T21" fmla="*/ 850 h 1020"/>
                <a:gd name="T22" fmla="*/ 114 w 1078"/>
                <a:gd name="T23" fmla="*/ 963 h 1020"/>
                <a:gd name="T24" fmla="*/ 170 w 1078"/>
                <a:gd name="T25" fmla="*/ 1020 h 1020"/>
                <a:gd name="T26" fmla="*/ 340 w 1078"/>
                <a:gd name="T27" fmla="*/ 907 h 1020"/>
                <a:gd name="T28" fmla="*/ 511 w 1078"/>
                <a:gd name="T29" fmla="*/ 793 h 1020"/>
                <a:gd name="T30" fmla="*/ 624 w 1078"/>
                <a:gd name="T31" fmla="*/ 737 h 1020"/>
                <a:gd name="T32" fmla="*/ 794 w 1078"/>
                <a:gd name="T33" fmla="*/ 737 h 1020"/>
                <a:gd name="T34" fmla="*/ 851 w 1078"/>
                <a:gd name="T35" fmla="*/ 680 h 1020"/>
                <a:gd name="T36" fmla="*/ 964 w 1078"/>
                <a:gd name="T37" fmla="*/ 737 h 1020"/>
                <a:gd name="T38" fmla="*/ 1078 w 1078"/>
                <a:gd name="T39" fmla="*/ 623 h 1020"/>
                <a:gd name="T40" fmla="*/ 1021 w 1078"/>
                <a:gd name="T41" fmla="*/ 510 h 1020"/>
                <a:gd name="T42" fmla="*/ 907 w 1078"/>
                <a:gd name="T43" fmla="*/ 453 h 1020"/>
                <a:gd name="T44" fmla="*/ 737 w 1078"/>
                <a:gd name="T45" fmla="*/ 28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78" h="1020">
                  <a:moveTo>
                    <a:pt x="737" y="283"/>
                  </a:moveTo>
                  <a:lnTo>
                    <a:pt x="624" y="226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227" y="283"/>
                  </a:lnTo>
                  <a:lnTo>
                    <a:pt x="227" y="680"/>
                  </a:lnTo>
                  <a:lnTo>
                    <a:pt x="0" y="793"/>
                  </a:lnTo>
                  <a:lnTo>
                    <a:pt x="0" y="850"/>
                  </a:lnTo>
                  <a:lnTo>
                    <a:pt x="114" y="963"/>
                  </a:lnTo>
                  <a:lnTo>
                    <a:pt x="170" y="1020"/>
                  </a:lnTo>
                  <a:lnTo>
                    <a:pt x="340" y="907"/>
                  </a:lnTo>
                  <a:lnTo>
                    <a:pt x="511" y="793"/>
                  </a:lnTo>
                  <a:lnTo>
                    <a:pt x="624" y="737"/>
                  </a:lnTo>
                  <a:lnTo>
                    <a:pt x="794" y="737"/>
                  </a:lnTo>
                  <a:lnTo>
                    <a:pt x="851" y="680"/>
                  </a:lnTo>
                  <a:lnTo>
                    <a:pt x="964" y="737"/>
                  </a:lnTo>
                  <a:lnTo>
                    <a:pt x="1078" y="623"/>
                  </a:lnTo>
                  <a:lnTo>
                    <a:pt x="1021" y="510"/>
                  </a:lnTo>
                  <a:lnTo>
                    <a:pt x="907" y="453"/>
                  </a:lnTo>
                  <a:lnTo>
                    <a:pt x="73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4826" y="3988"/>
              <a:ext cx="453" cy="737"/>
            </a:xfrm>
            <a:custGeom>
              <a:avLst/>
              <a:gdLst>
                <a:gd name="T0" fmla="*/ 0 w 453"/>
                <a:gd name="T1" fmla="*/ 454 h 737"/>
                <a:gd name="T2" fmla="*/ 0 w 453"/>
                <a:gd name="T3" fmla="*/ 227 h 737"/>
                <a:gd name="T4" fmla="*/ 57 w 453"/>
                <a:gd name="T5" fmla="*/ 170 h 737"/>
                <a:gd name="T6" fmla="*/ 170 w 453"/>
                <a:gd name="T7" fmla="*/ 170 h 737"/>
                <a:gd name="T8" fmla="*/ 170 w 453"/>
                <a:gd name="T9" fmla="*/ 0 h 737"/>
                <a:gd name="T10" fmla="*/ 227 w 453"/>
                <a:gd name="T11" fmla="*/ 57 h 737"/>
                <a:gd name="T12" fmla="*/ 340 w 453"/>
                <a:gd name="T13" fmla="*/ 57 h 737"/>
                <a:gd name="T14" fmla="*/ 397 w 453"/>
                <a:gd name="T15" fmla="*/ 113 h 737"/>
                <a:gd name="T16" fmla="*/ 397 w 453"/>
                <a:gd name="T17" fmla="*/ 283 h 737"/>
                <a:gd name="T18" fmla="*/ 453 w 453"/>
                <a:gd name="T19" fmla="*/ 340 h 737"/>
                <a:gd name="T20" fmla="*/ 340 w 453"/>
                <a:gd name="T21" fmla="*/ 340 h 737"/>
                <a:gd name="T22" fmla="*/ 340 w 453"/>
                <a:gd name="T23" fmla="*/ 680 h 737"/>
                <a:gd name="T24" fmla="*/ 283 w 453"/>
                <a:gd name="T25" fmla="*/ 737 h 737"/>
                <a:gd name="T26" fmla="*/ 170 w 453"/>
                <a:gd name="T27" fmla="*/ 680 h 737"/>
                <a:gd name="T28" fmla="*/ 113 w 453"/>
                <a:gd name="T29" fmla="*/ 624 h 737"/>
                <a:gd name="T30" fmla="*/ 113 w 453"/>
                <a:gd name="T31" fmla="*/ 454 h 737"/>
                <a:gd name="T32" fmla="*/ 0 w 453"/>
                <a:gd name="T33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737">
                  <a:moveTo>
                    <a:pt x="0" y="454"/>
                  </a:moveTo>
                  <a:lnTo>
                    <a:pt x="0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97" y="113"/>
                  </a:lnTo>
                  <a:lnTo>
                    <a:pt x="397" y="28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680"/>
                  </a:lnTo>
                  <a:lnTo>
                    <a:pt x="283" y="737"/>
                  </a:lnTo>
                  <a:lnTo>
                    <a:pt x="170" y="680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4656" y="4045"/>
              <a:ext cx="227" cy="453"/>
            </a:xfrm>
            <a:custGeom>
              <a:avLst/>
              <a:gdLst>
                <a:gd name="T0" fmla="*/ 227 w 227"/>
                <a:gd name="T1" fmla="*/ 113 h 453"/>
                <a:gd name="T2" fmla="*/ 170 w 227"/>
                <a:gd name="T3" fmla="*/ 0 h 453"/>
                <a:gd name="T4" fmla="*/ 113 w 227"/>
                <a:gd name="T5" fmla="*/ 56 h 453"/>
                <a:gd name="T6" fmla="*/ 56 w 227"/>
                <a:gd name="T7" fmla="*/ 113 h 453"/>
                <a:gd name="T8" fmla="*/ 0 w 227"/>
                <a:gd name="T9" fmla="*/ 113 h 453"/>
                <a:gd name="T10" fmla="*/ 0 w 227"/>
                <a:gd name="T11" fmla="*/ 170 h 453"/>
                <a:gd name="T12" fmla="*/ 56 w 227"/>
                <a:gd name="T13" fmla="*/ 226 h 453"/>
                <a:gd name="T14" fmla="*/ 0 w 227"/>
                <a:gd name="T15" fmla="*/ 283 h 453"/>
                <a:gd name="T16" fmla="*/ 0 w 227"/>
                <a:gd name="T17" fmla="*/ 397 h 453"/>
                <a:gd name="T18" fmla="*/ 56 w 227"/>
                <a:gd name="T19" fmla="*/ 453 h 453"/>
                <a:gd name="T20" fmla="*/ 170 w 227"/>
                <a:gd name="T21" fmla="*/ 397 h 453"/>
                <a:gd name="T22" fmla="*/ 170 w 227"/>
                <a:gd name="T23" fmla="*/ 170 h 453"/>
                <a:gd name="T24" fmla="*/ 227 w 227"/>
                <a:gd name="T25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453">
                  <a:moveTo>
                    <a:pt x="227" y="113"/>
                  </a:moveTo>
                  <a:lnTo>
                    <a:pt x="170" y="0"/>
                  </a:lnTo>
                  <a:lnTo>
                    <a:pt x="113" y="56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6" y="226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453"/>
                  </a:lnTo>
                  <a:lnTo>
                    <a:pt x="170" y="397"/>
                  </a:lnTo>
                  <a:lnTo>
                    <a:pt x="170" y="170"/>
                  </a:lnTo>
                  <a:lnTo>
                    <a:pt x="22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0" name="Freeform 956"/>
            <p:cNvSpPr>
              <a:spLocks/>
            </p:cNvSpPr>
            <p:nvPr/>
          </p:nvSpPr>
          <p:spPr bwMode="auto">
            <a:xfrm>
              <a:off x="4656" y="3534"/>
              <a:ext cx="340" cy="341"/>
            </a:xfrm>
            <a:custGeom>
              <a:avLst/>
              <a:gdLst>
                <a:gd name="T0" fmla="*/ 283 w 340"/>
                <a:gd name="T1" fmla="*/ 0 h 341"/>
                <a:gd name="T2" fmla="*/ 0 w 340"/>
                <a:gd name="T3" fmla="*/ 0 h 341"/>
                <a:gd name="T4" fmla="*/ 0 w 340"/>
                <a:gd name="T5" fmla="*/ 170 h 341"/>
                <a:gd name="T6" fmla="*/ 56 w 340"/>
                <a:gd name="T7" fmla="*/ 227 h 341"/>
                <a:gd name="T8" fmla="*/ 113 w 340"/>
                <a:gd name="T9" fmla="*/ 227 h 341"/>
                <a:gd name="T10" fmla="*/ 113 w 340"/>
                <a:gd name="T11" fmla="*/ 284 h 341"/>
                <a:gd name="T12" fmla="*/ 170 w 340"/>
                <a:gd name="T13" fmla="*/ 341 h 341"/>
                <a:gd name="T14" fmla="*/ 227 w 340"/>
                <a:gd name="T15" fmla="*/ 284 h 341"/>
                <a:gd name="T16" fmla="*/ 227 w 340"/>
                <a:gd name="T17" fmla="*/ 170 h 341"/>
                <a:gd name="T18" fmla="*/ 340 w 340"/>
                <a:gd name="T19" fmla="*/ 57 h 341"/>
                <a:gd name="T20" fmla="*/ 283 w 340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1">
                  <a:moveTo>
                    <a:pt x="283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341"/>
                  </a:lnTo>
                  <a:lnTo>
                    <a:pt x="227" y="284"/>
                  </a:lnTo>
                  <a:lnTo>
                    <a:pt x="227" y="170"/>
                  </a:lnTo>
                  <a:lnTo>
                    <a:pt x="340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1" name="Freeform 957"/>
            <p:cNvSpPr>
              <a:spLocks/>
            </p:cNvSpPr>
            <p:nvPr/>
          </p:nvSpPr>
          <p:spPr bwMode="auto">
            <a:xfrm>
              <a:off x="3692" y="2230"/>
              <a:ext cx="1304" cy="1361"/>
            </a:xfrm>
            <a:custGeom>
              <a:avLst/>
              <a:gdLst>
                <a:gd name="T0" fmla="*/ 624 w 1304"/>
                <a:gd name="T1" fmla="*/ 284 h 1361"/>
                <a:gd name="T2" fmla="*/ 737 w 1304"/>
                <a:gd name="T3" fmla="*/ 114 h 1361"/>
                <a:gd name="T4" fmla="*/ 907 w 1304"/>
                <a:gd name="T5" fmla="*/ 170 h 1361"/>
                <a:gd name="T6" fmla="*/ 964 w 1304"/>
                <a:gd name="T7" fmla="*/ 114 h 1361"/>
                <a:gd name="T8" fmla="*/ 1077 w 1304"/>
                <a:gd name="T9" fmla="*/ 57 h 1361"/>
                <a:gd name="T10" fmla="*/ 1134 w 1304"/>
                <a:gd name="T11" fmla="*/ 114 h 1361"/>
                <a:gd name="T12" fmla="*/ 1191 w 1304"/>
                <a:gd name="T13" fmla="*/ 454 h 1361"/>
                <a:gd name="T14" fmla="*/ 1304 w 1304"/>
                <a:gd name="T15" fmla="*/ 510 h 1361"/>
                <a:gd name="T16" fmla="*/ 1247 w 1304"/>
                <a:gd name="T17" fmla="*/ 624 h 1361"/>
                <a:gd name="T18" fmla="*/ 1134 w 1304"/>
                <a:gd name="T19" fmla="*/ 794 h 1361"/>
                <a:gd name="T20" fmla="*/ 1247 w 1304"/>
                <a:gd name="T21" fmla="*/ 1021 h 1361"/>
                <a:gd name="T22" fmla="*/ 1134 w 1304"/>
                <a:gd name="T23" fmla="*/ 1078 h 1361"/>
                <a:gd name="T24" fmla="*/ 1247 w 1304"/>
                <a:gd name="T25" fmla="*/ 1191 h 1361"/>
                <a:gd name="T26" fmla="*/ 1247 w 1304"/>
                <a:gd name="T27" fmla="*/ 1304 h 1361"/>
                <a:gd name="T28" fmla="*/ 794 w 1304"/>
                <a:gd name="T29" fmla="*/ 1361 h 1361"/>
                <a:gd name="T30" fmla="*/ 510 w 1304"/>
                <a:gd name="T31" fmla="*/ 1248 h 1361"/>
                <a:gd name="T32" fmla="*/ 170 w 1304"/>
                <a:gd name="T33" fmla="*/ 1191 h 1361"/>
                <a:gd name="T34" fmla="*/ 340 w 1304"/>
                <a:gd name="T35" fmla="*/ 1134 h 1361"/>
                <a:gd name="T36" fmla="*/ 227 w 1304"/>
                <a:gd name="T37" fmla="*/ 1021 h 1361"/>
                <a:gd name="T38" fmla="*/ 113 w 1304"/>
                <a:gd name="T39" fmla="*/ 964 h 1361"/>
                <a:gd name="T40" fmla="*/ 0 w 1304"/>
                <a:gd name="T41" fmla="*/ 907 h 1361"/>
                <a:gd name="T42" fmla="*/ 113 w 1304"/>
                <a:gd name="T43" fmla="*/ 851 h 1361"/>
                <a:gd name="T44" fmla="*/ 170 w 1304"/>
                <a:gd name="T45" fmla="*/ 737 h 1361"/>
                <a:gd name="T46" fmla="*/ 227 w 1304"/>
                <a:gd name="T47" fmla="*/ 851 h 1361"/>
                <a:gd name="T48" fmla="*/ 170 w 1304"/>
                <a:gd name="T49" fmla="*/ 907 h 1361"/>
                <a:gd name="T50" fmla="*/ 227 w 1304"/>
                <a:gd name="T51" fmla="*/ 964 h 1361"/>
                <a:gd name="T52" fmla="*/ 283 w 1304"/>
                <a:gd name="T53" fmla="*/ 907 h 1361"/>
                <a:gd name="T54" fmla="*/ 340 w 1304"/>
                <a:gd name="T55" fmla="*/ 737 h 1361"/>
                <a:gd name="T56" fmla="*/ 227 w 1304"/>
                <a:gd name="T57" fmla="*/ 681 h 1361"/>
                <a:gd name="T58" fmla="*/ 453 w 1304"/>
                <a:gd name="T59" fmla="*/ 567 h 1361"/>
                <a:gd name="T60" fmla="*/ 340 w 1304"/>
                <a:gd name="T61" fmla="*/ 567 h 1361"/>
                <a:gd name="T62" fmla="*/ 227 w 1304"/>
                <a:gd name="T63" fmla="*/ 567 h 1361"/>
                <a:gd name="T64" fmla="*/ 453 w 1304"/>
                <a:gd name="T65" fmla="*/ 397 h 1361"/>
                <a:gd name="T66" fmla="*/ 510 w 1304"/>
                <a:gd name="T67" fmla="*/ 28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1361">
                  <a:moveTo>
                    <a:pt x="510" y="284"/>
                  </a:moveTo>
                  <a:lnTo>
                    <a:pt x="624" y="284"/>
                  </a:lnTo>
                  <a:lnTo>
                    <a:pt x="680" y="170"/>
                  </a:lnTo>
                  <a:lnTo>
                    <a:pt x="737" y="114"/>
                  </a:lnTo>
                  <a:lnTo>
                    <a:pt x="794" y="227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4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134" y="340"/>
                  </a:lnTo>
                  <a:lnTo>
                    <a:pt x="1191" y="454"/>
                  </a:lnTo>
                  <a:lnTo>
                    <a:pt x="1304" y="340"/>
                  </a:lnTo>
                  <a:lnTo>
                    <a:pt x="1304" y="510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34" y="794"/>
                  </a:lnTo>
                  <a:lnTo>
                    <a:pt x="1134" y="964"/>
                  </a:lnTo>
                  <a:lnTo>
                    <a:pt x="1247" y="1021"/>
                  </a:lnTo>
                  <a:lnTo>
                    <a:pt x="1247" y="1078"/>
                  </a:lnTo>
                  <a:lnTo>
                    <a:pt x="1134" y="1078"/>
                  </a:lnTo>
                  <a:lnTo>
                    <a:pt x="1134" y="1134"/>
                  </a:lnTo>
                  <a:lnTo>
                    <a:pt x="1247" y="1191"/>
                  </a:lnTo>
                  <a:lnTo>
                    <a:pt x="1304" y="1248"/>
                  </a:lnTo>
                  <a:lnTo>
                    <a:pt x="1247" y="1304"/>
                  </a:lnTo>
                  <a:lnTo>
                    <a:pt x="964" y="1304"/>
                  </a:lnTo>
                  <a:lnTo>
                    <a:pt x="794" y="1361"/>
                  </a:lnTo>
                  <a:lnTo>
                    <a:pt x="680" y="1304"/>
                  </a:lnTo>
                  <a:lnTo>
                    <a:pt x="510" y="1248"/>
                  </a:lnTo>
                  <a:lnTo>
                    <a:pt x="397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340" y="1134"/>
                  </a:lnTo>
                  <a:lnTo>
                    <a:pt x="227" y="1078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56" y="794"/>
                  </a:lnTo>
                  <a:lnTo>
                    <a:pt x="170" y="737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907"/>
                  </a:lnTo>
                  <a:lnTo>
                    <a:pt x="113" y="964"/>
                  </a:lnTo>
                  <a:lnTo>
                    <a:pt x="227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283" y="624"/>
                  </a:lnTo>
                  <a:lnTo>
                    <a:pt x="340" y="567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340" y="454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51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3" name="Freeform 959"/>
            <p:cNvSpPr>
              <a:spLocks/>
            </p:cNvSpPr>
            <p:nvPr/>
          </p:nvSpPr>
          <p:spPr bwMode="auto">
            <a:xfrm>
              <a:off x="2614" y="4612"/>
              <a:ext cx="397" cy="283"/>
            </a:xfrm>
            <a:custGeom>
              <a:avLst/>
              <a:gdLst>
                <a:gd name="T0" fmla="*/ 284 w 397"/>
                <a:gd name="T1" fmla="*/ 0 h 283"/>
                <a:gd name="T2" fmla="*/ 0 w 397"/>
                <a:gd name="T3" fmla="*/ 170 h 283"/>
                <a:gd name="T4" fmla="*/ 0 w 397"/>
                <a:gd name="T5" fmla="*/ 226 h 283"/>
                <a:gd name="T6" fmla="*/ 114 w 397"/>
                <a:gd name="T7" fmla="*/ 170 h 283"/>
                <a:gd name="T8" fmla="*/ 171 w 397"/>
                <a:gd name="T9" fmla="*/ 170 h 283"/>
                <a:gd name="T10" fmla="*/ 114 w 397"/>
                <a:gd name="T11" fmla="*/ 226 h 283"/>
                <a:gd name="T12" fmla="*/ 171 w 397"/>
                <a:gd name="T13" fmla="*/ 283 h 283"/>
                <a:gd name="T14" fmla="*/ 397 w 397"/>
                <a:gd name="T15" fmla="*/ 113 h 283"/>
                <a:gd name="T16" fmla="*/ 284 w 39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7" h="283">
                  <a:moveTo>
                    <a:pt x="284" y="0"/>
                  </a:moveTo>
                  <a:lnTo>
                    <a:pt x="0" y="170"/>
                  </a:lnTo>
                  <a:lnTo>
                    <a:pt x="0" y="226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14" y="226"/>
                  </a:lnTo>
                  <a:lnTo>
                    <a:pt x="171" y="283"/>
                  </a:lnTo>
                  <a:lnTo>
                    <a:pt x="397" y="113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5" name="Freeform 961"/>
            <p:cNvSpPr>
              <a:spLocks/>
            </p:cNvSpPr>
            <p:nvPr/>
          </p:nvSpPr>
          <p:spPr bwMode="auto">
            <a:xfrm>
              <a:off x="3125" y="4725"/>
              <a:ext cx="794" cy="794"/>
            </a:xfrm>
            <a:custGeom>
              <a:avLst/>
              <a:gdLst>
                <a:gd name="T0" fmla="*/ 283 w 794"/>
                <a:gd name="T1" fmla="*/ 0 h 794"/>
                <a:gd name="T2" fmla="*/ 397 w 794"/>
                <a:gd name="T3" fmla="*/ 113 h 794"/>
                <a:gd name="T4" fmla="*/ 453 w 794"/>
                <a:gd name="T5" fmla="*/ 170 h 794"/>
                <a:gd name="T6" fmla="*/ 453 w 794"/>
                <a:gd name="T7" fmla="*/ 227 h 794"/>
                <a:gd name="T8" fmla="*/ 340 w 794"/>
                <a:gd name="T9" fmla="*/ 227 h 794"/>
                <a:gd name="T10" fmla="*/ 340 w 794"/>
                <a:gd name="T11" fmla="*/ 340 h 794"/>
                <a:gd name="T12" fmla="*/ 453 w 794"/>
                <a:gd name="T13" fmla="*/ 454 h 794"/>
                <a:gd name="T14" fmla="*/ 453 w 794"/>
                <a:gd name="T15" fmla="*/ 510 h 794"/>
                <a:gd name="T16" fmla="*/ 567 w 794"/>
                <a:gd name="T17" fmla="*/ 567 h 794"/>
                <a:gd name="T18" fmla="*/ 623 w 794"/>
                <a:gd name="T19" fmla="*/ 624 h 794"/>
                <a:gd name="T20" fmla="*/ 680 w 794"/>
                <a:gd name="T21" fmla="*/ 624 h 794"/>
                <a:gd name="T22" fmla="*/ 737 w 794"/>
                <a:gd name="T23" fmla="*/ 680 h 794"/>
                <a:gd name="T24" fmla="*/ 794 w 794"/>
                <a:gd name="T25" fmla="*/ 737 h 794"/>
                <a:gd name="T26" fmla="*/ 680 w 794"/>
                <a:gd name="T27" fmla="*/ 794 h 794"/>
                <a:gd name="T28" fmla="*/ 453 w 794"/>
                <a:gd name="T29" fmla="*/ 794 h 794"/>
                <a:gd name="T30" fmla="*/ 340 w 794"/>
                <a:gd name="T31" fmla="*/ 794 h 794"/>
                <a:gd name="T32" fmla="*/ 340 w 794"/>
                <a:gd name="T33" fmla="*/ 737 h 794"/>
                <a:gd name="T34" fmla="*/ 283 w 794"/>
                <a:gd name="T35" fmla="*/ 737 h 794"/>
                <a:gd name="T36" fmla="*/ 283 w 794"/>
                <a:gd name="T37" fmla="*/ 680 h 794"/>
                <a:gd name="T38" fmla="*/ 227 w 794"/>
                <a:gd name="T39" fmla="*/ 624 h 794"/>
                <a:gd name="T40" fmla="*/ 227 w 794"/>
                <a:gd name="T41" fmla="*/ 567 h 794"/>
                <a:gd name="T42" fmla="*/ 170 w 794"/>
                <a:gd name="T43" fmla="*/ 397 h 794"/>
                <a:gd name="T44" fmla="*/ 56 w 794"/>
                <a:gd name="T45" fmla="*/ 454 h 794"/>
                <a:gd name="T46" fmla="*/ 113 w 794"/>
                <a:gd name="T47" fmla="*/ 340 h 794"/>
                <a:gd name="T48" fmla="*/ 56 w 794"/>
                <a:gd name="T49" fmla="*/ 284 h 794"/>
                <a:gd name="T50" fmla="*/ 0 w 794"/>
                <a:gd name="T51" fmla="*/ 284 h 794"/>
                <a:gd name="T52" fmla="*/ 56 w 794"/>
                <a:gd name="T53" fmla="*/ 227 h 794"/>
                <a:gd name="T54" fmla="*/ 56 w 794"/>
                <a:gd name="T55" fmla="*/ 170 h 794"/>
                <a:gd name="T56" fmla="*/ 227 w 794"/>
                <a:gd name="T57" fmla="*/ 113 h 794"/>
                <a:gd name="T58" fmla="*/ 227 w 794"/>
                <a:gd name="T59" fmla="*/ 57 h 794"/>
                <a:gd name="T60" fmla="*/ 283 w 794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4" h="794">
                  <a:moveTo>
                    <a:pt x="283" y="0"/>
                  </a:moveTo>
                  <a:lnTo>
                    <a:pt x="397" y="113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3" y="454"/>
                  </a:lnTo>
                  <a:lnTo>
                    <a:pt x="453" y="510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680" y="624"/>
                  </a:lnTo>
                  <a:lnTo>
                    <a:pt x="737" y="680"/>
                  </a:lnTo>
                  <a:lnTo>
                    <a:pt x="794" y="737"/>
                  </a:lnTo>
                  <a:lnTo>
                    <a:pt x="680" y="794"/>
                  </a:lnTo>
                  <a:lnTo>
                    <a:pt x="453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80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70" y="397"/>
                  </a:lnTo>
                  <a:lnTo>
                    <a:pt x="56" y="454"/>
                  </a:lnTo>
                  <a:lnTo>
                    <a:pt x="113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6" name="Freeform 962"/>
            <p:cNvSpPr>
              <a:spLocks/>
            </p:cNvSpPr>
            <p:nvPr/>
          </p:nvSpPr>
          <p:spPr bwMode="auto">
            <a:xfrm>
              <a:off x="3408" y="4498"/>
              <a:ext cx="681" cy="964"/>
            </a:xfrm>
            <a:custGeom>
              <a:avLst/>
              <a:gdLst>
                <a:gd name="T0" fmla="*/ 0 w 681"/>
                <a:gd name="T1" fmla="*/ 227 h 964"/>
                <a:gd name="T2" fmla="*/ 57 w 681"/>
                <a:gd name="T3" fmla="*/ 170 h 964"/>
                <a:gd name="T4" fmla="*/ 0 w 681"/>
                <a:gd name="T5" fmla="*/ 170 h 964"/>
                <a:gd name="T6" fmla="*/ 57 w 681"/>
                <a:gd name="T7" fmla="*/ 0 h 964"/>
                <a:gd name="T8" fmla="*/ 114 w 681"/>
                <a:gd name="T9" fmla="*/ 57 h 964"/>
                <a:gd name="T10" fmla="*/ 114 w 681"/>
                <a:gd name="T11" fmla="*/ 114 h 964"/>
                <a:gd name="T12" fmla="*/ 170 w 681"/>
                <a:gd name="T13" fmla="*/ 114 h 964"/>
                <a:gd name="T14" fmla="*/ 170 w 681"/>
                <a:gd name="T15" fmla="*/ 57 h 964"/>
                <a:gd name="T16" fmla="*/ 340 w 681"/>
                <a:gd name="T17" fmla="*/ 170 h 964"/>
                <a:gd name="T18" fmla="*/ 340 w 681"/>
                <a:gd name="T19" fmla="*/ 284 h 964"/>
                <a:gd name="T20" fmla="*/ 397 w 681"/>
                <a:gd name="T21" fmla="*/ 397 h 964"/>
                <a:gd name="T22" fmla="*/ 511 w 681"/>
                <a:gd name="T23" fmla="*/ 397 h 964"/>
                <a:gd name="T24" fmla="*/ 454 w 681"/>
                <a:gd name="T25" fmla="*/ 511 h 964"/>
                <a:gd name="T26" fmla="*/ 511 w 681"/>
                <a:gd name="T27" fmla="*/ 567 h 964"/>
                <a:gd name="T28" fmla="*/ 624 w 681"/>
                <a:gd name="T29" fmla="*/ 681 h 964"/>
                <a:gd name="T30" fmla="*/ 681 w 681"/>
                <a:gd name="T31" fmla="*/ 907 h 964"/>
                <a:gd name="T32" fmla="*/ 567 w 681"/>
                <a:gd name="T33" fmla="*/ 964 h 964"/>
                <a:gd name="T34" fmla="*/ 511 w 681"/>
                <a:gd name="T35" fmla="*/ 964 h 964"/>
                <a:gd name="T36" fmla="*/ 397 w 681"/>
                <a:gd name="T37" fmla="*/ 851 h 964"/>
                <a:gd name="T38" fmla="*/ 340 w 681"/>
                <a:gd name="T39" fmla="*/ 851 h 964"/>
                <a:gd name="T40" fmla="*/ 340 w 681"/>
                <a:gd name="T41" fmla="*/ 624 h 964"/>
                <a:gd name="T42" fmla="*/ 284 w 681"/>
                <a:gd name="T43" fmla="*/ 454 h 964"/>
                <a:gd name="T44" fmla="*/ 170 w 681"/>
                <a:gd name="T45" fmla="*/ 397 h 964"/>
                <a:gd name="T46" fmla="*/ 0 w 681"/>
                <a:gd name="T47" fmla="*/ 22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1" h="964">
                  <a:moveTo>
                    <a:pt x="0" y="227"/>
                  </a:moveTo>
                  <a:lnTo>
                    <a:pt x="57" y="170"/>
                  </a:lnTo>
                  <a:lnTo>
                    <a:pt x="0" y="170"/>
                  </a:lnTo>
                  <a:lnTo>
                    <a:pt x="57" y="0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340" y="170"/>
                  </a:lnTo>
                  <a:lnTo>
                    <a:pt x="340" y="284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454" y="511"/>
                  </a:lnTo>
                  <a:lnTo>
                    <a:pt x="511" y="567"/>
                  </a:lnTo>
                  <a:lnTo>
                    <a:pt x="624" y="681"/>
                  </a:lnTo>
                  <a:lnTo>
                    <a:pt x="681" y="907"/>
                  </a:lnTo>
                  <a:lnTo>
                    <a:pt x="567" y="964"/>
                  </a:lnTo>
                  <a:lnTo>
                    <a:pt x="511" y="964"/>
                  </a:lnTo>
                  <a:lnTo>
                    <a:pt x="397" y="851"/>
                  </a:lnTo>
                  <a:lnTo>
                    <a:pt x="340" y="851"/>
                  </a:lnTo>
                  <a:lnTo>
                    <a:pt x="340" y="624"/>
                  </a:lnTo>
                  <a:lnTo>
                    <a:pt x="284" y="454"/>
                  </a:lnTo>
                  <a:lnTo>
                    <a:pt x="170" y="39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7" name="Freeform 963"/>
            <p:cNvSpPr>
              <a:spLocks/>
            </p:cNvSpPr>
            <p:nvPr/>
          </p:nvSpPr>
          <p:spPr bwMode="auto">
            <a:xfrm>
              <a:off x="3522" y="4271"/>
              <a:ext cx="737" cy="1134"/>
            </a:xfrm>
            <a:custGeom>
              <a:avLst/>
              <a:gdLst>
                <a:gd name="T0" fmla="*/ 567 w 737"/>
                <a:gd name="T1" fmla="*/ 1134 h 1134"/>
                <a:gd name="T2" fmla="*/ 680 w 737"/>
                <a:gd name="T3" fmla="*/ 1134 h 1134"/>
                <a:gd name="T4" fmla="*/ 680 w 737"/>
                <a:gd name="T5" fmla="*/ 964 h 1134"/>
                <a:gd name="T6" fmla="*/ 737 w 737"/>
                <a:gd name="T7" fmla="*/ 908 h 1134"/>
                <a:gd name="T8" fmla="*/ 623 w 737"/>
                <a:gd name="T9" fmla="*/ 794 h 1134"/>
                <a:gd name="T10" fmla="*/ 680 w 737"/>
                <a:gd name="T11" fmla="*/ 681 h 1134"/>
                <a:gd name="T12" fmla="*/ 623 w 737"/>
                <a:gd name="T13" fmla="*/ 567 h 1134"/>
                <a:gd name="T14" fmla="*/ 567 w 737"/>
                <a:gd name="T15" fmla="*/ 397 h 1134"/>
                <a:gd name="T16" fmla="*/ 567 w 737"/>
                <a:gd name="T17" fmla="*/ 284 h 1134"/>
                <a:gd name="T18" fmla="*/ 510 w 737"/>
                <a:gd name="T19" fmla="*/ 227 h 1134"/>
                <a:gd name="T20" fmla="*/ 283 w 737"/>
                <a:gd name="T21" fmla="*/ 114 h 1134"/>
                <a:gd name="T22" fmla="*/ 170 w 737"/>
                <a:gd name="T23" fmla="*/ 0 h 1134"/>
                <a:gd name="T24" fmla="*/ 170 w 737"/>
                <a:gd name="T25" fmla="*/ 114 h 1134"/>
                <a:gd name="T26" fmla="*/ 170 w 737"/>
                <a:gd name="T27" fmla="*/ 171 h 1134"/>
                <a:gd name="T28" fmla="*/ 113 w 737"/>
                <a:gd name="T29" fmla="*/ 171 h 1134"/>
                <a:gd name="T30" fmla="*/ 0 w 737"/>
                <a:gd name="T31" fmla="*/ 171 h 1134"/>
                <a:gd name="T32" fmla="*/ 56 w 737"/>
                <a:gd name="T33" fmla="*/ 284 h 1134"/>
                <a:gd name="T34" fmla="*/ 226 w 737"/>
                <a:gd name="T35" fmla="*/ 397 h 1134"/>
                <a:gd name="T36" fmla="*/ 226 w 737"/>
                <a:gd name="T37" fmla="*/ 511 h 1134"/>
                <a:gd name="T38" fmla="*/ 283 w 737"/>
                <a:gd name="T39" fmla="*/ 624 h 1134"/>
                <a:gd name="T40" fmla="*/ 397 w 737"/>
                <a:gd name="T41" fmla="*/ 624 h 1134"/>
                <a:gd name="T42" fmla="*/ 340 w 737"/>
                <a:gd name="T43" fmla="*/ 738 h 1134"/>
                <a:gd name="T44" fmla="*/ 510 w 737"/>
                <a:gd name="T45" fmla="*/ 908 h 1134"/>
                <a:gd name="T46" fmla="*/ 567 w 737"/>
                <a:gd name="T4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7" h="1134">
                  <a:moveTo>
                    <a:pt x="567" y="1134"/>
                  </a:moveTo>
                  <a:lnTo>
                    <a:pt x="680" y="1134"/>
                  </a:lnTo>
                  <a:lnTo>
                    <a:pt x="680" y="964"/>
                  </a:lnTo>
                  <a:lnTo>
                    <a:pt x="737" y="908"/>
                  </a:lnTo>
                  <a:lnTo>
                    <a:pt x="623" y="794"/>
                  </a:lnTo>
                  <a:lnTo>
                    <a:pt x="680" y="681"/>
                  </a:lnTo>
                  <a:lnTo>
                    <a:pt x="623" y="567"/>
                  </a:lnTo>
                  <a:lnTo>
                    <a:pt x="567" y="397"/>
                  </a:lnTo>
                  <a:lnTo>
                    <a:pt x="567" y="284"/>
                  </a:lnTo>
                  <a:lnTo>
                    <a:pt x="510" y="227"/>
                  </a:lnTo>
                  <a:lnTo>
                    <a:pt x="283" y="114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170" y="171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56" y="284"/>
                  </a:lnTo>
                  <a:lnTo>
                    <a:pt x="226" y="397"/>
                  </a:lnTo>
                  <a:lnTo>
                    <a:pt x="226" y="511"/>
                  </a:lnTo>
                  <a:lnTo>
                    <a:pt x="283" y="624"/>
                  </a:lnTo>
                  <a:lnTo>
                    <a:pt x="397" y="624"/>
                  </a:lnTo>
                  <a:lnTo>
                    <a:pt x="340" y="738"/>
                  </a:lnTo>
                  <a:lnTo>
                    <a:pt x="510" y="908"/>
                  </a:lnTo>
                  <a:lnTo>
                    <a:pt x="567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8" name="Freeform 964"/>
            <p:cNvSpPr>
              <a:spLocks/>
            </p:cNvSpPr>
            <p:nvPr/>
          </p:nvSpPr>
          <p:spPr bwMode="auto">
            <a:xfrm>
              <a:off x="3692" y="4215"/>
              <a:ext cx="283" cy="227"/>
            </a:xfrm>
            <a:custGeom>
              <a:avLst/>
              <a:gdLst>
                <a:gd name="T0" fmla="*/ 0 w 283"/>
                <a:gd name="T1" fmla="*/ 56 h 227"/>
                <a:gd name="T2" fmla="*/ 0 w 283"/>
                <a:gd name="T3" fmla="*/ 0 h 227"/>
                <a:gd name="T4" fmla="*/ 178 w 283"/>
                <a:gd name="T5" fmla="*/ 110 h 227"/>
                <a:gd name="T6" fmla="*/ 283 w 283"/>
                <a:gd name="T7" fmla="*/ 170 h 227"/>
                <a:gd name="T8" fmla="*/ 227 w 283"/>
                <a:gd name="T9" fmla="*/ 227 h 227"/>
                <a:gd name="T10" fmla="*/ 113 w 283"/>
                <a:gd name="T11" fmla="*/ 170 h 227"/>
                <a:gd name="T12" fmla="*/ 0 w 283"/>
                <a:gd name="T13" fmla="*/ 5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227">
                  <a:moveTo>
                    <a:pt x="0" y="56"/>
                  </a:moveTo>
                  <a:lnTo>
                    <a:pt x="0" y="0"/>
                  </a:lnTo>
                  <a:lnTo>
                    <a:pt x="178" y="110"/>
                  </a:lnTo>
                  <a:lnTo>
                    <a:pt x="283" y="170"/>
                  </a:lnTo>
                  <a:lnTo>
                    <a:pt x="227" y="227"/>
                  </a:lnTo>
                  <a:lnTo>
                    <a:pt x="113" y="17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9" name="Freeform 965"/>
            <p:cNvSpPr>
              <a:spLocks/>
            </p:cNvSpPr>
            <p:nvPr/>
          </p:nvSpPr>
          <p:spPr bwMode="auto">
            <a:xfrm>
              <a:off x="3919" y="4158"/>
              <a:ext cx="680" cy="1247"/>
            </a:xfrm>
            <a:custGeom>
              <a:avLst/>
              <a:gdLst>
                <a:gd name="T0" fmla="*/ 283 w 680"/>
                <a:gd name="T1" fmla="*/ 1247 h 1247"/>
                <a:gd name="T2" fmla="*/ 397 w 680"/>
                <a:gd name="T3" fmla="*/ 1191 h 1247"/>
                <a:gd name="T4" fmla="*/ 453 w 680"/>
                <a:gd name="T5" fmla="*/ 1134 h 1247"/>
                <a:gd name="T6" fmla="*/ 453 w 680"/>
                <a:gd name="T7" fmla="*/ 1077 h 1247"/>
                <a:gd name="T8" fmla="*/ 680 w 680"/>
                <a:gd name="T9" fmla="*/ 964 h 1247"/>
                <a:gd name="T10" fmla="*/ 680 w 680"/>
                <a:gd name="T11" fmla="*/ 624 h 1247"/>
                <a:gd name="T12" fmla="*/ 510 w 680"/>
                <a:gd name="T13" fmla="*/ 567 h 1247"/>
                <a:gd name="T14" fmla="*/ 510 w 680"/>
                <a:gd name="T15" fmla="*/ 454 h 1247"/>
                <a:gd name="T16" fmla="*/ 397 w 680"/>
                <a:gd name="T17" fmla="*/ 340 h 1247"/>
                <a:gd name="T18" fmla="*/ 340 w 680"/>
                <a:gd name="T19" fmla="*/ 227 h 1247"/>
                <a:gd name="T20" fmla="*/ 340 w 680"/>
                <a:gd name="T21" fmla="*/ 113 h 1247"/>
                <a:gd name="T22" fmla="*/ 283 w 680"/>
                <a:gd name="T23" fmla="*/ 0 h 1247"/>
                <a:gd name="T24" fmla="*/ 226 w 680"/>
                <a:gd name="T25" fmla="*/ 0 h 1247"/>
                <a:gd name="T26" fmla="*/ 113 w 680"/>
                <a:gd name="T27" fmla="*/ 57 h 1247"/>
                <a:gd name="T28" fmla="*/ 56 w 680"/>
                <a:gd name="T29" fmla="*/ 113 h 1247"/>
                <a:gd name="T30" fmla="*/ 113 w 680"/>
                <a:gd name="T31" fmla="*/ 170 h 1247"/>
                <a:gd name="T32" fmla="*/ 56 w 680"/>
                <a:gd name="T33" fmla="*/ 227 h 1247"/>
                <a:gd name="T34" fmla="*/ 0 w 680"/>
                <a:gd name="T35" fmla="*/ 284 h 1247"/>
                <a:gd name="T36" fmla="*/ 113 w 680"/>
                <a:gd name="T37" fmla="*/ 340 h 1247"/>
                <a:gd name="T38" fmla="*/ 170 w 680"/>
                <a:gd name="T39" fmla="*/ 397 h 1247"/>
                <a:gd name="T40" fmla="*/ 170 w 680"/>
                <a:gd name="T41" fmla="*/ 510 h 1247"/>
                <a:gd name="T42" fmla="*/ 227 w 680"/>
                <a:gd name="T43" fmla="*/ 683 h 1247"/>
                <a:gd name="T44" fmla="*/ 283 w 680"/>
                <a:gd name="T45" fmla="*/ 794 h 1247"/>
                <a:gd name="T46" fmla="*/ 226 w 680"/>
                <a:gd name="T47" fmla="*/ 907 h 1247"/>
                <a:gd name="T48" fmla="*/ 340 w 680"/>
                <a:gd name="T49" fmla="*/ 1021 h 1247"/>
                <a:gd name="T50" fmla="*/ 283 w 680"/>
                <a:gd name="T51" fmla="*/ 1077 h 1247"/>
                <a:gd name="T52" fmla="*/ 283 w 680"/>
                <a:gd name="T5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1247">
                  <a:moveTo>
                    <a:pt x="283" y="1247"/>
                  </a:moveTo>
                  <a:lnTo>
                    <a:pt x="397" y="1191"/>
                  </a:lnTo>
                  <a:lnTo>
                    <a:pt x="453" y="1134"/>
                  </a:lnTo>
                  <a:lnTo>
                    <a:pt x="453" y="1077"/>
                  </a:lnTo>
                  <a:lnTo>
                    <a:pt x="680" y="964"/>
                  </a:lnTo>
                  <a:lnTo>
                    <a:pt x="680" y="624"/>
                  </a:lnTo>
                  <a:lnTo>
                    <a:pt x="510" y="567"/>
                  </a:lnTo>
                  <a:lnTo>
                    <a:pt x="510" y="454"/>
                  </a:lnTo>
                  <a:lnTo>
                    <a:pt x="397" y="340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113" y="57"/>
                  </a:lnTo>
                  <a:lnTo>
                    <a:pt x="56" y="113"/>
                  </a:lnTo>
                  <a:lnTo>
                    <a:pt x="113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113" y="340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27" y="683"/>
                  </a:lnTo>
                  <a:lnTo>
                    <a:pt x="283" y="794"/>
                  </a:lnTo>
                  <a:lnTo>
                    <a:pt x="226" y="907"/>
                  </a:lnTo>
                  <a:lnTo>
                    <a:pt x="340" y="1021"/>
                  </a:lnTo>
                  <a:lnTo>
                    <a:pt x="283" y="1077"/>
                  </a:lnTo>
                  <a:lnTo>
                    <a:pt x="283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30" name="Freeform 966"/>
            <p:cNvSpPr>
              <a:spLocks/>
            </p:cNvSpPr>
            <p:nvPr/>
          </p:nvSpPr>
          <p:spPr bwMode="auto">
            <a:xfrm>
              <a:off x="3635" y="4045"/>
              <a:ext cx="510" cy="340"/>
            </a:xfrm>
            <a:custGeom>
              <a:avLst/>
              <a:gdLst>
                <a:gd name="T0" fmla="*/ 113 w 510"/>
                <a:gd name="T1" fmla="*/ 0 h 340"/>
                <a:gd name="T2" fmla="*/ 0 w 510"/>
                <a:gd name="T3" fmla="*/ 113 h 340"/>
                <a:gd name="T4" fmla="*/ 113 w 510"/>
                <a:gd name="T5" fmla="*/ 170 h 340"/>
                <a:gd name="T6" fmla="*/ 57 w 510"/>
                <a:gd name="T7" fmla="*/ 170 h 340"/>
                <a:gd name="T8" fmla="*/ 340 w 510"/>
                <a:gd name="T9" fmla="*/ 340 h 340"/>
                <a:gd name="T10" fmla="*/ 397 w 510"/>
                <a:gd name="T11" fmla="*/ 283 h 340"/>
                <a:gd name="T12" fmla="*/ 340 w 510"/>
                <a:gd name="T13" fmla="*/ 226 h 340"/>
                <a:gd name="T14" fmla="*/ 397 w 510"/>
                <a:gd name="T15" fmla="*/ 170 h 340"/>
                <a:gd name="T16" fmla="*/ 510 w 510"/>
                <a:gd name="T17" fmla="*/ 113 h 340"/>
                <a:gd name="T18" fmla="*/ 284 w 510"/>
                <a:gd name="T19" fmla="*/ 56 h 340"/>
                <a:gd name="T20" fmla="*/ 284 w 510"/>
                <a:gd name="T21" fmla="*/ 113 h 340"/>
                <a:gd name="T22" fmla="*/ 113 w 510"/>
                <a:gd name="T23" fmla="*/ 113 h 340"/>
                <a:gd name="T24" fmla="*/ 113 w 510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0" h="340">
                  <a:moveTo>
                    <a:pt x="113" y="0"/>
                  </a:moveTo>
                  <a:lnTo>
                    <a:pt x="0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340" y="340"/>
                  </a:lnTo>
                  <a:lnTo>
                    <a:pt x="397" y="283"/>
                  </a:lnTo>
                  <a:lnTo>
                    <a:pt x="340" y="226"/>
                  </a:lnTo>
                  <a:lnTo>
                    <a:pt x="397" y="170"/>
                  </a:lnTo>
                  <a:lnTo>
                    <a:pt x="510" y="113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31" name="Freeform 967"/>
            <p:cNvSpPr>
              <a:spLocks/>
            </p:cNvSpPr>
            <p:nvPr/>
          </p:nvSpPr>
          <p:spPr bwMode="auto">
            <a:xfrm>
              <a:off x="3805" y="4045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56 h 56"/>
                <a:gd name="T4" fmla="*/ 57 w 57"/>
                <a:gd name="T5" fmla="*/ 56 h 56"/>
                <a:gd name="T6" fmla="*/ 57 w 57"/>
                <a:gd name="T7" fmla="*/ 0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32" name="Freeform 968"/>
            <p:cNvSpPr>
              <a:spLocks/>
            </p:cNvSpPr>
            <p:nvPr/>
          </p:nvSpPr>
          <p:spPr bwMode="auto">
            <a:xfrm>
              <a:off x="3862" y="3875"/>
              <a:ext cx="340" cy="283"/>
            </a:xfrm>
            <a:custGeom>
              <a:avLst/>
              <a:gdLst>
                <a:gd name="T0" fmla="*/ 57 w 340"/>
                <a:gd name="T1" fmla="*/ 0 h 283"/>
                <a:gd name="T2" fmla="*/ 0 w 340"/>
                <a:gd name="T3" fmla="*/ 113 h 283"/>
                <a:gd name="T4" fmla="*/ 57 w 340"/>
                <a:gd name="T5" fmla="*/ 226 h 283"/>
                <a:gd name="T6" fmla="*/ 283 w 340"/>
                <a:gd name="T7" fmla="*/ 283 h 283"/>
                <a:gd name="T8" fmla="*/ 340 w 340"/>
                <a:gd name="T9" fmla="*/ 283 h 283"/>
                <a:gd name="T10" fmla="*/ 340 w 340"/>
                <a:gd name="T11" fmla="*/ 226 h 283"/>
                <a:gd name="T12" fmla="*/ 283 w 340"/>
                <a:gd name="T13" fmla="*/ 170 h 283"/>
                <a:gd name="T14" fmla="*/ 283 w 340"/>
                <a:gd name="T15" fmla="*/ 113 h 283"/>
                <a:gd name="T16" fmla="*/ 170 w 340"/>
                <a:gd name="T17" fmla="*/ 56 h 283"/>
                <a:gd name="T18" fmla="*/ 113 w 340"/>
                <a:gd name="T19" fmla="*/ 113 h 283"/>
                <a:gd name="T20" fmla="*/ 113 w 340"/>
                <a:gd name="T21" fmla="*/ 56 h 283"/>
                <a:gd name="T22" fmla="*/ 57 w 340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283">
                  <a:moveTo>
                    <a:pt x="57" y="0"/>
                  </a:moveTo>
                  <a:lnTo>
                    <a:pt x="0" y="113"/>
                  </a:lnTo>
                  <a:lnTo>
                    <a:pt x="57" y="226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170" y="56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33" name="Freeform 969"/>
            <p:cNvSpPr>
              <a:spLocks/>
            </p:cNvSpPr>
            <p:nvPr/>
          </p:nvSpPr>
          <p:spPr bwMode="auto">
            <a:xfrm>
              <a:off x="3862" y="3478"/>
              <a:ext cx="1134" cy="1304"/>
            </a:xfrm>
            <a:custGeom>
              <a:avLst/>
              <a:gdLst>
                <a:gd name="T0" fmla="*/ 340 w 1134"/>
                <a:gd name="T1" fmla="*/ 0 h 1304"/>
                <a:gd name="T2" fmla="*/ 227 w 1134"/>
                <a:gd name="T3" fmla="*/ 0 h 1304"/>
                <a:gd name="T4" fmla="*/ 283 w 1134"/>
                <a:gd name="T5" fmla="*/ 56 h 1304"/>
                <a:gd name="T6" fmla="*/ 113 w 1134"/>
                <a:gd name="T7" fmla="*/ 0 h 1304"/>
                <a:gd name="T8" fmla="*/ 170 w 1134"/>
                <a:gd name="T9" fmla="*/ 113 h 1304"/>
                <a:gd name="T10" fmla="*/ 397 w 1134"/>
                <a:gd name="T11" fmla="*/ 113 h 1304"/>
                <a:gd name="T12" fmla="*/ 283 w 1134"/>
                <a:gd name="T13" fmla="*/ 170 h 1304"/>
                <a:gd name="T14" fmla="*/ 283 w 1134"/>
                <a:gd name="T15" fmla="*/ 283 h 1304"/>
                <a:gd name="T16" fmla="*/ 227 w 1134"/>
                <a:gd name="T17" fmla="*/ 170 h 1304"/>
                <a:gd name="T18" fmla="*/ 170 w 1134"/>
                <a:gd name="T19" fmla="*/ 170 h 1304"/>
                <a:gd name="T20" fmla="*/ 170 w 1134"/>
                <a:gd name="T21" fmla="*/ 226 h 1304"/>
                <a:gd name="T22" fmla="*/ 113 w 1134"/>
                <a:gd name="T23" fmla="*/ 226 h 1304"/>
                <a:gd name="T24" fmla="*/ 57 w 1134"/>
                <a:gd name="T25" fmla="*/ 56 h 1304"/>
                <a:gd name="T26" fmla="*/ 0 w 1134"/>
                <a:gd name="T27" fmla="*/ 56 h 1304"/>
                <a:gd name="T28" fmla="*/ 57 w 1134"/>
                <a:gd name="T29" fmla="*/ 340 h 1304"/>
                <a:gd name="T30" fmla="*/ 227 w 1134"/>
                <a:gd name="T31" fmla="*/ 340 h 1304"/>
                <a:gd name="T32" fmla="*/ 170 w 1134"/>
                <a:gd name="T33" fmla="*/ 397 h 1304"/>
                <a:gd name="T34" fmla="*/ 113 w 1134"/>
                <a:gd name="T35" fmla="*/ 510 h 1304"/>
                <a:gd name="T36" fmla="*/ 170 w 1134"/>
                <a:gd name="T37" fmla="*/ 453 h 1304"/>
                <a:gd name="T38" fmla="*/ 283 w 1134"/>
                <a:gd name="T39" fmla="*/ 510 h 1304"/>
                <a:gd name="T40" fmla="*/ 283 w 1134"/>
                <a:gd name="T41" fmla="*/ 567 h 1304"/>
                <a:gd name="T42" fmla="*/ 340 w 1134"/>
                <a:gd name="T43" fmla="*/ 623 h 1304"/>
                <a:gd name="T44" fmla="*/ 340 w 1134"/>
                <a:gd name="T45" fmla="*/ 680 h 1304"/>
                <a:gd name="T46" fmla="*/ 397 w 1134"/>
                <a:gd name="T47" fmla="*/ 793 h 1304"/>
                <a:gd name="T48" fmla="*/ 397 w 1134"/>
                <a:gd name="T49" fmla="*/ 907 h 1304"/>
                <a:gd name="T50" fmla="*/ 454 w 1134"/>
                <a:gd name="T51" fmla="*/ 1020 h 1304"/>
                <a:gd name="T52" fmla="*/ 567 w 1134"/>
                <a:gd name="T53" fmla="*/ 1134 h 1304"/>
                <a:gd name="T54" fmla="*/ 567 w 1134"/>
                <a:gd name="T55" fmla="*/ 1247 h 1304"/>
                <a:gd name="T56" fmla="*/ 737 w 1134"/>
                <a:gd name="T57" fmla="*/ 1304 h 1304"/>
                <a:gd name="T58" fmla="*/ 737 w 1134"/>
                <a:gd name="T59" fmla="*/ 1247 h 1304"/>
                <a:gd name="T60" fmla="*/ 850 w 1134"/>
                <a:gd name="T61" fmla="*/ 1077 h 1304"/>
                <a:gd name="T62" fmla="*/ 850 w 1134"/>
                <a:gd name="T63" fmla="*/ 1020 h 1304"/>
                <a:gd name="T64" fmla="*/ 794 w 1134"/>
                <a:gd name="T65" fmla="*/ 964 h 1304"/>
                <a:gd name="T66" fmla="*/ 794 w 1134"/>
                <a:gd name="T67" fmla="*/ 850 h 1304"/>
                <a:gd name="T68" fmla="*/ 850 w 1134"/>
                <a:gd name="T69" fmla="*/ 793 h 1304"/>
                <a:gd name="T70" fmla="*/ 794 w 1134"/>
                <a:gd name="T71" fmla="*/ 737 h 1304"/>
                <a:gd name="T72" fmla="*/ 794 w 1134"/>
                <a:gd name="T73" fmla="*/ 680 h 1304"/>
                <a:gd name="T74" fmla="*/ 850 w 1134"/>
                <a:gd name="T75" fmla="*/ 680 h 1304"/>
                <a:gd name="T76" fmla="*/ 964 w 1134"/>
                <a:gd name="T77" fmla="*/ 567 h 1304"/>
                <a:gd name="T78" fmla="*/ 1021 w 1134"/>
                <a:gd name="T79" fmla="*/ 680 h 1304"/>
                <a:gd name="T80" fmla="*/ 1134 w 1134"/>
                <a:gd name="T81" fmla="*/ 680 h 1304"/>
                <a:gd name="T82" fmla="*/ 1134 w 1134"/>
                <a:gd name="T83" fmla="*/ 510 h 1304"/>
                <a:gd name="T84" fmla="*/ 1021 w 1134"/>
                <a:gd name="T85" fmla="*/ 340 h 1304"/>
                <a:gd name="T86" fmla="*/ 964 w 1134"/>
                <a:gd name="T87" fmla="*/ 397 h 1304"/>
                <a:gd name="T88" fmla="*/ 907 w 1134"/>
                <a:gd name="T89" fmla="*/ 340 h 1304"/>
                <a:gd name="T90" fmla="*/ 907 w 1134"/>
                <a:gd name="T91" fmla="*/ 283 h 1304"/>
                <a:gd name="T92" fmla="*/ 850 w 1134"/>
                <a:gd name="T93" fmla="*/ 283 h 1304"/>
                <a:gd name="T94" fmla="*/ 794 w 1134"/>
                <a:gd name="T95" fmla="*/ 226 h 1304"/>
                <a:gd name="T96" fmla="*/ 794 w 1134"/>
                <a:gd name="T97" fmla="*/ 56 h 1304"/>
                <a:gd name="T98" fmla="*/ 624 w 1134"/>
                <a:gd name="T99" fmla="*/ 113 h 1304"/>
                <a:gd name="T100" fmla="*/ 516 w 1134"/>
                <a:gd name="T101" fmla="*/ 56 h 1304"/>
                <a:gd name="T102" fmla="*/ 340 w 1134"/>
                <a:gd name="T10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34" h="1304">
                  <a:moveTo>
                    <a:pt x="340" y="0"/>
                  </a:moveTo>
                  <a:lnTo>
                    <a:pt x="227" y="0"/>
                  </a:lnTo>
                  <a:lnTo>
                    <a:pt x="283" y="56"/>
                  </a:lnTo>
                  <a:lnTo>
                    <a:pt x="113" y="0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170" y="397"/>
                  </a:lnTo>
                  <a:lnTo>
                    <a:pt x="113" y="510"/>
                  </a:lnTo>
                  <a:lnTo>
                    <a:pt x="170" y="453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397" y="793"/>
                  </a:lnTo>
                  <a:lnTo>
                    <a:pt x="397" y="907"/>
                  </a:lnTo>
                  <a:lnTo>
                    <a:pt x="454" y="1020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850" y="1077"/>
                  </a:lnTo>
                  <a:lnTo>
                    <a:pt x="850" y="1020"/>
                  </a:lnTo>
                  <a:lnTo>
                    <a:pt x="794" y="964"/>
                  </a:lnTo>
                  <a:lnTo>
                    <a:pt x="794" y="850"/>
                  </a:lnTo>
                  <a:lnTo>
                    <a:pt x="850" y="793"/>
                  </a:lnTo>
                  <a:lnTo>
                    <a:pt x="794" y="737"/>
                  </a:lnTo>
                  <a:lnTo>
                    <a:pt x="794" y="680"/>
                  </a:lnTo>
                  <a:lnTo>
                    <a:pt x="850" y="680"/>
                  </a:lnTo>
                  <a:lnTo>
                    <a:pt x="964" y="567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510"/>
                  </a:lnTo>
                  <a:lnTo>
                    <a:pt x="1021" y="340"/>
                  </a:lnTo>
                  <a:lnTo>
                    <a:pt x="964" y="397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794" y="226"/>
                  </a:lnTo>
                  <a:lnTo>
                    <a:pt x="794" y="56"/>
                  </a:lnTo>
                  <a:lnTo>
                    <a:pt x="624" y="113"/>
                  </a:lnTo>
                  <a:lnTo>
                    <a:pt x="516" y="56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33" name="Freeform 1049"/>
            <p:cNvSpPr>
              <a:spLocks/>
            </p:cNvSpPr>
            <p:nvPr/>
          </p:nvSpPr>
          <p:spPr bwMode="auto">
            <a:xfrm>
              <a:off x="3068" y="5009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0 w 170"/>
                <a:gd name="T3" fmla="*/ 56 h 170"/>
                <a:gd name="T4" fmla="*/ 0 w 170"/>
                <a:gd name="T5" fmla="*/ 113 h 170"/>
                <a:gd name="T6" fmla="*/ 57 w 170"/>
                <a:gd name="T7" fmla="*/ 170 h 170"/>
                <a:gd name="T8" fmla="*/ 113 w 170"/>
                <a:gd name="T9" fmla="*/ 170 h 170"/>
                <a:gd name="T10" fmla="*/ 170 w 170"/>
                <a:gd name="T11" fmla="*/ 56 h 170"/>
                <a:gd name="T12" fmla="*/ 113 w 170"/>
                <a:gd name="T13" fmla="*/ 0 h 170"/>
                <a:gd name="T14" fmla="*/ 57 w 170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34" name="Freeform 1050"/>
            <p:cNvSpPr>
              <a:spLocks/>
            </p:cNvSpPr>
            <p:nvPr/>
          </p:nvSpPr>
          <p:spPr bwMode="auto">
            <a:xfrm>
              <a:off x="2898" y="5065"/>
              <a:ext cx="567" cy="681"/>
            </a:xfrm>
            <a:custGeom>
              <a:avLst/>
              <a:gdLst>
                <a:gd name="T0" fmla="*/ 170 w 567"/>
                <a:gd name="T1" fmla="*/ 0 h 681"/>
                <a:gd name="T2" fmla="*/ 0 w 567"/>
                <a:gd name="T3" fmla="*/ 114 h 681"/>
                <a:gd name="T4" fmla="*/ 57 w 567"/>
                <a:gd name="T5" fmla="*/ 170 h 681"/>
                <a:gd name="T6" fmla="*/ 57 w 567"/>
                <a:gd name="T7" fmla="*/ 227 h 681"/>
                <a:gd name="T8" fmla="*/ 227 w 567"/>
                <a:gd name="T9" fmla="*/ 567 h 681"/>
                <a:gd name="T10" fmla="*/ 227 w 567"/>
                <a:gd name="T11" fmla="*/ 624 h 681"/>
                <a:gd name="T12" fmla="*/ 283 w 567"/>
                <a:gd name="T13" fmla="*/ 681 h 681"/>
                <a:gd name="T14" fmla="*/ 340 w 567"/>
                <a:gd name="T15" fmla="*/ 624 h 681"/>
                <a:gd name="T16" fmla="*/ 454 w 567"/>
                <a:gd name="T17" fmla="*/ 567 h 681"/>
                <a:gd name="T18" fmla="*/ 510 w 567"/>
                <a:gd name="T19" fmla="*/ 567 h 681"/>
                <a:gd name="T20" fmla="*/ 510 w 567"/>
                <a:gd name="T21" fmla="*/ 511 h 681"/>
                <a:gd name="T22" fmla="*/ 567 w 567"/>
                <a:gd name="T23" fmla="*/ 454 h 681"/>
                <a:gd name="T24" fmla="*/ 567 w 567"/>
                <a:gd name="T25" fmla="*/ 397 h 681"/>
                <a:gd name="T26" fmla="*/ 510 w 567"/>
                <a:gd name="T27" fmla="*/ 397 h 681"/>
                <a:gd name="T28" fmla="*/ 510 w 567"/>
                <a:gd name="T29" fmla="*/ 340 h 681"/>
                <a:gd name="T30" fmla="*/ 454 w 567"/>
                <a:gd name="T31" fmla="*/ 284 h 681"/>
                <a:gd name="T32" fmla="*/ 454 w 567"/>
                <a:gd name="T33" fmla="*/ 227 h 681"/>
                <a:gd name="T34" fmla="*/ 397 w 567"/>
                <a:gd name="T35" fmla="*/ 57 h 681"/>
                <a:gd name="T36" fmla="*/ 283 w 567"/>
                <a:gd name="T37" fmla="*/ 114 h 681"/>
                <a:gd name="T38" fmla="*/ 227 w 567"/>
                <a:gd name="T39" fmla="*/ 114 h 681"/>
                <a:gd name="T40" fmla="*/ 170 w 567"/>
                <a:gd name="T41" fmla="*/ 57 h 681"/>
                <a:gd name="T42" fmla="*/ 170 w 567"/>
                <a:gd name="T4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7" h="681">
                  <a:moveTo>
                    <a:pt x="170" y="0"/>
                  </a:moveTo>
                  <a:lnTo>
                    <a:pt x="0" y="114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3" y="681"/>
                  </a:lnTo>
                  <a:lnTo>
                    <a:pt x="340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511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397" y="57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36" name="Group 1052"/>
          <p:cNvGrpSpPr>
            <a:grpSpLocks/>
          </p:cNvGrpSpPr>
          <p:nvPr/>
        </p:nvGrpSpPr>
        <p:grpSpPr bwMode="auto">
          <a:xfrm>
            <a:off x="6130925" y="5521325"/>
            <a:ext cx="1800225" cy="2070100"/>
            <a:chOff x="3862" y="3478"/>
            <a:chExt cx="1134" cy="1304"/>
          </a:xfrm>
        </p:grpSpPr>
        <p:sp>
          <p:nvSpPr>
            <p:cNvPr id="17437" name="Freeform 1053"/>
            <p:cNvSpPr>
              <a:spLocks/>
            </p:cNvSpPr>
            <p:nvPr/>
          </p:nvSpPr>
          <p:spPr bwMode="auto">
            <a:xfrm>
              <a:off x="4373" y="3534"/>
              <a:ext cx="397" cy="397"/>
            </a:xfrm>
            <a:custGeom>
              <a:avLst/>
              <a:gdLst>
                <a:gd name="T0" fmla="*/ 284 w 397"/>
                <a:gd name="T1" fmla="*/ 0 h 397"/>
                <a:gd name="T2" fmla="*/ 114 w 397"/>
                <a:gd name="T3" fmla="*/ 57 h 397"/>
                <a:gd name="T4" fmla="*/ 57 w 397"/>
                <a:gd name="T5" fmla="*/ 170 h 397"/>
                <a:gd name="T6" fmla="*/ 114 w 397"/>
                <a:gd name="T7" fmla="*/ 227 h 397"/>
                <a:gd name="T8" fmla="*/ 57 w 397"/>
                <a:gd name="T9" fmla="*/ 227 h 397"/>
                <a:gd name="T10" fmla="*/ 0 w 397"/>
                <a:gd name="T11" fmla="*/ 284 h 397"/>
                <a:gd name="T12" fmla="*/ 57 w 397"/>
                <a:gd name="T13" fmla="*/ 397 h 397"/>
                <a:gd name="T14" fmla="*/ 170 w 397"/>
                <a:gd name="T15" fmla="*/ 341 h 397"/>
                <a:gd name="T16" fmla="*/ 284 w 397"/>
                <a:gd name="T17" fmla="*/ 284 h 397"/>
                <a:gd name="T18" fmla="*/ 397 w 397"/>
                <a:gd name="T19" fmla="*/ 227 h 397"/>
                <a:gd name="T20" fmla="*/ 340 w 397"/>
                <a:gd name="T21" fmla="*/ 227 h 397"/>
                <a:gd name="T22" fmla="*/ 284 w 397"/>
                <a:gd name="T23" fmla="*/ 170 h 397"/>
                <a:gd name="T24" fmla="*/ 284 w 397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97">
                  <a:moveTo>
                    <a:pt x="284" y="0"/>
                  </a:moveTo>
                  <a:lnTo>
                    <a:pt x="114" y="57"/>
                  </a:lnTo>
                  <a:lnTo>
                    <a:pt x="57" y="17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0" y="284"/>
                  </a:lnTo>
                  <a:lnTo>
                    <a:pt x="57" y="397"/>
                  </a:lnTo>
                  <a:lnTo>
                    <a:pt x="170" y="341"/>
                  </a:lnTo>
                  <a:lnTo>
                    <a:pt x="284" y="28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38" name="Freeform 1054"/>
            <p:cNvSpPr>
              <a:spLocks/>
            </p:cNvSpPr>
            <p:nvPr/>
          </p:nvSpPr>
          <p:spPr bwMode="auto">
            <a:xfrm>
              <a:off x="4712" y="3761"/>
              <a:ext cx="284" cy="397"/>
            </a:xfrm>
            <a:custGeom>
              <a:avLst/>
              <a:gdLst>
                <a:gd name="T0" fmla="*/ 57 w 284"/>
                <a:gd name="T1" fmla="*/ 0 h 397"/>
                <a:gd name="T2" fmla="*/ 57 w 284"/>
                <a:gd name="T3" fmla="*/ 57 h 397"/>
                <a:gd name="T4" fmla="*/ 114 w 284"/>
                <a:gd name="T5" fmla="*/ 114 h 397"/>
                <a:gd name="T6" fmla="*/ 171 w 284"/>
                <a:gd name="T7" fmla="*/ 57 h 397"/>
                <a:gd name="T8" fmla="*/ 284 w 284"/>
                <a:gd name="T9" fmla="*/ 227 h 397"/>
                <a:gd name="T10" fmla="*/ 284 w 284"/>
                <a:gd name="T11" fmla="*/ 397 h 397"/>
                <a:gd name="T12" fmla="*/ 171 w 284"/>
                <a:gd name="T13" fmla="*/ 397 h 397"/>
                <a:gd name="T14" fmla="*/ 114 w 284"/>
                <a:gd name="T15" fmla="*/ 284 h 397"/>
                <a:gd name="T16" fmla="*/ 57 w 284"/>
                <a:gd name="T17" fmla="*/ 227 h 397"/>
                <a:gd name="T18" fmla="*/ 0 w 284"/>
                <a:gd name="T19" fmla="*/ 227 h 397"/>
                <a:gd name="T20" fmla="*/ 0 w 284"/>
                <a:gd name="T21" fmla="*/ 114 h 397"/>
                <a:gd name="T22" fmla="*/ 57 w 284"/>
                <a:gd name="T2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397">
                  <a:moveTo>
                    <a:pt x="57" y="0"/>
                  </a:moveTo>
                  <a:lnTo>
                    <a:pt x="57" y="57"/>
                  </a:lnTo>
                  <a:lnTo>
                    <a:pt x="114" y="114"/>
                  </a:lnTo>
                  <a:lnTo>
                    <a:pt x="171" y="57"/>
                  </a:lnTo>
                  <a:lnTo>
                    <a:pt x="284" y="227"/>
                  </a:lnTo>
                  <a:lnTo>
                    <a:pt x="284" y="397"/>
                  </a:lnTo>
                  <a:lnTo>
                    <a:pt x="171" y="397"/>
                  </a:lnTo>
                  <a:lnTo>
                    <a:pt x="114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39" name="Freeform 1055"/>
            <p:cNvSpPr>
              <a:spLocks/>
            </p:cNvSpPr>
            <p:nvPr/>
          </p:nvSpPr>
          <p:spPr bwMode="auto">
            <a:xfrm>
              <a:off x="4542" y="3761"/>
              <a:ext cx="284" cy="397"/>
            </a:xfrm>
            <a:custGeom>
              <a:avLst/>
              <a:gdLst>
                <a:gd name="T0" fmla="*/ 227 w 284"/>
                <a:gd name="T1" fmla="*/ 0 h 397"/>
                <a:gd name="T2" fmla="*/ 0 w 284"/>
                <a:gd name="T3" fmla="*/ 114 h 397"/>
                <a:gd name="T4" fmla="*/ 0 w 284"/>
                <a:gd name="T5" fmla="*/ 227 h 397"/>
                <a:gd name="T6" fmla="*/ 114 w 284"/>
                <a:gd name="T7" fmla="*/ 340 h 397"/>
                <a:gd name="T8" fmla="*/ 114 w 284"/>
                <a:gd name="T9" fmla="*/ 397 h 397"/>
                <a:gd name="T10" fmla="*/ 170 w 284"/>
                <a:gd name="T11" fmla="*/ 397 h 397"/>
                <a:gd name="T12" fmla="*/ 284 w 284"/>
                <a:gd name="T13" fmla="*/ 284 h 397"/>
                <a:gd name="T14" fmla="*/ 227 w 284"/>
                <a:gd name="T15" fmla="*/ 227 h 397"/>
                <a:gd name="T16" fmla="*/ 170 w 284"/>
                <a:gd name="T17" fmla="*/ 227 h 397"/>
                <a:gd name="T18" fmla="*/ 170 w 284"/>
                <a:gd name="T19" fmla="*/ 114 h 397"/>
                <a:gd name="T20" fmla="*/ 227 w 284"/>
                <a:gd name="T2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397">
                  <a:moveTo>
                    <a:pt x="227" y="0"/>
                  </a:moveTo>
                  <a:lnTo>
                    <a:pt x="0" y="114"/>
                  </a:lnTo>
                  <a:lnTo>
                    <a:pt x="0" y="227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284" y="284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0" name="Freeform 1056"/>
            <p:cNvSpPr>
              <a:spLocks/>
            </p:cNvSpPr>
            <p:nvPr/>
          </p:nvSpPr>
          <p:spPr bwMode="auto">
            <a:xfrm>
              <a:off x="4202" y="4101"/>
              <a:ext cx="510" cy="681"/>
            </a:xfrm>
            <a:custGeom>
              <a:avLst/>
              <a:gdLst>
                <a:gd name="T0" fmla="*/ 454 w 510"/>
                <a:gd name="T1" fmla="*/ 114 h 681"/>
                <a:gd name="T2" fmla="*/ 340 w 510"/>
                <a:gd name="T3" fmla="*/ 57 h 681"/>
                <a:gd name="T4" fmla="*/ 284 w 510"/>
                <a:gd name="T5" fmla="*/ 57 h 681"/>
                <a:gd name="T6" fmla="*/ 227 w 510"/>
                <a:gd name="T7" fmla="*/ 0 h 681"/>
                <a:gd name="T8" fmla="*/ 114 w 510"/>
                <a:gd name="T9" fmla="*/ 57 h 681"/>
                <a:gd name="T10" fmla="*/ 0 w 510"/>
                <a:gd name="T11" fmla="*/ 57 h 681"/>
                <a:gd name="T12" fmla="*/ 57 w 510"/>
                <a:gd name="T13" fmla="*/ 170 h 681"/>
                <a:gd name="T14" fmla="*/ 57 w 510"/>
                <a:gd name="T15" fmla="*/ 284 h 681"/>
                <a:gd name="T16" fmla="*/ 114 w 510"/>
                <a:gd name="T17" fmla="*/ 397 h 681"/>
                <a:gd name="T18" fmla="*/ 227 w 510"/>
                <a:gd name="T19" fmla="*/ 511 h 681"/>
                <a:gd name="T20" fmla="*/ 227 w 510"/>
                <a:gd name="T21" fmla="*/ 624 h 681"/>
                <a:gd name="T22" fmla="*/ 397 w 510"/>
                <a:gd name="T23" fmla="*/ 681 h 681"/>
                <a:gd name="T24" fmla="*/ 397 w 510"/>
                <a:gd name="T25" fmla="*/ 624 h 681"/>
                <a:gd name="T26" fmla="*/ 510 w 510"/>
                <a:gd name="T27" fmla="*/ 454 h 681"/>
                <a:gd name="T28" fmla="*/ 510 w 510"/>
                <a:gd name="T29" fmla="*/ 397 h 681"/>
                <a:gd name="T30" fmla="*/ 454 w 510"/>
                <a:gd name="T31" fmla="*/ 341 h 681"/>
                <a:gd name="T32" fmla="*/ 454 w 510"/>
                <a:gd name="T33" fmla="*/ 227 h 681"/>
                <a:gd name="T34" fmla="*/ 510 w 510"/>
                <a:gd name="T35" fmla="*/ 170 h 681"/>
                <a:gd name="T36" fmla="*/ 454 w 510"/>
                <a:gd name="T37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681">
                  <a:moveTo>
                    <a:pt x="454" y="114"/>
                  </a:moveTo>
                  <a:lnTo>
                    <a:pt x="340" y="57"/>
                  </a:lnTo>
                  <a:lnTo>
                    <a:pt x="284" y="57"/>
                  </a:lnTo>
                  <a:lnTo>
                    <a:pt x="227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14" y="397"/>
                  </a:lnTo>
                  <a:lnTo>
                    <a:pt x="227" y="511"/>
                  </a:lnTo>
                  <a:lnTo>
                    <a:pt x="227" y="624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510" y="170"/>
                  </a:lnTo>
                  <a:lnTo>
                    <a:pt x="45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1" name="Freeform 1057"/>
            <p:cNvSpPr>
              <a:spLocks/>
            </p:cNvSpPr>
            <p:nvPr/>
          </p:nvSpPr>
          <p:spPr bwMode="auto">
            <a:xfrm>
              <a:off x="4259" y="3875"/>
              <a:ext cx="397" cy="340"/>
            </a:xfrm>
            <a:custGeom>
              <a:avLst/>
              <a:gdLst>
                <a:gd name="T0" fmla="*/ 283 w 397"/>
                <a:gd name="T1" fmla="*/ 0 h 340"/>
                <a:gd name="T2" fmla="*/ 170 w 397"/>
                <a:gd name="T3" fmla="*/ 56 h 340"/>
                <a:gd name="T4" fmla="*/ 113 w 397"/>
                <a:gd name="T5" fmla="*/ 56 h 340"/>
                <a:gd name="T6" fmla="*/ 113 w 397"/>
                <a:gd name="T7" fmla="*/ 113 h 340"/>
                <a:gd name="T8" fmla="*/ 0 w 397"/>
                <a:gd name="T9" fmla="*/ 113 h 340"/>
                <a:gd name="T10" fmla="*/ 57 w 397"/>
                <a:gd name="T11" fmla="*/ 170 h 340"/>
                <a:gd name="T12" fmla="*/ 170 w 397"/>
                <a:gd name="T13" fmla="*/ 226 h 340"/>
                <a:gd name="T14" fmla="*/ 227 w 397"/>
                <a:gd name="T15" fmla="*/ 283 h 340"/>
                <a:gd name="T16" fmla="*/ 283 w 397"/>
                <a:gd name="T17" fmla="*/ 283 h 340"/>
                <a:gd name="T18" fmla="*/ 397 w 397"/>
                <a:gd name="T19" fmla="*/ 340 h 340"/>
                <a:gd name="T20" fmla="*/ 397 w 397"/>
                <a:gd name="T21" fmla="*/ 226 h 340"/>
                <a:gd name="T22" fmla="*/ 283 w 397"/>
                <a:gd name="T23" fmla="*/ 113 h 340"/>
                <a:gd name="T24" fmla="*/ 283 w 397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40">
                  <a:moveTo>
                    <a:pt x="283" y="0"/>
                  </a:move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170" y="226"/>
                  </a:lnTo>
                  <a:lnTo>
                    <a:pt x="227" y="283"/>
                  </a:lnTo>
                  <a:lnTo>
                    <a:pt x="283" y="283"/>
                  </a:lnTo>
                  <a:lnTo>
                    <a:pt x="397" y="340"/>
                  </a:lnTo>
                  <a:lnTo>
                    <a:pt x="397" y="226"/>
                  </a:lnTo>
                  <a:lnTo>
                    <a:pt x="283" y="113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2" name="Freeform 1058"/>
            <p:cNvSpPr>
              <a:spLocks/>
            </p:cNvSpPr>
            <p:nvPr/>
          </p:nvSpPr>
          <p:spPr bwMode="auto">
            <a:xfrm>
              <a:off x="3975" y="3478"/>
              <a:ext cx="511" cy="397"/>
            </a:xfrm>
            <a:custGeom>
              <a:avLst/>
              <a:gdLst>
                <a:gd name="T0" fmla="*/ 511 w 511"/>
                <a:gd name="T1" fmla="*/ 113 h 397"/>
                <a:gd name="T2" fmla="*/ 397 w 511"/>
                <a:gd name="T3" fmla="*/ 56 h 397"/>
                <a:gd name="T4" fmla="*/ 227 w 511"/>
                <a:gd name="T5" fmla="*/ 0 h 397"/>
                <a:gd name="T6" fmla="*/ 114 w 511"/>
                <a:gd name="T7" fmla="*/ 0 h 397"/>
                <a:gd name="T8" fmla="*/ 170 w 511"/>
                <a:gd name="T9" fmla="*/ 56 h 397"/>
                <a:gd name="T10" fmla="*/ 0 w 511"/>
                <a:gd name="T11" fmla="*/ 0 h 397"/>
                <a:gd name="T12" fmla="*/ 57 w 511"/>
                <a:gd name="T13" fmla="*/ 113 h 397"/>
                <a:gd name="T14" fmla="*/ 284 w 511"/>
                <a:gd name="T15" fmla="*/ 113 h 397"/>
                <a:gd name="T16" fmla="*/ 170 w 511"/>
                <a:gd name="T17" fmla="*/ 170 h 397"/>
                <a:gd name="T18" fmla="*/ 170 w 511"/>
                <a:gd name="T19" fmla="*/ 283 h 397"/>
                <a:gd name="T20" fmla="*/ 284 w 511"/>
                <a:gd name="T21" fmla="*/ 283 h 397"/>
                <a:gd name="T22" fmla="*/ 284 w 511"/>
                <a:gd name="T23" fmla="*/ 397 h 397"/>
                <a:gd name="T24" fmla="*/ 341 w 511"/>
                <a:gd name="T25" fmla="*/ 340 h 397"/>
                <a:gd name="T26" fmla="*/ 397 w 511"/>
                <a:gd name="T27" fmla="*/ 340 h 397"/>
                <a:gd name="T28" fmla="*/ 454 w 511"/>
                <a:gd name="T29" fmla="*/ 283 h 397"/>
                <a:gd name="T30" fmla="*/ 511 w 511"/>
                <a:gd name="T31" fmla="*/ 283 h 397"/>
                <a:gd name="T32" fmla="*/ 454 w 511"/>
                <a:gd name="T33" fmla="*/ 226 h 397"/>
                <a:gd name="T34" fmla="*/ 511 w 511"/>
                <a:gd name="T35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1" h="397">
                  <a:moveTo>
                    <a:pt x="511" y="113"/>
                  </a:moveTo>
                  <a:lnTo>
                    <a:pt x="39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70" y="56"/>
                  </a:lnTo>
                  <a:lnTo>
                    <a:pt x="0" y="0"/>
                  </a:lnTo>
                  <a:lnTo>
                    <a:pt x="57" y="113"/>
                  </a:lnTo>
                  <a:lnTo>
                    <a:pt x="284" y="113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454" y="226"/>
                  </a:lnTo>
                  <a:lnTo>
                    <a:pt x="511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3" name="Freeform 1059"/>
            <p:cNvSpPr>
              <a:spLocks/>
            </p:cNvSpPr>
            <p:nvPr/>
          </p:nvSpPr>
          <p:spPr bwMode="auto">
            <a:xfrm>
              <a:off x="3862" y="3534"/>
              <a:ext cx="567" cy="624"/>
            </a:xfrm>
            <a:custGeom>
              <a:avLst/>
              <a:gdLst>
                <a:gd name="T0" fmla="*/ 283 w 567"/>
                <a:gd name="T1" fmla="*/ 227 h 624"/>
                <a:gd name="T2" fmla="*/ 227 w 567"/>
                <a:gd name="T3" fmla="*/ 114 h 624"/>
                <a:gd name="T4" fmla="*/ 170 w 567"/>
                <a:gd name="T5" fmla="*/ 114 h 624"/>
                <a:gd name="T6" fmla="*/ 170 w 567"/>
                <a:gd name="T7" fmla="*/ 170 h 624"/>
                <a:gd name="T8" fmla="*/ 113 w 567"/>
                <a:gd name="T9" fmla="*/ 170 h 624"/>
                <a:gd name="T10" fmla="*/ 57 w 567"/>
                <a:gd name="T11" fmla="*/ 0 h 624"/>
                <a:gd name="T12" fmla="*/ 0 w 567"/>
                <a:gd name="T13" fmla="*/ 0 h 624"/>
                <a:gd name="T14" fmla="*/ 57 w 567"/>
                <a:gd name="T15" fmla="*/ 284 h 624"/>
                <a:gd name="T16" fmla="*/ 227 w 567"/>
                <a:gd name="T17" fmla="*/ 284 h 624"/>
                <a:gd name="T18" fmla="*/ 170 w 567"/>
                <a:gd name="T19" fmla="*/ 341 h 624"/>
                <a:gd name="T20" fmla="*/ 113 w 567"/>
                <a:gd name="T21" fmla="*/ 454 h 624"/>
                <a:gd name="T22" fmla="*/ 170 w 567"/>
                <a:gd name="T23" fmla="*/ 397 h 624"/>
                <a:gd name="T24" fmla="*/ 283 w 567"/>
                <a:gd name="T25" fmla="*/ 454 h 624"/>
                <a:gd name="T26" fmla="*/ 283 w 567"/>
                <a:gd name="T27" fmla="*/ 511 h 624"/>
                <a:gd name="T28" fmla="*/ 340 w 567"/>
                <a:gd name="T29" fmla="*/ 567 h 624"/>
                <a:gd name="T30" fmla="*/ 340 w 567"/>
                <a:gd name="T31" fmla="*/ 624 h 624"/>
                <a:gd name="T32" fmla="*/ 454 w 567"/>
                <a:gd name="T33" fmla="*/ 624 h 624"/>
                <a:gd name="T34" fmla="*/ 567 w 567"/>
                <a:gd name="T35" fmla="*/ 567 h 624"/>
                <a:gd name="T36" fmla="*/ 454 w 567"/>
                <a:gd name="T37" fmla="*/ 511 h 624"/>
                <a:gd name="T38" fmla="*/ 397 w 567"/>
                <a:gd name="T39" fmla="*/ 454 h 624"/>
                <a:gd name="T40" fmla="*/ 510 w 567"/>
                <a:gd name="T41" fmla="*/ 454 h 624"/>
                <a:gd name="T42" fmla="*/ 510 w 567"/>
                <a:gd name="T43" fmla="*/ 397 h 624"/>
                <a:gd name="T44" fmla="*/ 567 w 567"/>
                <a:gd name="T45" fmla="*/ 397 h 624"/>
                <a:gd name="T46" fmla="*/ 510 w 567"/>
                <a:gd name="T47" fmla="*/ 284 h 624"/>
                <a:gd name="T48" fmla="*/ 454 w 567"/>
                <a:gd name="T49" fmla="*/ 284 h 624"/>
                <a:gd name="T50" fmla="*/ 397 w 567"/>
                <a:gd name="T51" fmla="*/ 341 h 624"/>
                <a:gd name="T52" fmla="*/ 397 w 567"/>
                <a:gd name="T53" fmla="*/ 227 h 624"/>
                <a:gd name="T54" fmla="*/ 283 w 567"/>
                <a:gd name="T55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624">
                  <a:moveTo>
                    <a:pt x="283" y="227"/>
                  </a:moveTo>
                  <a:lnTo>
                    <a:pt x="227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57" y="0"/>
                  </a:lnTo>
                  <a:lnTo>
                    <a:pt x="0" y="0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170" y="341"/>
                  </a:lnTo>
                  <a:lnTo>
                    <a:pt x="113" y="454"/>
                  </a:lnTo>
                  <a:lnTo>
                    <a:pt x="170" y="397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567" y="567"/>
                  </a:lnTo>
                  <a:lnTo>
                    <a:pt x="454" y="511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397" y="341"/>
                  </a:lnTo>
                  <a:lnTo>
                    <a:pt x="397" y="227"/>
                  </a:lnTo>
                  <a:lnTo>
                    <a:pt x="28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44" name="Group 1060"/>
          <p:cNvGrpSpPr>
            <a:grpSpLocks/>
          </p:cNvGrpSpPr>
          <p:nvPr/>
        </p:nvGrpSpPr>
        <p:grpSpPr bwMode="auto">
          <a:xfrm>
            <a:off x="5861050" y="3540125"/>
            <a:ext cx="2070100" cy="2160588"/>
            <a:chOff x="3692" y="2230"/>
            <a:chExt cx="1304" cy="1361"/>
          </a:xfrm>
        </p:grpSpPr>
        <p:sp>
          <p:nvSpPr>
            <p:cNvPr id="17445" name="Freeform 1061"/>
            <p:cNvSpPr>
              <a:spLocks/>
            </p:cNvSpPr>
            <p:nvPr/>
          </p:nvSpPr>
          <p:spPr bwMode="auto">
            <a:xfrm>
              <a:off x="4712" y="3194"/>
              <a:ext cx="284" cy="340"/>
            </a:xfrm>
            <a:custGeom>
              <a:avLst/>
              <a:gdLst>
                <a:gd name="T0" fmla="*/ 227 w 284"/>
                <a:gd name="T1" fmla="*/ 340 h 340"/>
                <a:gd name="T2" fmla="*/ 0 w 284"/>
                <a:gd name="T3" fmla="*/ 340 h 340"/>
                <a:gd name="T4" fmla="*/ 0 w 284"/>
                <a:gd name="T5" fmla="*/ 114 h 340"/>
                <a:gd name="T6" fmla="*/ 57 w 284"/>
                <a:gd name="T7" fmla="*/ 57 h 340"/>
                <a:gd name="T8" fmla="*/ 114 w 284"/>
                <a:gd name="T9" fmla="*/ 0 h 340"/>
                <a:gd name="T10" fmla="*/ 227 w 284"/>
                <a:gd name="T11" fmla="*/ 57 h 340"/>
                <a:gd name="T12" fmla="*/ 227 w 284"/>
                <a:gd name="T13" fmla="*/ 114 h 340"/>
                <a:gd name="T14" fmla="*/ 114 w 284"/>
                <a:gd name="T15" fmla="*/ 114 h 340"/>
                <a:gd name="T16" fmla="*/ 114 w 284"/>
                <a:gd name="T17" fmla="*/ 170 h 340"/>
                <a:gd name="T18" fmla="*/ 227 w 284"/>
                <a:gd name="T19" fmla="*/ 227 h 340"/>
                <a:gd name="T20" fmla="*/ 284 w 284"/>
                <a:gd name="T21" fmla="*/ 284 h 340"/>
                <a:gd name="T22" fmla="*/ 227 w 284"/>
                <a:gd name="T2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340">
                  <a:moveTo>
                    <a:pt x="227" y="340"/>
                  </a:moveTo>
                  <a:lnTo>
                    <a:pt x="0" y="340"/>
                  </a:lnTo>
                  <a:lnTo>
                    <a:pt x="0" y="114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227" y="227"/>
                  </a:lnTo>
                  <a:lnTo>
                    <a:pt x="284" y="284"/>
                  </a:lnTo>
                  <a:lnTo>
                    <a:pt x="22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6" name="Freeform 1062"/>
            <p:cNvSpPr>
              <a:spLocks/>
            </p:cNvSpPr>
            <p:nvPr/>
          </p:nvSpPr>
          <p:spPr bwMode="auto">
            <a:xfrm>
              <a:off x="4542" y="3194"/>
              <a:ext cx="284" cy="340"/>
            </a:xfrm>
            <a:custGeom>
              <a:avLst/>
              <a:gdLst>
                <a:gd name="T0" fmla="*/ 170 w 284"/>
                <a:gd name="T1" fmla="*/ 340 h 340"/>
                <a:gd name="T2" fmla="*/ 114 w 284"/>
                <a:gd name="T3" fmla="*/ 340 h 340"/>
                <a:gd name="T4" fmla="*/ 57 w 284"/>
                <a:gd name="T5" fmla="*/ 284 h 340"/>
                <a:gd name="T6" fmla="*/ 0 w 284"/>
                <a:gd name="T7" fmla="*/ 227 h 340"/>
                <a:gd name="T8" fmla="*/ 0 w 284"/>
                <a:gd name="T9" fmla="*/ 170 h 340"/>
                <a:gd name="T10" fmla="*/ 114 w 284"/>
                <a:gd name="T11" fmla="*/ 0 h 340"/>
                <a:gd name="T12" fmla="*/ 227 w 284"/>
                <a:gd name="T13" fmla="*/ 0 h 340"/>
                <a:gd name="T14" fmla="*/ 284 w 284"/>
                <a:gd name="T15" fmla="*/ 0 h 340"/>
                <a:gd name="T16" fmla="*/ 170 w 284"/>
                <a:gd name="T17" fmla="*/ 114 h 340"/>
                <a:gd name="T18" fmla="*/ 170 w 284"/>
                <a:gd name="T1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4" h="340">
                  <a:moveTo>
                    <a:pt x="170" y="340"/>
                  </a:moveTo>
                  <a:lnTo>
                    <a:pt x="114" y="340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170" y="114"/>
                  </a:lnTo>
                  <a:lnTo>
                    <a:pt x="17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7" name="Freeform 1063"/>
            <p:cNvSpPr>
              <a:spLocks/>
            </p:cNvSpPr>
            <p:nvPr/>
          </p:nvSpPr>
          <p:spPr bwMode="auto">
            <a:xfrm>
              <a:off x="4372" y="3308"/>
              <a:ext cx="284" cy="283"/>
            </a:xfrm>
            <a:custGeom>
              <a:avLst/>
              <a:gdLst>
                <a:gd name="T0" fmla="*/ 170 w 284"/>
                <a:gd name="T1" fmla="*/ 56 h 283"/>
                <a:gd name="T2" fmla="*/ 170 w 284"/>
                <a:gd name="T3" fmla="*/ 113 h 283"/>
                <a:gd name="T4" fmla="*/ 284 w 284"/>
                <a:gd name="T5" fmla="*/ 226 h 283"/>
                <a:gd name="T6" fmla="*/ 114 w 284"/>
                <a:gd name="T7" fmla="*/ 283 h 283"/>
                <a:gd name="T8" fmla="*/ 0 w 284"/>
                <a:gd name="T9" fmla="*/ 226 h 283"/>
                <a:gd name="T10" fmla="*/ 0 w 284"/>
                <a:gd name="T11" fmla="*/ 56 h 283"/>
                <a:gd name="T12" fmla="*/ 57 w 284"/>
                <a:gd name="T13" fmla="*/ 0 h 283"/>
                <a:gd name="T14" fmla="*/ 170 w 284"/>
                <a:gd name="T15" fmla="*/ 5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283">
                  <a:moveTo>
                    <a:pt x="170" y="56"/>
                  </a:moveTo>
                  <a:lnTo>
                    <a:pt x="170" y="113"/>
                  </a:lnTo>
                  <a:lnTo>
                    <a:pt x="284" y="226"/>
                  </a:lnTo>
                  <a:lnTo>
                    <a:pt x="114" y="283"/>
                  </a:lnTo>
                  <a:lnTo>
                    <a:pt x="0" y="226"/>
                  </a:lnTo>
                  <a:lnTo>
                    <a:pt x="0" y="56"/>
                  </a:lnTo>
                  <a:lnTo>
                    <a:pt x="57" y="0"/>
                  </a:lnTo>
                  <a:lnTo>
                    <a:pt x="17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8" name="Freeform 1064"/>
            <p:cNvSpPr>
              <a:spLocks/>
            </p:cNvSpPr>
            <p:nvPr/>
          </p:nvSpPr>
          <p:spPr bwMode="auto">
            <a:xfrm>
              <a:off x="4429" y="3137"/>
              <a:ext cx="227" cy="227"/>
            </a:xfrm>
            <a:custGeom>
              <a:avLst/>
              <a:gdLst>
                <a:gd name="T0" fmla="*/ 113 w 227"/>
                <a:gd name="T1" fmla="*/ 227 h 227"/>
                <a:gd name="T2" fmla="*/ 0 w 227"/>
                <a:gd name="T3" fmla="*/ 171 h 227"/>
                <a:gd name="T4" fmla="*/ 57 w 227"/>
                <a:gd name="T5" fmla="*/ 0 h 227"/>
                <a:gd name="T6" fmla="*/ 170 w 227"/>
                <a:gd name="T7" fmla="*/ 0 h 227"/>
                <a:gd name="T8" fmla="*/ 227 w 227"/>
                <a:gd name="T9" fmla="*/ 57 h 227"/>
                <a:gd name="T10" fmla="*/ 113 w 227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227">
                  <a:moveTo>
                    <a:pt x="113" y="227"/>
                  </a:moveTo>
                  <a:lnTo>
                    <a:pt x="0" y="171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11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9" name="Freeform 1065"/>
            <p:cNvSpPr>
              <a:spLocks/>
            </p:cNvSpPr>
            <p:nvPr/>
          </p:nvSpPr>
          <p:spPr bwMode="auto">
            <a:xfrm>
              <a:off x="4599" y="3024"/>
              <a:ext cx="227" cy="170"/>
            </a:xfrm>
            <a:custGeom>
              <a:avLst/>
              <a:gdLst>
                <a:gd name="T0" fmla="*/ 227 w 227"/>
                <a:gd name="T1" fmla="*/ 170 h 170"/>
                <a:gd name="T2" fmla="*/ 227 w 227"/>
                <a:gd name="T3" fmla="*/ 0 h 170"/>
                <a:gd name="T4" fmla="*/ 57 w 227"/>
                <a:gd name="T5" fmla="*/ 0 h 170"/>
                <a:gd name="T6" fmla="*/ 0 w 227"/>
                <a:gd name="T7" fmla="*/ 113 h 170"/>
                <a:gd name="T8" fmla="*/ 57 w 227"/>
                <a:gd name="T9" fmla="*/ 170 h 170"/>
                <a:gd name="T10" fmla="*/ 227 w 227"/>
                <a:gd name="T1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70">
                  <a:moveTo>
                    <a:pt x="227" y="170"/>
                  </a:moveTo>
                  <a:lnTo>
                    <a:pt x="227" y="0"/>
                  </a:lnTo>
                  <a:lnTo>
                    <a:pt x="57" y="0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22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0" name="Freeform 1066"/>
            <p:cNvSpPr>
              <a:spLocks/>
            </p:cNvSpPr>
            <p:nvPr/>
          </p:nvSpPr>
          <p:spPr bwMode="auto">
            <a:xfrm>
              <a:off x="4656" y="2854"/>
              <a:ext cx="227" cy="170"/>
            </a:xfrm>
            <a:custGeom>
              <a:avLst/>
              <a:gdLst>
                <a:gd name="T0" fmla="*/ 170 w 227"/>
                <a:gd name="T1" fmla="*/ 170 h 170"/>
                <a:gd name="T2" fmla="*/ 0 w 227"/>
                <a:gd name="T3" fmla="*/ 170 h 170"/>
                <a:gd name="T4" fmla="*/ 0 w 227"/>
                <a:gd name="T5" fmla="*/ 57 h 170"/>
                <a:gd name="T6" fmla="*/ 227 w 227"/>
                <a:gd name="T7" fmla="*/ 0 h 170"/>
                <a:gd name="T8" fmla="*/ 170 w 227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70">
                  <a:moveTo>
                    <a:pt x="170" y="170"/>
                  </a:moveTo>
                  <a:lnTo>
                    <a:pt x="0" y="170"/>
                  </a:lnTo>
                  <a:lnTo>
                    <a:pt x="0" y="57"/>
                  </a:lnTo>
                  <a:lnTo>
                    <a:pt x="227" y="0"/>
                  </a:lnTo>
                  <a:lnTo>
                    <a:pt x="17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1" name="Freeform 1067"/>
            <p:cNvSpPr>
              <a:spLocks/>
            </p:cNvSpPr>
            <p:nvPr/>
          </p:nvSpPr>
          <p:spPr bwMode="auto">
            <a:xfrm>
              <a:off x="4826" y="2570"/>
              <a:ext cx="170" cy="284"/>
            </a:xfrm>
            <a:custGeom>
              <a:avLst/>
              <a:gdLst>
                <a:gd name="T0" fmla="*/ 57 w 170"/>
                <a:gd name="T1" fmla="*/ 284 h 284"/>
                <a:gd name="T2" fmla="*/ 0 w 170"/>
                <a:gd name="T3" fmla="*/ 170 h 284"/>
                <a:gd name="T4" fmla="*/ 57 w 170"/>
                <a:gd name="T5" fmla="*/ 114 h 284"/>
                <a:gd name="T6" fmla="*/ 170 w 170"/>
                <a:gd name="T7" fmla="*/ 0 h 284"/>
                <a:gd name="T8" fmla="*/ 170 w 170"/>
                <a:gd name="T9" fmla="*/ 170 h 284"/>
                <a:gd name="T10" fmla="*/ 113 w 170"/>
                <a:gd name="T11" fmla="*/ 227 h 284"/>
                <a:gd name="T12" fmla="*/ 113 w 170"/>
                <a:gd name="T13" fmla="*/ 284 h 284"/>
                <a:gd name="T14" fmla="*/ 57 w 170"/>
                <a:gd name="T15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284">
                  <a:moveTo>
                    <a:pt x="57" y="284"/>
                  </a:moveTo>
                  <a:lnTo>
                    <a:pt x="0" y="170"/>
                  </a:lnTo>
                  <a:lnTo>
                    <a:pt x="57" y="114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2" name="Freeform 1068"/>
            <p:cNvSpPr>
              <a:spLocks/>
            </p:cNvSpPr>
            <p:nvPr/>
          </p:nvSpPr>
          <p:spPr bwMode="auto">
            <a:xfrm>
              <a:off x="4656" y="2344"/>
              <a:ext cx="227" cy="340"/>
            </a:xfrm>
            <a:custGeom>
              <a:avLst/>
              <a:gdLst>
                <a:gd name="T0" fmla="*/ 170 w 227"/>
                <a:gd name="T1" fmla="*/ 0 h 340"/>
                <a:gd name="T2" fmla="*/ 113 w 227"/>
                <a:gd name="T3" fmla="*/ 170 h 340"/>
                <a:gd name="T4" fmla="*/ 0 w 227"/>
                <a:gd name="T5" fmla="*/ 170 h 340"/>
                <a:gd name="T6" fmla="*/ 56 w 227"/>
                <a:gd name="T7" fmla="*/ 340 h 340"/>
                <a:gd name="T8" fmla="*/ 227 w 227"/>
                <a:gd name="T9" fmla="*/ 340 h 340"/>
                <a:gd name="T10" fmla="*/ 170 w 227"/>
                <a:gd name="T11" fmla="*/ 226 h 340"/>
                <a:gd name="T12" fmla="*/ 170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170" y="0"/>
                  </a:moveTo>
                  <a:lnTo>
                    <a:pt x="113" y="170"/>
                  </a:lnTo>
                  <a:lnTo>
                    <a:pt x="0" y="170"/>
                  </a:lnTo>
                  <a:lnTo>
                    <a:pt x="56" y="340"/>
                  </a:lnTo>
                  <a:lnTo>
                    <a:pt x="227" y="340"/>
                  </a:lnTo>
                  <a:lnTo>
                    <a:pt x="170" y="226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3" name="Freeform 1069"/>
            <p:cNvSpPr>
              <a:spLocks/>
            </p:cNvSpPr>
            <p:nvPr/>
          </p:nvSpPr>
          <p:spPr bwMode="auto">
            <a:xfrm>
              <a:off x="4429" y="2230"/>
              <a:ext cx="510" cy="397"/>
            </a:xfrm>
            <a:custGeom>
              <a:avLst/>
              <a:gdLst>
                <a:gd name="T0" fmla="*/ 227 w 510"/>
                <a:gd name="T1" fmla="*/ 284 h 397"/>
                <a:gd name="T2" fmla="*/ 113 w 510"/>
                <a:gd name="T3" fmla="*/ 340 h 397"/>
                <a:gd name="T4" fmla="*/ 113 w 510"/>
                <a:gd name="T5" fmla="*/ 397 h 397"/>
                <a:gd name="T6" fmla="*/ 57 w 510"/>
                <a:gd name="T7" fmla="*/ 397 h 397"/>
                <a:gd name="T8" fmla="*/ 57 w 510"/>
                <a:gd name="T9" fmla="*/ 340 h 397"/>
                <a:gd name="T10" fmla="*/ 0 w 510"/>
                <a:gd name="T11" fmla="*/ 284 h 397"/>
                <a:gd name="T12" fmla="*/ 57 w 510"/>
                <a:gd name="T13" fmla="*/ 227 h 397"/>
                <a:gd name="T14" fmla="*/ 170 w 510"/>
                <a:gd name="T15" fmla="*/ 170 h 397"/>
                <a:gd name="T16" fmla="*/ 227 w 510"/>
                <a:gd name="T17" fmla="*/ 170 h 397"/>
                <a:gd name="T18" fmla="*/ 227 w 510"/>
                <a:gd name="T19" fmla="*/ 114 h 397"/>
                <a:gd name="T20" fmla="*/ 340 w 510"/>
                <a:gd name="T21" fmla="*/ 0 h 397"/>
                <a:gd name="T22" fmla="*/ 340 w 510"/>
                <a:gd name="T23" fmla="*/ 57 h 397"/>
                <a:gd name="T24" fmla="*/ 510 w 510"/>
                <a:gd name="T25" fmla="*/ 114 h 397"/>
                <a:gd name="T26" fmla="*/ 397 w 510"/>
                <a:gd name="T27" fmla="*/ 114 h 397"/>
                <a:gd name="T28" fmla="*/ 340 w 510"/>
                <a:gd name="T29" fmla="*/ 284 h 397"/>
                <a:gd name="T30" fmla="*/ 227 w 510"/>
                <a:gd name="T31" fmla="*/ 28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0" h="397">
                  <a:moveTo>
                    <a:pt x="227" y="284"/>
                  </a:move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284"/>
                  </a:lnTo>
                  <a:lnTo>
                    <a:pt x="57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510" y="114"/>
                  </a:lnTo>
                  <a:lnTo>
                    <a:pt x="397" y="114"/>
                  </a:lnTo>
                  <a:lnTo>
                    <a:pt x="340" y="284"/>
                  </a:lnTo>
                  <a:lnTo>
                    <a:pt x="22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4" name="Freeform 1070"/>
            <p:cNvSpPr>
              <a:spLocks/>
            </p:cNvSpPr>
            <p:nvPr/>
          </p:nvSpPr>
          <p:spPr bwMode="auto">
            <a:xfrm>
              <a:off x="4656" y="2684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56 w 227"/>
                <a:gd name="T3" fmla="*/ 0 h 227"/>
                <a:gd name="T4" fmla="*/ 0 w 227"/>
                <a:gd name="T5" fmla="*/ 113 h 227"/>
                <a:gd name="T6" fmla="*/ 0 w 227"/>
                <a:gd name="T7" fmla="*/ 227 h 227"/>
                <a:gd name="T8" fmla="*/ 227 w 227"/>
                <a:gd name="T9" fmla="*/ 170 h 227"/>
                <a:gd name="T10" fmla="*/ 170 w 227"/>
                <a:gd name="T11" fmla="*/ 56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56" y="0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170"/>
                  </a:lnTo>
                  <a:lnTo>
                    <a:pt x="170" y="5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5" name="Freeform 1071"/>
            <p:cNvSpPr>
              <a:spLocks/>
            </p:cNvSpPr>
            <p:nvPr/>
          </p:nvSpPr>
          <p:spPr bwMode="auto">
            <a:xfrm>
              <a:off x="4542" y="2514"/>
              <a:ext cx="170" cy="340"/>
            </a:xfrm>
            <a:custGeom>
              <a:avLst/>
              <a:gdLst>
                <a:gd name="T0" fmla="*/ 114 w 170"/>
                <a:gd name="T1" fmla="*/ 0 h 340"/>
                <a:gd name="T2" fmla="*/ 0 w 170"/>
                <a:gd name="T3" fmla="*/ 56 h 340"/>
                <a:gd name="T4" fmla="*/ 0 w 170"/>
                <a:gd name="T5" fmla="*/ 113 h 340"/>
                <a:gd name="T6" fmla="*/ 57 w 170"/>
                <a:gd name="T7" fmla="*/ 170 h 340"/>
                <a:gd name="T8" fmla="*/ 0 w 170"/>
                <a:gd name="T9" fmla="*/ 226 h 340"/>
                <a:gd name="T10" fmla="*/ 57 w 170"/>
                <a:gd name="T11" fmla="*/ 340 h 340"/>
                <a:gd name="T12" fmla="*/ 114 w 170"/>
                <a:gd name="T13" fmla="*/ 283 h 340"/>
                <a:gd name="T14" fmla="*/ 170 w 170"/>
                <a:gd name="T15" fmla="*/ 170 h 340"/>
                <a:gd name="T16" fmla="*/ 114 w 17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340">
                  <a:moveTo>
                    <a:pt x="114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0" y="226"/>
                  </a:lnTo>
                  <a:lnTo>
                    <a:pt x="57" y="340"/>
                  </a:lnTo>
                  <a:lnTo>
                    <a:pt x="114" y="283"/>
                  </a:lnTo>
                  <a:lnTo>
                    <a:pt x="170" y="17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6" name="Freeform 1072"/>
            <p:cNvSpPr>
              <a:spLocks/>
            </p:cNvSpPr>
            <p:nvPr/>
          </p:nvSpPr>
          <p:spPr bwMode="auto">
            <a:xfrm>
              <a:off x="4429" y="279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170 w 227"/>
                <a:gd name="T3" fmla="*/ 57 h 227"/>
                <a:gd name="T4" fmla="*/ 0 w 227"/>
                <a:gd name="T5" fmla="*/ 57 h 227"/>
                <a:gd name="T6" fmla="*/ 0 w 227"/>
                <a:gd name="T7" fmla="*/ 170 h 227"/>
                <a:gd name="T8" fmla="*/ 57 w 227"/>
                <a:gd name="T9" fmla="*/ 227 h 227"/>
                <a:gd name="T10" fmla="*/ 113 w 227"/>
                <a:gd name="T11" fmla="*/ 227 h 227"/>
                <a:gd name="T12" fmla="*/ 170 w 227"/>
                <a:gd name="T13" fmla="*/ 170 h 227"/>
                <a:gd name="T14" fmla="*/ 227 w 227"/>
                <a:gd name="T15" fmla="*/ 227 h 227"/>
                <a:gd name="T16" fmla="*/ 227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170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7" name="Freeform 1073"/>
            <p:cNvSpPr>
              <a:spLocks/>
            </p:cNvSpPr>
            <p:nvPr/>
          </p:nvSpPr>
          <p:spPr bwMode="auto">
            <a:xfrm>
              <a:off x="4486" y="2967"/>
              <a:ext cx="170" cy="170"/>
            </a:xfrm>
            <a:custGeom>
              <a:avLst/>
              <a:gdLst>
                <a:gd name="T0" fmla="*/ 170 w 170"/>
                <a:gd name="T1" fmla="*/ 57 h 170"/>
                <a:gd name="T2" fmla="*/ 113 w 170"/>
                <a:gd name="T3" fmla="*/ 0 h 170"/>
                <a:gd name="T4" fmla="*/ 56 w 170"/>
                <a:gd name="T5" fmla="*/ 57 h 170"/>
                <a:gd name="T6" fmla="*/ 0 w 170"/>
                <a:gd name="T7" fmla="*/ 114 h 170"/>
                <a:gd name="T8" fmla="*/ 0 w 170"/>
                <a:gd name="T9" fmla="*/ 170 h 170"/>
                <a:gd name="T10" fmla="*/ 113 w 170"/>
                <a:gd name="T11" fmla="*/ 170 h 170"/>
                <a:gd name="T12" fmla="*/ 170 w 170"/>
                <a:gd name="T13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170" y="57"/>
                  </a:moveTo>
                  <a:lnTo>
                    <a:pt x="113" y="0"/>
                  </a:lnTo>
                  <a:lnTo>
                    <a:pt x="56" y="57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8" name="Freeform 1074"/>
            <p:cNvSpPr>
              <a:spLocks/>
            </p:cNvSpPr>
            <p:nvPr/>
          </p:nvSpPr>
          <p:spPr bwMode="auto">
            <a:xfrm>
              <a:off x="4316" y="2967"/>
              <a:ext cx="226" cy="170"/>
            </a:xfrm>
            <a:custGeom>
              <a:avLst/>
              <a:gdLst>
                <a:gd name="T0" fmla="*/ 113 w 226"/>
                <a:gd name="T1" fmla="*/ 0 h 170"/>
                <a:gd name="T2" fmla="*/ 0 w 226"/>
                <a:gd name="T3" fmla="*/ 57 h 170"/>
                <a:gd name="T4" fmla="*/ 0 w 226"/>
                <a:gd name="T5" fmla="*/ 170 h 170"/>
                <a:gd name="T6" fmla="*/ 170 w 226"/>
                <a:gd name="T7" fmla="*/ 170 h 170"/>
                <a:gd name="T8" fmla="*/ 170 w 226"/>
                <a:gd name="T9" fmla="*/ 114 h 170"/>
                <a:gd name="T10" fmla="*/ 226 w 226"/>
                <a:gd name="T11" fmla="*/ 57 h 170"/>
                <a:gd name="T12" fmla="*/ 170 w 226"/>
                <a:gd name="T13" fmla="*/ 57 h 170"/>
                <a:gd name="T14" fmla="*/ 113 w 226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" h="170">
                  <a:moveTo>
                    <a:pt x="113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9" name="Freeform 1075"/>
            <p:cNvSpPr>
              <a:spLocks/>
            </p:cNvSpPr>
            <p:nvPr/>
          </p:nvSpPr>
          <p:spPr bwMode="auto">
            <a:xfrm>
              <a:off x="4316" y="3137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0 w 170"/>
                <a:gd name="T3" fmla="*/ 0 h 227"/>
                <a:gd name="T4" fmla="*/ 0 w 170"/>
                <a:gd name="T5" fmla="*/ 171 h 227"/>
                <a:gd name="T6" fmla="*/ 56 w 170"/>
                <a:gd name="T7" fmla="*/ 227 h 227"/>
                <a:gd name="T8" fmla="*/ 113 w 170"/>
                <a:gd name="T9" fmla="*/ 171 h 227"/>
                <a:gd name="T10" fmla="*/ 170 w 170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56" y="227"/>
                  </a:lnTo>
                  <a:lnTo>
                    <a:pt x="113" y="171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0" name="Freeform 1076"/>
            <p:cNvSpPr>
              <a:spLocks/>
            </p:cNvSpPr>
            <p:nvPr/>
          </p:nvSpPr>
          <p:spPr bwMode="auto">
            <a:xfrm>
              <a:off x="3692" y="2967"/>
              <a:ext cx="680" cy="567"/>
            </a:xfrm>
            <a:custGeom>
              <a:avLst/>
              <a:gdLst>
                <a:gd name="T0" fmla="*/ 624 w 680"/>
                <a:gd name="T1" fmla="*/ 341 h 567"/>
                <a:gd name="T2" fmla="*/ 453 w 680"/>
                <a:gd name="T3" fmla="*/ 341 h 567"/>
                <a:gd name="T4" fmla="*/ 453 w 680"/>
                <a:gd name="T5" fmla="*/ 227 h 567"/>
                <a:gd name="T6" fmla="*/ 340 w 680"/>
                <a:gd name="T7" fmla="*/ 170 h 567"/>
                <a:gd name="T8" fmla="*/ 227 w 680"/>
                <a:gd name="T9" fmla="*/ 227 h 567"/>
                <a:gd name="T10" fmla="*/ 113 w 680"/>
                <a:gd name="T11" fmla="*/ 227 h 567"/>
                <a:gd name="T12" fmla="*/ 170 w 680"/>
                <a:gd name="T13" fmla="*/ 170 h 567"/>
                <a:gd name="T14" fmla="*/ 170 w 680"/>
                <a:gd name="T15" fmla="*/ 114 h 567"/>
                <a:gd name="T16" fmla="*/ 227 w 680"/>
                <a:gd name="T17" fmla="*/ 114 h 567"/>
                <a:gd name="T18" fmla="*/ 227 w 680"/>
                <a:gd name="T19" fmla="*/ 57 h 567"/>
                <a:gd name="T20" fmla="*/ 170 w 680"/>
                <a:gd name="T21" fmla="*/ 0 h 567"/>
                <a:gd name="T22" fmla="*/ 56 w 680"/>
                <a:gd name="T23" fmla="*/ 57 h 567"/>
                <a:gd name="T24" fmla="*/ 113 w 680"/>
                <a:gd name="T25" fmla="*/ 114 h 567"/>
                <a:gd name="T26" fmla="*/ 0 w 680"/>
                <a:gd name="T27" fmla="*/ 114 h 567"/>
                <a:gd name="T28" fmla="*/ 0 w 680"/>
                <a:gd name="T29" fmla="*/ 170 h 567"/>
                <a:gd name="T30" fmla="*/ 56 w 680"/>
                <a:gd name="T31" fmla="*/ 227 h 567"/>
                <a:gd name="T32" fmla="*/ 113 w 680"/>
                <a:gd name="T33" fmla="*/ 227 h 567"/>
                <a:gd name="T34" fmla="*/ 170 w 680"/>
                <a:gd name="T35" fmla="*/ 284 h 567"/>
                <a:gd name="T36" fmla="*/ 227 w 680"/>
                <a:gd name="T37" fmla="*/ 284 h 567"/>
                <a:gd name="T38" fmla="*/ 227 w 680"/>
                <a:gd name="T39" fmla="*/ 341 h 567"/>
                <a:gd name="T40" fmla="*/ 340 w 680"/>
                <a:gd name="T41" fmla="*/ 397 h 567"/>
                <a:gd name="T42" fmla="*/ 170 w 680"/>
                <a:gd name="T43" fmla="*/ 397 h 567"/>
                <a:gd name="T44" fmla="*/ 170 w 680"/>
                <a:gd name="T45" fmla="*/ 454 h 567"/>
                <a:gd name="T46" fmla="*/ 397 w 680"/>
                <a:gd name="T47" fmla="*/ 454 h 567"/>
                <a:gd name="T48" fmla="*/ 510 w 680"/>
                <a:gd name="T49" fmla="*/ 511 h 567"/>
                <a:gd name="T50" fmla="*/ 680 w 680"/>
                <a:gd name="T51" fmla="*/ 567 h 567"/>
                <a:gd name="T52" fmla="*/ 680 w 680"/>
                <a:gd name="T53" fmla="*/ 397 h 567"/>
                <a:gd name="T54" fmla="*/ 624 w 680"/>
                <a:gd name="T55" fmla="*/ 34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567">
                  <a:moveTo>
                    <a:pt x="624" y="341"/>
                  </a:moveTo>
                  <a:lnTo>
                    <a:pt x="453" y="341"/>
                  </a:lnTo>
                  <a:lnTo>
                    <a:pt x="453" y="227"/>
                  </a:lnTo>
                  <a:lnTo>
                    <a:pt x="340" y="17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0"/>
                  </a:lnTo>
                  <a:lnTo>
                    <a:pt x="56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340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397" y="454"/>
                  </a:lnTo>
                  <a:lnTo>
                    <a:pt x="510" y="511"/>
                  </a:lnTo>
                  <a:lnTo>
                    <a:pt x="680" y="567"/>
                  </a:lnTo>
                  <a:lnTo>
                    <a:pt x="680" y="397"/>
                  </a:lnTo>
                  <a:lnTo>
                    <a:pt x="624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1" name="Freeform 1077"/>
            <p:cNvSpPr>
              <a:spLocks/>
            </p:cNvSpPr>
            <p:nvPr/>
          </p:nvSpPr>
          <p:spPr bwMode="auto">
            <a:xfrm>
              <a:off x="4145" y="3024"/>
              <a:ext cx="171" cy="284"/>
            </a:xfrm>
            <a:custGeom>
              <a:avLst/>
              <a:gdLst>
                <a:gd name="T0" fmla="*/ 171 w 171"/>
                <a:gd name="T1" fmla="*/ 0 h 284"/>
                <a:gd name="T2" fmla="*/ 114 w 171"/>
                <a:gd name="T3" fmla="*/ 0 h 284"/>
                <a:gd name="T4" fmla="*/ 0 w 171"/>
                <a:gd name="T5" fmla="*/ 170 h 284"/>
                <a:gd name="T6" fmla="*/ 0 w 171"/>
                <a:gd name="T7" fmla="*/ 284 h 284"/>
                <a:gd name="T8" fmla="*/ 171 w 171"/>
                <a:gd name="T9" fmla="*/ 284 h 284"/>
                <a:gd name="T10" fmla="*/ 171 w 171"/>
                <a:gd name="T1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284">
                  <a:moveTo>
                    <a:pt x="171" y="0"/>
                  </a:moveTo>
                  <a:lnTo>
                    <a:pt x="114" y="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71" y="284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2" name="Freeform 1078"/>
            <p:cNvSpPr>
              <a:spLocks/>
            </p:cNvSpPr>
            <p:nvPr/>
          </p:nvSpPr>
          <p:spPr bwMode="auto">
            <a:xfrm>
              <a:off x="3975" y="2911"/>
              <a:ext cx="341" cy="283"/>
            </a:xfrm>
            <a:custGeom>
              <a:avLst/>
              <a:gdLst>
                <a:gd name="T0" fmla="*/ 57 w 341"/>
                <a:gd name="T1" fmla="*/ 226 h 283"/>
                <a:gd name="T2" fmla="*/ 0 w 341"/>
                <a:gd name="T3" fmla="*/ 226 h 283"/>
                <a:gd name="T4" fmla="*/ 0 w 341"/>
                <a:gd name="T5" fmla="*/ 170 h 283"/>
                <a:gd name="T6" fmla="*/ 170 w 341"/>
                <a:gd name="T7" fmla="*/ 113 h 283"/>
                <a:gd name="T8" fmla="*/ 170 w 341"/>
                <a:gd name="T9" fmla="*/ 56 h 283"/>
                <a:gd name="T10" fmla="*/ 284 w 341"/>
                <a:gd name="T11" fmla="*/ 0 h 283"/>
                <a:gd name="T12" fmla="*/ 341 w 341"/>
                <a:gd name="T13" fmla="*/ 113 h 283"/>
                <a:gd name="T14" fmla="*/ 284 w 341"/>
                <a:gd name="T15" fmla="*/ 113 h 283"/>
                <a:gd name="T16" fmla="*/ 170 w 341"/>
                <a:gd name="T17" fmla="*/ 283 h 283"/>
                <a:gd name="T18" fmla="*/ 57 w 341"/>
                <a:gd name="T19" fmla="*/ 22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1" h="283">
                  <a:moveTo>
                    <a:pt x="57" y="226"/>
                  </a:moveTo>
                  <a:lnTo>
                    <a:pt x="0" y="226"/>
                  </a:lnTo>
                  <a:lnTo>
                    <a:pt x="0" y="170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84" y="0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170" y="283"/>
                  </a:lnTo>
                  <a:lnTo>
                    <a:pt x="57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3" name="Freeform 1079"/>
            <p:cNvSpPr>
              <a:spLocks/>
            </p:cNvSpPr>
            <p:nvPr/>
          </p:nvSpPr>
          <p:spPr bwMode="auto">
            <a:xfrm>
              <a:off x="4259" y="2854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7 w 170"/>
                <a:gd name="T3" fmla="*/ 57 h 170"/>
                <a:gd name="T4" fmla="*/ 0 w 170"/>
                <a:gd name="T5" fmla="*/ 57 h 170"/>
                <a:gd name="T6" fmla="*/ 57 w 170"/>
                <a:gd name="T7" fmla="*/ 170 h 170"/>
                <a:gd name="T8" fmla="*/ 170 w 170"/>
                <a:gd name="T9" fmla="*/ 113 h 170"/>
                <a:gd name="T10" fmla="*/ 170 w 170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57" y="170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4" name="Freeform 1080"/>
            <p:cNvSpPr>
              <a:spLocks/>
            </p:cNvSpPr>
            <p:nvPr/>
          </p:nvSpPr>
          <p:spPr bwMode="auto">
            <a:xfrm>
              <a:off x="4316" y="2627"/>
              <a:ext cx="283" cy="284"/>
            </a:xfrm>
            <a:custGeom>
              <a:avLst/>
              <a:gdLst>
                <a:gd name="T0" fmla="*/ 226 w 283"/>
                <a:gd name="T1" fmla="*/ 0 h 284"/>
                <a:gd name="T2" fmla="*/ 283 w 283"/>
                <a:gd name="T3" fmla="*/ 57 h 284"/>
                <a:gd name="T4" fmla="*/ 226 w 283"/>
                <a:gd name="T5" fmla="*/ 113 h 284"/>
                <a:gd name="T6" fmla="*/ 283 w 283"/>
                <a:gd name="T7" fmla="*/ 227 h 284"/>
                <a:gd name="T8" fmla="*/ 113 w 283"/>
                <a:gd name="T9" fmla="*/ 227 h 284"/>
                <a:gd name="T10" fmla="*/ 0 w 283"/>
                <a:gd name="T11" fmla="*/ 284 h 284"/>
                <a:gd name="T12" fmla="*/ 56 w 283"/>
                <a:gd name="T13" fmla="*/ 170 h 284"/>
                <a:gd name="T14" fmla="*/ 0 w 283"/>
                <a:gd name="T15" fmla="*/ 113 h 284"/>
                <a:gd name="T16" fmla="*/ 113 w 283"/>
                <a:gd name="T17" fmla="*/ 0 h 284"/>
                <a:gd name="T18" fmla="*/ 226 w 283"/>
                <a:gd name="T1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284">
                  <a:moveTo>
                    <a:pt x="226" y="0"/>
                  </a:moveTo>
                  <a:lnTo>
                    <a:pt x="283" y="57"/>
                  </a:lnTo>
                  <a:lnTo>
                    <a:pt x="226" y="113"/>
                  </a:lnTo>
                  <a:lnTo>
                    <a:pt x="283" y="227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56" y="170"/>
                  </a:lnTo>
                  <a:lnTo>
                    <a:pt x="0" y="113"/>
                  </a:lnTo>
                  <a:lnTo>
                    <a:pt x="113" y="0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5" name="Freeform 1081"/>
            <p:cNvSpPr>
              <a:spLocks/>
            </p:cNvSpPr>
            <p:nvPr/>
          </p:nvSpPr>
          <p:spPr bwMode="auto">
            <a:xfrm>
              <a:off x="4202" y="2740"/>
              <a:ext cx="170" cy="171"/>
            </a:xfrm>
            <a:custGeom>
              <a:avLst/>
              <a:gdLst>
                <a:gd name="T0" fmla="*/ 114 w 170"/>
                <a:gd name="T1" fmla="*/ 0 h 171"/>
                <a:gd name="T2" fmla="*/ 0 w 170"/>
                <a:gd name="T3" fmla="*/ 57 h 171"/>
                <a:gd name="T4" fmla="*/ 0 w 170"/>
                <a:gd name="T5" fmla="*/ 114 h 171"/>
                <a:gd name="T6" fmla="*/ 57 w 170"/>
                <a:gd name="T7" fmla="*/ 171 h 171"/>
                <a:gd name="T8" fmla="*/ 114 w 170"/>
                <a:gd name="T9" fmla="*/ 171 h 171"/>
                <a:gd name="T10" fmla="*/ 170 w 170"/>
                <a:gd name="T11" fmla="*/ 57 h 171"/>
                <a:gd name="T12" fmla="*/ 114 w 170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1">
                  <a:moveTo>
                    <a:pt x="114" y="0"/>
                  </a:moveTo>
                  <a:lnTo>
                    <a:pt x="0" y="57"/>
                  </a:lnTo>
                  <a:lnTo>
                    <a:pt x="0" y="114"/>
                  </a:lnTo>
                  <a:lnTo>
                    <a:pt x="57" y="171"/>
                  </a:lnTo>
                  <a:lnTo>
                    <a:pt x="114" y="171"/>
                  </a:lnTo>
                  <a:lnTo>
                    <a:pt x="170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6" name="Freeform 1082"/>
            <p:cNvSpPr>
              <a:spLocks/>
            </p:cNvSpPr>
            <p:nvPr/>
          </p:nvSpPr>
          <p:spPr bwMode="auto">
            <a:xfrm>
              <a:off x="3919" y="2797"/>
              <a:ext cx="340" cy="284"/>
            </a:xfrm>
            <a:custGeom>
              <a:avLst/>
              <a:gdLst>
                <a:gd name="T0" fmla="*/ 283 w 340"/>
                <a:gd name="T1" fmla="*/ 0 h 284"/>
                <a:gd name="T2" fmla="*/ 226 w 340"/>
                <a:gd name="T3" fmla="*/ 57 h 284"/>
                <a:gd name="T4" fmla="*/ 0 w 340"/>
                <a:gd name="T5" fmla="*/ 114 h 284"/>
                <a:gd name="T6" fmla="*/ 0 w 340"/>
                <a:gd name="T7" fmla="*/ 170 h 284"/>
                <a:gd name="T8" fmla="*/ 56 w 340"/>
                <a:gd name="T9" fmla="*/ 170 h 284"/>
                <a:gd name="T10" fmla="*/ 56 w 340"/>
                <a:gd name="T11" fmla="*/ 284 h 284"/>
                <a:gd name="T12" fmla="*/ 226 w 340"/>
                <a:gd name="T13" fmla="*/ 227 h 284"/>
                <a:gd name="T14" fmla="*/ 226 w 340"/>
                <a:gd name="T15" fmla="*/ 170 h 284"/>
                <a:gd name="T16" fmla="*/ 340 w 340"/>
                <a:gd name="T17" fmla="*/ 114 h 284"/>
                <a:gd name="T18" fmla="*/ 283 w 340"/>
                <a:gd name="T19" fmla="*/ 57 h 284"/>
                <a:gd name="T20" fmla="*/ 283 w 34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284">
                  <a:moveTo>
                    <a:pt x="283" y="0"/>
                  </a:moveTo>
                  <a:lnTo>
                    <a:pt x="226" y="57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14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7" name="Freeform 1083"/>
            <p:cNvSpPr>
              <a:spLocks/>
            </p:cNvSpPr>
            <p:nvPr/>
          </p:nvSpPr>
          <p:spPr bwMode="auto">
            <a:xfrm>
              <a:off x="4145" y="2344"/>
              <a:ext cx="341" cy="396"/>
            </a:xfrm>
            <a:custGeom>
              <a:avLst/>
              <a:gdLst>
                <a:gd name="T0" fmla="*/ 284 w 341"/>
                <a:gd name="T1" fmla="*/ 0 h 396"/>
                <a:gd name="T2" fmla="*/ 227 w 341"/>
                <a:gd name="T3" fmla="*/ 56 h 396"/>
                <a:gd name="T4" fmla="*/ 171 w 341"/>
                <a:gd name="T5" fmla="*/ 170 h 396"/>
                <a:gd name="T6" fmla="*/ 57 w 341"/>
                <a:gd name="T7" fmla="*/ 170 h 396"/>
                <a:gd name="T8" fmla="*/ 0 w 341"/>
                <a:gd name="T9" fmla="*/ 226 h 396"/>
                <a:gd name="T10" fmla="*/ 57 w 341"/>
                <a:gd name="T11" fmla="*/ 283 h 396"/>
                <a:gd name="T12" fmla="*/ 171 w 341"/>
                <a:gd name="T13" fmla="*/ 396 h 396"/>
                <a:gd name="T14" fmla="*/ 284 w 341"/>
                <a:gd name="T15" fmla="*/ 283 h 396"/>
                <a:gd name="T16" fmla="*/ 341 w 341"/>
                <a:gd name="T17" fmla="*/ 283 h 396"/>
                <a:gd name="T18" fmla="*/ 341 w 341"/>
                <a:gd name="T19" fmla="*/ 226 h 396"/>
                <a:gd name="T20" fmla="*/ 284 w 341"/>
                <a:gd name="T21" fmla="*/ 170 h 396"/>
                <a:gd name="T22" fmla="*/ 341 w 341"/>
                <a:gd name="T23" fmla="*/ 113 h 396"/>
                <a:gd name="T24" fmla="*/ 284 w 341"/>
                <a:gd name="T25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396">
                  <a:moveTo>
                    <a:pt x="284" y="0"/>
                  </a:moveTo>
                  <a:lnTo>
                    <a:pt x="227" y="56"/>
                  </a:lnTo>
                  <a:lnTo>
                    <a:pt x="171" y="170"/>
                  </a:lnTo>
                  <a:lnTo>
                    <a:pt x="57" y="170"/>
                  </a:lnTo>
                  <a:lnTo>
                    <a:pt x="0" y="226"/>
                  </a:lnTo>
                  <a:lnTo>
                    <a:pt x="57" y="283"/>
                  </a:lnTo>
                  <a:lnTo>
                    <a:pt x="171" y="396"/>
                  </a:lnTo>
                  <a:lnTo>
                    <a:pt x="284" y="283"/>
                  </a:lnTo>
                  <a:lnTo>
                    <a:pt x="341" y="283"/>
                  </a:lnTo>
                  <a:lnTo>
                    <a:pt x="341" y="226"/>
                  </a:lnTo>
                  <a:lnTo>
                    <a:pt x="284" y="170"/>
                  </a:lnTo>
                  <a:lnTo>
                    <a:pt x="341" y="113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8" name="Freeform 1084"/>
            <p:cNvSpPr>
              <a:spLocks/>
            </p:cNvSpPr>
            <p:nvPr/>
          </p:nvSpPr>
          <p:spPr bwMode="auto">
            <a:xfrm>
              <a:off x="3919" y="2570"/>
              <a:ext cx="397" cy="284"/>
            </a:xfrm>
            <a:custGeom>
              <a:avLst/>
              <a:gdLst>
                <a:gd name="T0" fmla="*/ 226 w 397"/>
                <a:gd name="T1" fmla="*/ 0 h 284"/>
                <a:gd name="T2" fmla="*/ 397 w 397"/>
                <a:gd name="T3" fmla="*/ 170 h 284"/>
                <a:gd name="T4" fmla="*/ 283 w 397"/>
                <a:gd name="T5" fmla="*/ 227 h 284"/>
                <a:gd name="T6" fmla="*/ 226 w 397"/>
                <a:gd name="T7" fmla="*/ 284 h 284"/>
                <a:gd name="T8" fmla="*/ 226 w 397"/>
                <a:gd name="T9" fmla="*/ 227 h 284"/>
                <a:gd name="T10" fmla="*/ 56 w 397"/>
                <a:gd name="T11" fmla="*/ 284 h 284"/>
                <a:gd name="T12" fmla="*/ 113 w 397"/>
                <a:gd name="T13" fmla="*/ 227 h 284"/>
                <a:gd name="T14" fmla="*/ 0 w 397"/>
                <a:gd name="T15" fmla="*/ 284 h 284"/>
                <a:gd name="T16" fmla="*/ 0 w 397"/>
                <a:gd name="T17" fmla="*/ 227 h 284"/>
                <a:gd name="T18" fmla="*/ 113 w 397"/>
                <a:gd name="T19" fmla="*/ 114 h 284"/>
                <a:gd name="T20" fmla="*/ 226 w 397"/>
                <a:gd name="T21" fmla="*/ 57 h 284"/>
                <a:gd name="T22" fmla="*/ 226 w 397"/>
                <a:gd name="T2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7" h="284">
                  <a:moveTo>
                    <a:pt x="226" y="0"/>
                  </a:moveTo>
                  <a:lnTo>
                    <a:pt x="397" y="170"/>
                  </a:lnTo>
                  <a:lnTo>
                    <a:pt x="283" y="227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56" y="284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3" y="114"/>
                  </a:lnTo>
                  <a:lnTo>
                    <a:pt x="226" y="57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7" name="グループ化 216"/>
          <p:cNvGrpSpPr/>
          <p:nvPr/>
        </p:nvGrpSpPr>
        <p:grpSpPr>
          <a:xfrm>
            <a:off x="6348363" y="5637087"/>
            <a:ext cx="1737304" cy="1527813"/>
            <a:chOff x="6348363" y="5637087"/>
            <a:chExt cx="1737304" cy="1527813"/>
          </a:xfrm>
        </p:grpSpPr>
        <p:sp>
          <p:nvSpPr>
            <p:cNvPr id="218" name="テキスト ボックス 217"/>
            <p:cNvSpPr txBox="1"/>
            <p:nvPr/>
          </p:nvSpPr>
          <p:spPr>
            <a:xfrm>
              <a:off x="6860543" y="6918679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南区</a:t>
              </a:r>
            </a:p>
          </p:txBody>
        </p:sp>
        <p:sp>
          <p:nvSpPr>
            <p:cNvPr id="219" name="テキスト ボックス 218"/>
            <p:cNvSpPr txBox="1"/>
            <p:nvPr/>
          </p:nvSpPr>
          <p:spPr>
            <a:xfrm>
              <a:off x="6611678" y="5637087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堺区</a:t>
              </a:r>
            </a:p>
          </p:txBody>
        </p:sp>
        <p:sp>
          <p:nvSpPr>
            <p:cNvPr id="220" name="テキスト ボックス 219"/>
            <p:cNvSpPr txBox="1"/>
            <p:nvPr/>
          </p:nvSpPr>
          <p:spPr>
            <a:xfrm>
              <a:off x="6904216" y="6315888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中区</a:t>
              </a:r>
            </a:p>
          </p:txBody>
        </p:sp>
        <p:sp>
          <p:nvSpPr>
            <p:cNvPr id="221" name="テキスト ボックス 220"/>
            <p:cNvSpPr txBox="1"/>
            <p:nvPr/>
          </p:nvSpPr>
          <p:spPr>
            <a:xfrm>
              <a:off x="7170827" y="6151562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東区</a:t>
              </a:r>
            </a:p>
          </p:txBody>
        </p:sp>
        <p:sp>
          <p:nvSpPr>
            <p:cNvPr id="222" name="テキスト ボックス 221"/>
            <p:cNvSpPr txBox="1"/>
            <p:nvPr/>
          </p:nvSpPr>
          <p:spPr>
            <a:xfrm>
              <a:off x="7516280" y="6298997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美原区</a:t>
              </a:r>
            </a:p>
          </p:txBody>
        </p:sp>
        <p:sp>
          <p:nvSpPr>
            <p:cNvPr id="223" name="テキスト ボックス 222"/>
            <p:cNvSpPr txBox="1"/>
            <p:nvPr/>
          </p:nvSpPr>
          <p:spPr>
            <a:xfrm>
              <a:off x="6348363" y="6028452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西区</a:t>
              </a:r>
            </a:p>
          </p:txBody>
        </p:sp>
        <p:sp>
          <p:nvSpPr>
            <p:cNvPr id="224" name="テキスト ボックス 223"/>
            <p:cNvSpPr txBox="1"/>
            <p:nvPr/>
          </p:nvSpPr>
          <p:spPr>
            <a:xfrm>
              <a:off x="7013665" y="5757783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北区</a:t>
              </a:r>
            </a:p>
          </p:txBody>
        </p:sp>
      </p:grpSp>
      <p:grpSp>
        <p:nvGrpSpPr>
          <p:cNvPr id="225" name="グループ化 224"/>
          <p:cNvGrpSpPr/>
          <p:nvPr/>
        </p:nvGrpSpPr>
        <p:grpSpPr>
          <a:xfrm>
            <a:off x="6007002" y="3719810"/>
            <a:ext cx="2257355" cy="1923665"/>
            <a:chOff x="6007002" y="3719810"/>
            <a:chExt cx="2257355" cy="1923665"/>
          </a:xfrm>
        </p:grpSpPr>
        <p:sp>
          <p:nvSpPr>
            <p:cNvPr id="226" name="テキスト ボックス 225"/>
            <p:cNvSpPr txBox="1"/>
            <p:nvPr/>
          </p:nvSpPr>
          <p:spPr>
            <a:xfrm>
              <a:off x="7471036" y="5140324"/>
              <a:ext cx="569388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1000" dirty="0"/>
                <a:t>平野区</a:t>
              </a:r>
            </a:p>
          </p:txBody>
        </p:sp>
        <p:sp>
          <p:nvSpPr>
            <p:cNvPr id="227" name="テキスト ボックス 226"/>
            <p:cNvSpPr txBox="1"/>
            <p:nvPr/>
          </p:nvSpPr>
          <p:spPr>
            <a:xfrm>
              <a:off x="6523050" y="391231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淀川区</a:t>
              </a:r>
            </a:p>
          </p:txBody>
        </p:sp>
        <p:sp>
          <p:nvSpPr>
            <p:cNvPr id="228" name="テキスト ボックス 227"/>
            <p:cNvSpPr txBox="1"/>
            <p:nvPr/>
          </p:nvSpPr>
          <p:spPr>
            <a:xfrm>
              <a:off x="7030884" y="408050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都島区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6476469" y="436207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福島区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6090394" y="4612919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此花区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6263483" y="4816712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港区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6301574" y="501721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大正区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6585834" y="4587795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6997343" y="4723890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天王寺区</a:t>
              </a: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6598079" y="4755277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浪速区</a:t>
              </a: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6007002" y="4206595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西淀川区</a:t>
              </a: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7023337" y="3719810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東淀川区</a:t>
              </a: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7263282" y="455430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東成区</a:t>
              </a: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7296855" y="486600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生野区</a:t>
              </a: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7381741" y="3932193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旭区</a:t>
              </a: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7186343" y="4305300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城東区</a:t>
              </a: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6855709" y="4226639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6851644" y="4542551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6187718" y="5236479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住之江区</a:t>
              </a: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6818653" y="5094451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阿倍野区</a:t>
              </a: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6790793" y="539725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住吉区</a:t>
              </a: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7031038" y="5273179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東住吉区</a:t>
              </a: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6690671" y="494736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西成区</a:t>
              </a: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7694970" y="4216160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鶴見区</a:t>
              </a:r>
            </a:p>
          </p:txBody>
        </p:sp>
      </p:grpSp>
      <p:grpSp>
        <p:nvGrpSpPr>
          <p:cNvPr id="250" name="グループ化 249"/>
          <p:cNvGrpSpPr/>
          <p:nvPr/>
        </p:nvGrpSpPr>
        <p:grpSpPr>
          <a:xfrm>
            <a:off x="3432039" y="978793"/>
            <a:ext cx="6057808" cy="8322407"/>
            <a:chOff x="3432039" y="978793"/>
            <a:chExt cx="6057808" cy="8322407"/>
          </a:xfrm>
        </p:grpSpPr>
        <p:sp>
          <p:nvSpPr>
            <p:cNvPr id="251" name="テキスト ボックス 250"/>
            <p:cNvSpPr txBox="1"/>
            <p:nvPr/>
          </p:nvSpPr>
          <p:spPr>
            <a:xfrm>
              <a:off x="6029544" y="978793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能勢町</a:t>
              </a:r>
            </a:p>
          </p:txBody>
        </p:sp>
        <p:sp>
          <p:nvSpPr>
            <p:cNvPr id="252" name="テキスト ボックス 251"/>
            <p:cNvSpPr txBox="1"/>
            <p:nvPr/>
          </p:nvSpPr>
          <p:spPr>
            <a:xfrm>
              <a:off x="6659781" y="15670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豊能町</a:t>
              </a:r>
            </a:p>
          </p:txBody>
        </p:sp>
        <p:sp>
          <p:nvSpPr>
            <p:cNvPr id="253" name="テキスト ボックス 252"/>
            <p:cNvSpPr txBox="1"/>
            <p:nvPr/>
          </p:nvSpPr>
          <p:spPr>
            <a:xfrm>
              <a:off x="8335963" y="1830204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島本町</a:t>
              </a:r>
            </a:p>
          </p:txBody>
        </p:sp>
        <p:sp>
          <p:nvSpPr>
            <p:cNvPr id="254" name="テキスト ボックス 253"/>
            <p:cNvSpPr txBox="1"/>
            <p:nvPr/>
          </p:nvSpPr>
          <p:spPr>
            <a:xfrm>
              <a:off x="7773988" y="21717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高槻市</a:t>
              </a:r>
            </a:p>
          </p:txBody>
        </p:sp>
        <p:sp>
          <p:nvSpPr>
            <p:cNvPr id="255" name="テキスト ボックス 254"/>
            <p:cNvSpPr txBox="1"/>
            <p:nvPr/>
          </p:nvSpPr>
          <p:spPr>
            <a:xfrm>
              <a:off x="7188639" y="344722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摂津市</a:t>
              </a:r>
            </a:p>
          </p:txBody>
        </p:sp>
        <p:sp>
          <p:nvSpPr>
            <p:cNvPr id="256" name="テキスト ボックス 255"/>
            <p:cNvSpPr txBox="1"/>
            <p:nvPr/>
          </p:nvSpPr>
          <p:spPr>
            <a:xfrm>
              <a:off x="6730531" y="5997674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堺市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5861050" y="752643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岸和田市</a:t>
              </a: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6310313" y="32323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豊中市</a:t>
              </a: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5928165" y="25920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池田市</a:t>
              </a: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6911485" y="32025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吹田市</a:t>
              </a: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5473929" y="649545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泉大津市</a:t>
              </a:r>
            </a:p>
          </p:txBody>
        </p:sp>
        <p:sp>
          <p:nvSpPr>
            <p:cNvPr id="262" name="正方形/長方形 261"/>
            <p:cNvSpPr/>
            <p:nvPr/>
          </p:nvSpPr>
          <p:spPr>
            <a:xfrm>
              <a:off x="5319726" y="73922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貝塚市</a:t>
              </a:r>
            </a:p>
          </p:txBody>
        </p:sp>
        <p:sp>
          <p:nvSpPr>
            <p:cNvPr id="263" name="正方形/長方形 262"/>
            <p:cNvSpPr/>
            <p:nvPr/>
          </p:nvSpPr>
          <p:spPr>
            <a:xfrm>
              <a:off x="7548541" y="36306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守口市</a:t>
              </a:r>
            </a:p>
          </p:txBody>
        </p:sp>
        <p:sp>
          <p:nvSpPr>
            <p:cNvPr id="264" name="正方形/長方形 263"/>
            <p:cNvSpPr/>
            <p:nvPr/>
          </p:nvSpPr>
          <p:spPr>
            <a:xfrm>
              <a:off x="8515350" y="278483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枚方市</a:t>
              </a:r>
            </a:p>
          </p:txBody>
        </p:sp>
        <p:sp>
          <p:nvSpPr>
            <p:cNvPr id="265" name="正方形/長方形 264"/>
            <p:cNvSpPr/>
            <p:nvPr/>
          </p:nvSpPr>
          <p:spPr>
            <a:xfrm>
              <a:off x="8224838" y="7347049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千早赤阪村</a:t>
              </a:r>
            </a:p>
          </p:txBody>
        </p:sp>
        <p:sp>
          <p:nvSpPr>
            <p:cNvPr id="266" name="正方形/長方形 265"/>
            <p:cNvSpPr/>
            <p:nvPr/>
          </p:nvSpPr>
          <p:spPr>
            <a:xfrm>
              <a:off x="8319286" y="67620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河南町</a:t>
              </a:r>
            </a:p>
          </p:txBody>
        </p:sp>
        <p:sp>
          <p:nvSpPr>
            <p:cNvPr id="267" name="正方形/長方形 266"/>
            <p:cNvSpPr/>
            <p:nvPr/>
          </p:nvSpPr>
          <p:spPr>
            <a:xfrm>
              <a:off x="8332040" y="63830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太子町</a:t>
              </a:r>
            </a:p>
          </p:txBody>
        </p:sp>
        <p:sp>
          <p:nvSpPr>
            <p:cNvPr id="268" name="正方形/長方形 267"/>
            <p:cNvSpPr/>
            <p:nvPr/>
          </p:nvSpPr>
          <p:spPr>
            <a:xfrm>
              <a:off x="3432039" y="8993423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岬町</a:t>
              </a:r>
            </a:p>
          </p:txBody>
        </p:sp>
        <p:sp>
          <p:nvSpPr>
            <p:cNvPr id="269" name="正方形/長方形 268"/>
            <p:cNvSpPr/>
            <p:nvPr/>
          </p:nvSpPr>
          <p:spPr>
            <a:xfrm>
              <a:off x="4300809" y="78867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田尻町</a:t>
              </a:r>
            </a:p>
          </p:txBody>
        </p:sp>
        <p:sp>
          <p:nvSpPr>
            <p:cNvPr id="270" name="正方形/長方形 269"/>
            <p:cNvSpPr/>
            <p:nvPr/>
          </p:nvSpPr>
          <p:spPr>
            <a:xfrm>
              <a:off x="6946909" y="6581875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大阪狭山市</a:t>
              </a:r>
            </a:p>
          </p:txBody>
        </p:sp>
        <p:sp>
          <p:nvSpPr>
            <p:cNvPr id="271" name="正方形/長方形 270"/>
            <p:cNvSpPr/>
            <p:nvPr/>
          </p:nvSpPr>
          <p:spPr>
            <a:xfrm>
              <a:off x="5518195" y="801576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熊取町</a:t>
              </a:r>
            </a:p>
          </p:txBody>
        </p:sp>
        <p:sp>
          <p:nvSpPr>
            <p:cNvPr id="272" name="正方形/長方形 271"/>
            <p:cNvSpPr/>
            <p:nvPr/>
          </p:nvSpPr>
          <p:spPr>
            <a:xfrm>
              <a:off x="5791639" y="680729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忠岡町</a:t>
              </a:r>
            </a:p>
          </p:txBody>
        </p:sp>
        <p:sp>
          <p:nvSpPr>
            <p:cNvPr id="273" name="正方形/長方形 272"/>
            <p:cNvSpPr/>
            <p:nvPr/>
          </p:nvSpPr>
          <p:spPr>
            <a:xfrm>
              <a:off x="4114315" y="86264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阪南市</a:t>
              </a:r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8747336" y="342931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交野市</a:t>
              </a:r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8561388" y="380892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四條畷市</a:t>
              </a:r>
            </a:p>
          </p:txBody>
        </p:sp>
        <p:sp>
          <p:nvSpPr>
            <p:cNvPr id="276" name="正方形/長方形 275"/>
            <p:cNvSpPr/>
            <p:nvPr/>
          </p:nvSpPr>
          <p:spPr>
            <a:xfrm>
              <a:off x="4727299" y="84265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泉南市</a:t>
              </a:r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7822887" y="457112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東大阪市</a:t>
              </a:r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7670120" y="577145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藤井寺市</a:t>
              </a:r>
            </a:p>
          </p:txBody>
        </p:sp>
        <p:sp>
          <p:nvSpPr>
            <p:cNvPr id="279" name="テキスト ボックス 278"/>
            <p:cNvSpPr txBox="1"/>
            <p:nvPr/>
          </p:nvSpPr>
          <p:spPr>
            <a:xfrm>
              <a:off x="7188639" y="247317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茨木市</a:t>
              </a:r>
            </a:p>
          </p:txBody>
        </p:sp>
        <p:sp>
          <p:nvSpPr>
            <p:cNvPr id="280" name="テキスト ボックス 279"/>
            <p:cNvSpPr txBox="1"/>
            <p:nvPr/>
          </p:nvSpPr>
          <p:spPr>
            <a:xfrm>
              <a:off x="7986923" y="514938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八尾市</a:t>
              </a:r>
            </a:p>
          </p:txBody>
        </p:sp>
        <p:sp>
          <p:nvSpPr>
            <p:cNvPr id="281" name="正方形/長方形 280"/>
            <p:cNvSpPr/>
            <p:nvPr/>
          </p:nvSpPr>
          <p:spPr>
            <a:xfrm>
              <a:off x="5013703" y="822325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泉佐野市</a:t>
              </a:r>
            </a:p>
          </p:txBody>
        </p:sp>
        <p:sp>
          <p:nvSpPr>
            <p:cNvPr id="282" name="正方形/長方形 281"/>
            <p:cNvSpPr/>
            <p:nvPr/>
          </p:nvSpPr>
          <p:spPr>
            <a:xfrm>
              <a:off x="5791638" y="618767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高石市</a:t>
              </a:r>
            </a:p>
          </p:txBody>
        </p:sp>
        <p:sp>
          <p:nvSpPr>
            <p:cNvPr id="283" name="テキスト ボックス 282"/>
            <p:cNvSpPr txBox="1"/>
            <p:nvPr/>
          </p:nvSpPr>
          <p:spPr>
            <a:xfrm>
              <a:off x="7459448" y="688965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富田林市</a:t>
              </a:r>
            </a:p>
          </p:txBody>
        </p:sp>
        <p:sp>
          <p:nvSpPr>
            <p:cNvPr id="284" name="テキスト ボックス 283"/>
            <p:cNvSpPr txBox="1"/>
            <p:nvPr/>
          </p:nvSpPr>
          <p:spPr>
            <a:xfrm>
              <a:off x="7818877" y="332405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寝屋川市</a:t>
              </a:r>
            </a:p>
          </p:txBody>
        </p:sp>
        <p:sp>
          <p:nvSpPr>
            <p:cNvPr id="285" name="テキスト ボックス 284"/>
            <p:cNvSpPr txBox="1"/>
            <p:nvPr/>
          </p:nvSpPr>
          <p:spPr>
            <a:xfrm>
              <a:off x="7243770" y="7676690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河内長野市</a:t>
              </a:r>
            </a:p>
          </p:txBody>
        </p:sp>
        <p:sp>
          <p:nvSpPr>
            <p:cNvPr id="286" name="テキスト ボックス 285"/>
            <p:cNvSpPr txBox="1"/>
            <p:nvPr/>
          </p:nvSpPr>
          <p:spPr>
            <a:xfrm>
              <a:off x="7219201" y="55278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松原市</a:t>
              </a:r>
            </a:p>
          </p:txBody>
        </p:sp>
        <p:sp>
          <p:nvSpPr>
            <p:cNvPr id="287" name="テキスト ボックス 286"/>
            <p:cNvSpPr txBox="1"/>
            <p:nvPr/>
          </p:nvSpPr>
          <p:spPr>
            <a:xfrm>
              <a:off x="8205692" y="407579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大東市</a:t>
              </a:r>
            </a:p>
          </p:txBody>
        </p:sp>
        <p:sp>
          <p:nvSpPr>
            <p:cNvPr id="288" name="テキスト ボックス 287"/>
            <p:cNvSpPr txBox="1"/>
            <p:nvPr/>
          </p:nvSpPr>
          <p:spPr>
            <a:xfrm>
              <a:off x="6366094" y="719058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和泉市</a:t>
              </a:r>
            </a:p>
          </p:txBody>
        </p:sp>
        <p:sp>
          <p:nvSpPr>
            <p:cNvPr id="289" name="テキスト ボックス 288"/>
            <p:cNvSpPr txBox="1"/>
            <p:nvPr/>
          </p:nvSpPr>
          <p:spPr>
            <a:xfrm>
              <a:off x="6531569" y="223581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箕面市</a:t>
              </a:r>
            </a:p>
          </p:txBody>
        </p:sp>
        <p:sp>
          <p:nvSpPr>
            <p:cNvPr id="290" name="テキスト ボックス 289"/>
            <p:cNvSpPr txBox="1"/>
            <p:nvPr/>
          </p:nvSpPr>
          <p:spPr>
            <a:xfrm>
              <a:off x="8227572" y="552132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柏原市</a:t>
              </a:r>
            </a:p>
          </p:txBody>
        </p:sp>
        <p:sp>
          <p:nvSpPr>
            <p:cNvPr id="291" name="テキスト ボックス 290"/>
            <p:cNvSpPr txBox="1"/>
            <p:nvPr/>
          </p:nvSpPr>
          <p:spPr>
            <a:xfrm>
              <a:off x="7690758" y="606107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羽曳野市</a:t>
              </a:r>
            </a:p>
          </p:txBody>
        </p:sp>
        <p:sp>
          <p:nvSpPr>
            <p:cNvPr id="292" name="テキスト ボックス 291"/>
            <p:cNvSpPr txBox="1"/>
            <p:nvPr/>
          </p:nvSpPr>
          <p:spPr>
            <a:xfrm>
              <a:off x="7645396" y="393838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門真市</a:t>
              </a: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5511580" y="4447500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大阪</a:t>
              </a: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9368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01" name="Group 1217"/>
          <p:cNvGrpSpPr>
            <a:grpSpLocks/>
          </p:cNvGrpSpPr>
          <p:nvPr/>
        </p:nvGrpSpPr>
        <p:grpSpPr bwMode="auto">
          <a:xfrm>
            <a:off x="3070225" y="209550"/>
            <a:ext cx="6391275" cy="9271000"/>
            <a:chOff x="1934" y="132"/>
            <a:chExt cx="4026" cy="5840"/>
          </a:xfrm>
        </p:grpSpPr>
        <p:sp>
          <p:nvSpPr>
            <p:cNvPr id="12180" name="Freeform 916"/>
            <p:cNvSpPr>
              <a:spLocks/>
            </p:cNvSpPr>
            <p:nvPr/>
          </p:nvSpPr>
          <p:spPr bwMode="auto">
            <a:xfrm>
              <a:off x="3465" y="4895"/>
              <a:ext cx="283" cy="454"/>
            </a:xfrm>
            <a:custGeom>
              <a:avLst/>
              <a:gdLst>
                <a:gd name="T0" fmla="*/ 113 w 283"/>
                <a:gd name="T1" fmla="*/ 0 h 454"/>
                <a:gd name="T2" fmla="*/ 227 w 283"/>
                <a:gd name="T3" fmla="*/ 57 h 454"/>
                <a:gd name="T4" fmla="*/ 283 w 283"/>
                <a:gd name="T5" fmla="*/ 227 h 454"/>
                <a:gd name="T6" fmla="*/ 283 w 283"/>
                <a:gd name="T7" fmla="*/ 340 h 454"/>
                <a:gd name="T8" fmla="*/ 283 w 283"/>
                <a:gd name="T9" fmla="*/ 454 h 454"/>
                <a:gd name="T10" fmla="*/ 227 w 283"/>
                <a:gd name="T11" fmla="*/ 397 h 454"/>
                <a:gd name="T12" fmla="*/ 113 w 283"/>
                <a:gd name="T13" fmla="*/ 340 h 454"/>
                <a:gd name="T14" fmla="*/ 113 w 283"/>
                <a:gd name="T15" fmla="*/ 284 h 454"/>
                <a:gd name="T16" fmla="*/ 57 w 283"/>
                <a:gd name="T17" fmla="*/ 227 h 454"/>
                <a:gd name="T18" fmla="*/ 0 w 283"/>
                <a:gd name="T19" fmla="*/ 170 h 454"/>
                <a:gd name="T20" fmla="*/ 0 w 283"/>
                <a:gd name="T21" fmla="*/ 57 h 454"/>
                <a:gd name="T22" fmla="*/ 113 w 283"/>
                <a:gd name="T23" fmla="*/ 57 h 454"/>
                <a:gd name="T24" fmla="*/ 113 w 283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454">
                  <a:moveTo>
                    <a:pt x="113" y="0"/>
                  </a:moveTo>
                  <a:lnTo>
                    <a:pt x="227" y="57"/>
                  </a:lnTo>
                  <a:lnTo>
                    <a:pt x="283" y="227"/>
                  </a:lnTo>
                  <a:lnTo>
                    <a:pt x="283" y="340"/>
                  </a:lnTo>
                  <a:lnTo>
                    <a:pt x="283" y="454"/>
                  </a:lnTo>
                  <a:lnTo>
                    <a:pt x="227" y="397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1934" y="5462"/>
              <a:ext cx="737" cy="510"/>
            </a:xfrm>
            <a:custGeom>
              <a:avLst/>
              <a:gdLst>
                <a:gd name="T0" fmla="*/ 624 w 737"/>
                <a:gd name="T1" fmla="*/ 0 h 510"/>
                <a:gd name="T2" fmla="*/ 624 w 737"/>
                <a:gd name="T3" fmla="*/ 170 h 510"/>
                <a:gd name="T4" fmla="*/ 680 w 737"/>
                <a:gd name="T5" fmla="*/ 227 h 510"/>
                <a:gd name="T6" fmla="*/ 737 w 737"/>
                <a:gd name="T7" fmla="*/ 227 h 510"/>
                <a:gd name="T8" fmla="*/ 737 w 737"/>
                <a:gd name="T9" fmla="*/ 284 h 510"/>
                <a:gd name="T10" fmla="*/ 680 w 737"/>
                <a:gd name="T11" fmla="*/ 397 h 510"/>
                <a:gd name="T12" fmla="*/ 624 w 737"/>
                <a:gd name="T13" fmla="*/ 397 h 510"/>
                <a:gd name="T14" fmla="*/ 567 w 737"/>
                <a:gd name="T15" fmla="*/ 454 h 510"/>
                <a:gd name="T16" fmla="*/ 454 w 737"/>
                <a:gd name="T17" fmla="*/ 454 h 510"/>
                <a:gd name="T18" fmla="*/ 397 w 737"/>
                <a:gd name="T19" fmla="*/ 510 h 510"/>
                <a:gd name="T20" fmla="*/ 397 w 737"/>
                <a:gd name="T21" fmla="*/ 454 h 510"/>
                <a:gd name="T22" fmla="*/ 340 w 737"/>
                <a:gd name="T23" fmla="*/ 397 h 510"/>
                <a:gd name="T24" fmla="*/ 340 w 737"/>
                <a:gd name="T25" fmla="*/ 454 h 510"/>
                <a:gd name="T26" fmla="*/ 284 w 737"/>
                <a:gd name="T27" fmla="*/ 454 h 510"/>
                <a:gd name="T28" fmla="*/ 284 w 737"/>
                <a:gd name="T29" fmla="*/ 510 h 510"/>
                <a:gd name="T30" fmla="*/ 227 w 737"/>
                <a:gd name="T31" fmla="*/ 510 h 510"/>
                <a:gd name="T32" fmla="*/ 170 w 737"/>
                <a:gd name="T33" fmla="*/ 454 h 510"/>
                <a:gd name="T34" fmla="*/ 113 w 737"/>
                <a:gd name="T35" fmla="*/ 454 h 510"/>
                <a:gd name="T36" fmla="*/ 57 w 737"/>
                <a:gd name="T37" fmla="*/ 397 h 510"/>
                <a:gd name="T38" fmla="*/ 57 w 737"/>
                <a:gd name="T39" fmla="*/ 340 h 510"/>
                <a:gd name="T40" fmla="*/ 57 w 737"/>
                <a:gd name="T41" fmla="*/ 284 h 510"/>
                <a:gd name="T42" fmla="*/ 113 w 737"/>
                <a:gd name="T43" fmla="*/ 227 h 510"/>
                <a:gd name="T44" fmla="*/ 57 w 737"/>
                <a:gd name="T45" fmla="*/ 227 h 510"/>
                <a:gd name="T46" fmla="*/ 0 w 737"/>
                <a:gd name="T47" fmla="*/ 170 h 510"/>
                <a:gd name="T48" fmla="*/ 57 w 737"/>
                <a:gd name="T49" fmla="*/ 170 h 510"/>
                <a:gd name="T50" fmla="*/ 113 w 737"/>
                <a:gd name="T51" fmla="*/ 114 h 510"/>
                <a:gd name="T52" fmla="*/ 284 w 737"/>
                <a:gd name="T53" fmla="*/ 114 h 510"/>
                <a:gd name="T54" fmla="*/ 284 w 737"/>
                <a:gd name="T55" fmla="*/ 170 h 510"/>
                <a:gd name="T56" fmla="*/ 397 w 737"/>
                <a:gd name="T57" fmla="*/ 57 h 510"/>
                <a:gd name="T58" fmla="*/ 454 w 737"/>
                <a:gd name="T59" fmla="*/ 57 h 510"/>
                <a:gd name="T60" fmla="*/ 567 w 737"/>
                <a:gd name="T61" fmla="*/ 0 h 510"/>
                <a:gd name="T62" fmla="*/ 624 w 737"/>
                <a:gd name="T6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7" h="510">
                  <a:moveTo>
                    <a:pt x="624" y="0"/>
                  </a:moveTo>
                  <a:lnTo>
                    <a:pt x="624" y="17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113" y="114"/>
                  </a:lnTo>
                  <a:lnTo>
                    <a:pt x="284" y="114"/>
                  </a:lnTo>
                  <a:lnTo>
                    <a:pt x="284" y="17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567" y="0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2557" y="5180"/>
              <a:ext cx="567" cy="567"/>
            </a:xfrm>
            <a:custGeom>
              <a:avLst/>
              <a:gdLst>
                <a:gd name="T0" fmla="*/ 113 w 567"/>
                <a:gd name="T1" fmla="*/ 510 h 567"/>
                <a:gd name="T2" fmla="*/ 227 w 567"/>
                <a:gd name="T3" fmla="*/ 567 h 567"/>
                <a:gd name="T4" fmla="*/ 340 w 567"/>
                <a:gd name="T5" fmla="*/ 510 h 567"/>
                <a:gd name="T6" fmla="*/ 340 w 567"/>
                <a:gd name="T7" fmla="*/ 453 h 567"/>
                <a:gd name="T8" fmla="*/ 453 w 567"/>
                <a:gd name="T9" fmla="*/ 510 h 567"/>
                <a:gd name="T10" fmla="*/ 567 w 567"/>
                <a:gd name="T11" fmla="*/ 453 h 567"/>
                <a:gd name="T12" fmla="*/ 510 w 567"/>
                <a:gd name="T13" fmla="*/ 340 h 567"/>
                <a:gd name="T14" fmla="*/ 453 w 567"/>
                <a:gd name="T15" fmla="*/ 226 h 567"/>
                <a:gd name="T16" fmla="*/ 397 w 567"/>
                <a:gd name="T17" fmla="*/ 113 h 567"/>
                <a:gd name="T18" fmla="*/ 397 w 567"/>
                <a:gd name="T19" fmla="*/ 56 h 567"/>
                <a:gd name="T20" fmla="*/ 340 w 567"/>
                <a:gd name="T21" fmla="*/ 0 h 567"/>
                <a:gd name="T22" fmla="*/ 283 w 567"/>
                <a:gd name="T23" fmla="*/ 113 h 567"/>
                <a:gd name="T24" fmla="*/ 227 w 567"/>
                <a:gd name="T25" fmla="*/ 170 h 567"/>
                <a:gd name="T26" fmla="*/ 170 w 567"/>
                <a:gd name="T27" fmla="*/ 226 h 567"/>
                <a:gd name="T28" fmla="*/ 56 w 567"/>
                <a:gd name="T29" fmla="*/ 283 h 567"/>
                <a:gd name="T30" fmla="*/ 0 w 567"/>
                <a:gd name="T31" fmla="*/ 283 h 567"/>
                <a:gd name="T32" fmla="*/ 0 w 567"/>
                <a:gd name="T33" fmla="*/ 453 h 567"/>
                <a:gd name="T34" fmla="*/ 56 w 567"/>
                <a:gd name="T35" fmla="*/ 510 h 567"/>
                <a:gd name="T36" fmla="*/ 113 w 567"/>
                <a:gd name="T37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567">
                  <a:moveTo>
                    <a:pt x="113" y="510"/>
                  </a:moveTo>
                  <a:lnTo>
                    <a:pt x="227" y="567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53" y="510"/>
                  </a:lnTo>
                  <a:lnTo>
                    <a:pt x="567" y="453"/>
                  </a:lnTo>
                  <a:lnTo>
                    <a:pt x="510" y="340"/>
                  </a:lnTo>
                  <a:lnTo>
                    <a:pt x="453" y="226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0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170" y="226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6" y="510"/>
                  </a:lnTo>
                  <a:lnTo>
                    <a:pt x="113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4089" y="1833"/>
              <a:ext cx="397" cy="681"/>
            </a:xfrm>
            <a:custGeom>
              <a:avLst/>
              <a:gdLst>
                <a:gd name="T0" fmla="*/ 0 w 397"/>
                <a:gd name="T1" fmla="*/ 227 h 681"/>
                <a:gd name="T2" fmla="*/ 56 w 397"/>
                <a:gd name="T3" fmla="*/ 170 h 681"/>
                <a:gd name="T4" fmla="*/ 56 w 397"/>
                <a:gd name="T5" fmla="*/ 114 h 681"/>
                <a:gd name="T6" fmla="*/ 113 w 397"/>
                <a:gd name="T7" fmla="*/ 114 h 681"/>
                <a:gd name="T8" fmla="*/ 227 w 397"/>
                <a:gd name="T9" fmla="*/ 0 h 681"/>
                <a:gd name="T10" fmla="*/ 283 w 397"/>
                <a:gd name="T11" fmla="*/ 57 h 681"/>
                <a:gd name="T12" fmla="*/ 340 w 397"/>
                <a:gd name="T13" fmla="*/ 57 h 681"/>
                <a:gd name="T14" fmla="*/ 340 w 397"/>
                <a:gd name="T15" fmla="*/ 0 h 681"/>
                <a:gd name="T16" fmla="*/ 397 w 397"/>
                <a:gd name="T17" fmla="*/ 57 h 681"/>
                <a:gd name="T18" fmla="*/ 397 w 397"/>
                <a:gd name="T19" fmla="*/ 170 h 681"/>
                <a:gd name="T20" fmla="*/ 340 w 397"/>
                <a:gd name="T21" fmla="*/ 227 h 681"/>
                <a:gd name="T22" fmla="*/ 340 w 397"/>
                <a:gd name="T23" fmla="*/ 511 h 681"/>
                <a:gd name="T24" fmla="*/ 283 w 397"/>
                <a:gd name="T25" fmla="*/ 567 h 681"/>
                <a:gd name="T26" fmla="*/ 227 w 397"/>
                <a:gd name="T27" fmla="*/ 681 h 681"/>
                <a:gd name="T28" fmla="*/ 113 w 397"/>
                <a:gd name="T29" fmla="*/ 681 h 681"/>
                <a:gd name="T30" fmla="*/ 113 w 397"/>
                <a:gd name="T31" fmla="*/ 454 h 681"/>
                <a:gd name="T32" fmla="*/ 56 w 397"/>
                <a:gd name="T33" fmla="*/ 511 h 681"/>
                <a:gd name="T34" fmla="*/ 56 w 397"/>
                <a:gd name="T35" fmla="*/ 397 h 681"/>
                <a:gd name="T36" fmla="*/ 0 w 397"/>
                <a:gd name="T37" fmla="*/ 22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681">
                  <a:moveTo>
                    <a:pt x="0" y="227"/>
                  </a:moveTo>
                  <a:lnTo>
                    <a:pt x="56" y="170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227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340" y="227"/>
                  </a:lnTo>
                  <a:lnTo>
                    <a:pt x="340" y="511"/>
                  </a:lnTo>
                  <a:lnTo>
                    <a:pt x="283" y="567"/>
                  </a:lnTo>
                  <a:lnTo>
                    <a:pt x="227" y="681"/>
                  </a:lnTo>
                  <a:lnTo>
                    <a:pt x="113" y="681"/>
                  </a:lnTo>
                  <a:lnTo>
                    <a:pt x="113" y="454"/>
                  </a:lnTo>
                  <a:lnTo>
                    <a:pt x="56" y="511"/>
                  </a:lnTo>
                  <a:lnTo>
                    <a:pt x="56" y="39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3975" y="1436"/>
              <a:ext cx="227" cy="624"/>
            </a:xfrm>
            <a:custGeom>
              <a:avLst/>
              <a:gdLst>
                <a:gd name="T0" fmla="*/ 114 w 227"/>
                <a:gd name="T1" fmla="*/ 0 h 624"/>
                <a:gd name="T2" fmla="*/ 227 w 227"/>
                <a:gd name="T3" fmla="*/ 114 h 624"/>
                <a:gd name="T4" fmla="*/ 227 w 227"/>
                <a:gd name="T5" fmla="*/ 227 h 624"/>
                <a:gd name="T6" fmla="*/ 170 w 227"/>
                <a:gd name="T7" fmla="*/ 284 h 624"/>
                <a:gd name="T8" fmla="*/ 170 w 227"/>
                <a:gd name="T9" fmla="*/ 511 h 624"/>
                <a:gd name="T10" fmla="*/ 170 w 227"/>
                <a:gd name="T11" fmla="*/ 567 h 624"/>
                <a:gd name="T12" fmla="*/ 114 w 227"/>
                <a:gd name="T13" fmla="*/ 624 h 624"/>
                <a:gd name="T14" fmla="*/ 57 w 227"/>
                <a:gd name="T15" fmla="*/ 567 h 624"/>
                <a:gd name="T16" fmla="*/ 0 w 227"/>
                <a:gd name="T17" fmla="*/ 511 h 624"/>
                <a:gd name="T18" fmla="*/ 0 w 227"/>
                <a:gd name="T19" fmla="*/ 397 h 624"/>
                <a:gd name="T20" fmla="*/ 57 w 227"/>
                <a:gd name="T21" fmla="*/ 284 h 624"/>
                <a:gd name="T22" fmla="*/ 0 w 227"/>
                <a:gd name="T23" fmla="*/ 227 h 624"/>
                <a:gd name="T24" fmla="*/ 57 w 227"/>
                <a:gd name="T25" fmla="*/ 170 h 624"/>
                <a:gd name="T26" fmla="*/ 57 w 227"/>
                <a:gd name="T27" fmla="*/ 57 h 624"/>
                <a:gd name="T28" fmla="*/ 114 w 227"/>
                <a:gd name="T29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624">
                  <a:moveTo>
                    <a:pt x="114" y="0"/>
                  </a:moveTo>
                  <a:lnTo>
                    <a:pt x="227" y="114"/>
                  </a:lnTo>
                  <a:lnTo>
                    <a:pt x="227" y="227"/>
                  </a:lnTo>
                  <a:lnTo>
                    <a:pt x="170" y="284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114" y="624"/>
                  </a:lnTo>
                  <a:lnTo>
                    <a:pt x="57" y="567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4089" y="1153"/>
              <a:ext cx="510" cy="794"/>
            </a:xfrm>
            <a:custGeom>
              <a:avLst/>
              <a:gdLst>
                <a:gd name="T0" fmla="*/ 56 w 510"/>
                <a:gd name="T1" fmla="*/ 794 h 794"/>
                <a:gd name="T2" fmla="*/ 56 w 510"/>
                <a:gd name="T3" fmla="*/ 567 h 794"/>
                <a:gd name="T4" fmla="*/ 113 w 510"/>
                <a:gd name="T5" fmla="*/ 510 h 794"/>
                <a:gd name="T6" fmla="*/ 113 w 510"/>
                <a:gd name="T7" fmla="*/ 397 h 794"/>
                <a:gd name="T8" fmla="*/ 0 w 510"/>
                <a:gd name="T9" fmla="*/ 283 h 794"/>
                <a:gd name="T10" fmla="*/ 56 w 510"/>
                <a:gd name="T11" fmla="*/ 113 h 794"/>
                <a:gd name="T12" fmla="*/ 113 w 510"/>
                <a:gd name="T13" fmla="*/ 113 h 794"/>
                <a:gd name="T14" fmla="*/ 170 w 510"/>
                <a:gd name="T15" fmla="*/ 0 h 794"/>
                <a:gd name="T16" fmla="*/ 283 w 510"/>
                <a:gd name="T17" fmla="*/ 113 h 794"/>
                <a:gd name="T18" fmla="*/ 227 w 510"/>
                <a:gd name="T19" fmla="*/ 170 h 794"/>
                <a:gd name="T20" fmla="*/ 283 w 510"/>
                <a:gd name="T21" fmla="*/ 283 h 794"/>
                <a:gd name="T22" fmla="*/ 397 w 510"/>
                <a:gd name="T23" fmla="*/ 283 h 794"/>
                <a:gd name="T24" fmla="*/ 397 w 510"/>
                <a:gd name="T25" fmla="*/ 340 h 794"/>
                <a:gd name="T26" fmla="*/ 453 w 510"/>
                <a:gd name="T27" fmla="*/ 283 h 794"/>
                <a:gd name="T28" fmla="*/ 453 w 510"/>
                <a:gd name="T29" fmla="*/ 397 h 794"/>
                <a:gd name="T30" fmla="*/ 510 w 510"/>
                <a:gd name="T31" fmla="*/ 510 h 794"/>
                <a:gd name="T32" fmla="*/ 510 w 510"/>
                <a:gd name="T33" fmla="*/ 567 h 794"/>
                <a:gd name="T34" fmla="*/ 510 w 510"/>
                <a:gd name="T35" fmla="*/ 624 h 794"/>
                <a:gd name="T36" fmla="*/ 397 w 510"/>
                <a:gd name="T37" fmla="*/ 624 h 794"/>
                <a:gd name="T38" fmla="*/ 340 w 510"/>
                <a:gd name="T39" fmla="*/ 680 h 794"/>
                <a:gd name="T40" fmla="*/ 340 w 510"/>
                <a:gd name="T41" fmla="*/ 737 h 794"/>
                <a:gd name="T42" fmla="*/ 283 w 510"/>
                <a:gd name="T43" fmla="*/ 737 h 794"/>
                <a:gd name="T44" fmla="*/ 227 w 510"/>
                <a:gd name="T45" fmla="*/ 680 h 794"/>
                <a:gd name="T46" fmla="*/ 113 w 510"/>
                <a:gd name="T47" fmla="*/ 794 h 794"/>
                <a:gd name="T48" fmla="*/ 56 w 510"/>
                <a:gd name="T4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794">
                  <a:moveTo>
                    <a:pt x="56" y="794"/>
                  </a:moveTo>
                  <a:lnTo>
                    <a:pt x="56" y="567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0" y="283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70" y="0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283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453" y="283"/>
                  </a:lnTo>
                  <a:lnTo>
                    <a:pt x="453" y="397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27" y="680"/>
                  </a:lnTo>
                  <a:lnTo>
                    <a:pt x="113" y="794"/>
                  </a:lnTo>
                  <a:lnTo>
                    <a:pt x="56" y="79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3975" y="926"/>
              <a:ext cx="624" cy="510"/>
            </a:xfrm>
            <a:custGeom>
              <a:avLst/>
              <a:gdLst>
                <a:gd name="T0" fmla="*/ 227 w 624"/>
                <a:gd name="T1" fmla="*/ 340 h 510"/>
                <a:gd name="T2" fmla="*/ 114 w 624"/>
                <a:gd name="T3" fmla="*/ 340 h 510"/>
                <a:gd name="T4" fmla="*/ 57 w 624"/>
                <a:gd name="T5" fmla="*/ 397 h 510"/>
                <a:gd name="T6" fmla="*/ 57 w 624"/>
                <a:gd name="T7" fmla="*/ 284 h 510"/>
                <a:gd name="T8" fmla="*/ 0 w 624"/>
                <a:gd name="T9" fmla="*/ 284 h 510"/>
                <a:gd name="T10" fmla="*/ 57 w 624"/>
                <a:gd name="T11" fmla="*/ 227 h 510"/>
                <a:gd name="T12" fmla="*/ 170 w 624"/>
                <a:gd name="T13" fmla="*/ 170 h 510"/>
                <a:gd name="T14" fmla="*/ 284 w 624"/>
                <a:gd name="T15" fmla="*/ 170 h 510"/>
                <a:gd name="T16" fmla="*/ 284 w 624"/>
                <a:gd name="T17" fmla="*/ 113 h 510"/>
                <a:gd name="T18" fmla="*/ 341 w 624"/>
                <a:gd name="T19" fmla="*/ 57 h 510"/>
                <a:gd name="T20" fmla="*/ 341 w 624"/>
                <a:gd name="T21" fmla="*/ 0 h 510"/>
                <a:gd name="T22" fmla="*/ 397 w 624"/>
                <a:gd name="T23" fmla="*/ 0 h 510"/>
                <a:gd name="T24" fmla="*/ 567 w 624"/>
                <a:gd name="T25" fmla="*/ 0 h 510"/>
                <a:gd name="T26" fmla="*/ 624 w 624"/>
                <a:gd name="T27" fmla="*/ 113 h 510"/>
                <a:gd name="T28" fmla="*/ 624 w 624"/>
                <a:gd name="T29" fmla="*/ 227 h 510"/>
                <a:gd name="T30" fmla="*/ 567 w 624"/>
                <a:gd name="T31" fmla="*/ 340 h 510"/>
                <a:gd name="T32" fmla="*/ 511 w 624"/>
                <a:gd name="T33" fmla="*/ 340 h 510"/>
                <a:gd name="T34" fmla="*/ 454 w 624"/>
                <a:gd name="T35" fmla="*/ 454 h 510"/>
                <a:gd name="T36" fmla="*/ 511 w 624"/>
                <a:gd name="T37" fmla="*/ 510 h 510"/>
                <a:gd name="T38" fmla="*/ 397 w 624"/>
                <a:gd name="T39" fmla="*/ 510 h 510"/>
                <a:gd name="T40" fmla="*/ 341 w 624"/>
                <a:gd name="T41" fmla="*/ 397 h 510"/>
                <a:gd name="T42" fmla="*/ 397 w 624"/>
                <a:gd name="T43" fmla="*/ 340 h 510"/>
                <a:gd name="T44" fmla="*/ 284 w 624"/>
                <a:gd name="T45" fmla="*/ 227 h 510"/>
                <a:gd name="T46" fmla="*/ 227 w 624"/>
                <a:gd name="T47" fmla="*/ 34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510">
                  <a:moveTo>
                    <a:pt x="227" y="340"/>
                  </a:moveTo>
                  <a:lnTo>
                    <a:pt x="114" y="340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57" y="22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624" y="113"/>
                  </a:lnTo>
                  <a:lnTo>
                    <a:pt x="624" y="227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454" y="454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41" y="397"/>
                  </a:lnTo>
                  <a:lnTo>
                    <a:pt x="397" y="340"/>
                  </a:lnTo>
                  <a:lnTo>
                    <a:pt x="284" y="227"/>
                  </a:lnTo>
                  <a:lnTo>
                    <a:pt x="227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3408" y="132"/>
              <a:ext cx="1021" cy="907"/>
            </a:xfrm>
            <a:custGeom>
              <a:avLst/>
              <a:gdLst>
                <a:gd name="T0" fmla="*/ 964 w 1021"/>
                <a:gd name="T1" fmla="*/ 794 h 907"/>
                <a:gd name="T2" fmla="*/ 964 w 1021"/>
                <a:gd name="T3" fmla="*/ 511 h 907"/>
                <a:gd name="T4" fmla="*/ 1021 w 1021"/>
                <a:gd name="T5" fmla="*/ 454 h 907"/>
                <a:gd name="T6" fmla="*/ 908 w 1021"/>
                <a:gd name="T7" fmla="*/ 397 h 907"/>
                <a:gd name="T8" fmla="*/ 851 w 1021"/>
                <a:gd name="T9" fmla="*/ 397 h 907"/>
                <a:gd name="T10" fmla="*/ 737 w 1021"/>
                <a:gd name="T11" fmla="*/ 340 h 907"/>
                <a:gd name="T12" fmla="*/ 681 w 1021"/>
                <a:gd name="T13" fmla="*/ 284 h 907"/>
                <a:gd name="T14" fmla="*/ 567 w 1021"/>
                <a:gd name="T15" fmla="*/ 340 h 907"/>
                <a:gd name="T16" fmla="*/ 511 w 1021"/>
                <a:gd name="T17" fmla="*/ 284 h 907"/>
                <a:gd name="T18" fmla="*/ 454 w 1021"/>
                <a:gd name="T19" fmla="*/ 340 h 907"/>
                <a:gd name="T20" fmla="*/ 397 w 1021"/>
                <a:gd name="T21" fmla="*/ 284 h 907"/>
                <a:gd name="T22" fmla="*/ 340 w 1021"/>
                <a:gd name="T23" fmla="*/ 284 h 907"/>
                <a:gd name="T24" fmla="*/ 284 w 1021"/>
                <a:gd name="T25" fmla="*/ 227 h 907"/>
                <a:gd name="T26" fmla="*/ 340 w 1021"/>
                <a:gd name="T27" fmla="*/ 114 h 907"/>
                <a:gd name="T28" fmla="*/ 284 w 1021"/>
                <a:gd name="T29" fmla="*/ 0 h 907"/>
                <a:gd name="T30" fmla="*/ 114 w 1021"/>
                <a:gd name="T31" fmla="*/ 0 h 907"/>
                <a:gd name="T32" fmla="*/ 0 w 1021"/>
                <a:gd name="T33" fmla="*/ 114 h 907"/>
                <a:gd name="T34" fmla="*/ 57 w 1021"/>
                <a:gd name="T35" fmla="*/ 114 h 907"/>
                <a:gd name="T36" fmla="*/ 57 w 1021"/>
                <a:gd name="T37" fmla="*/ 170 h 907"/>
                <a:gd name="T38" fmla="*/ 170 w 1021"/>
                <a:gd name="T39" fmla="*/ 170 h 907"/>
                <a:gd name="T40" fmla="*/ 170 w 1021"/>
                <a:gd name="T41" fmla="*/ 284 h 907"/>
                <a:gd name="T42" fmla="*/ 114 w 1021"/>
                <a:gd name="T43" fmla="*/ 340 h 907"/>
                <a:gd name="T44" fmla="*/ 170 w 1021"/>
                <a:gd name="T45" fmla="*/ 511 h 907"/>
                <a:gd name="T46" fmla="*/ 114 w 1021"/>
                <a:gd name="T47" fmla="*/ 567 h 907"/>
                <a:gd name="T48" fmla="*/ 114 w 1021"/>
                <a:gd name="T49" fmla="*/ 624 h 907"/>
                <a:gd name="T50" fmla="*/ 170 w 1021"/>
                <a:gd name="T51" fmla="*/ 737 h 907"/>
                <a:gd name="T52" fmla="*/ 227 w 1021"/>
                <a:gd name="T53" fmla="*/ 681 h 907"/>
                <a:gd name="T54" fmla="*/ 284 w 1021"/>
                <a:gd name="T55" fmla="*/ 737 h 907"/>
                <a:gd name="T56" fmla="*/ 340 w 1021"/>
                <a:gd name="T57" fmla="*/ 737 h 907"/>
                <a:gd name="T58" fmla="*/ 340 w 1021"/>
                <a:gd name="T59" fmla="*/ 794 h 907"/>
                <a:gd name="T60" fmla="*/ 397 w 1021"/>
                <a:gd name="T61" fmla="*/ 851 h 907"/>
                <a:gd name="T62" fmla="*/ 397 w 1021"/>
                <a:gd name="T63" fmla="*/ 794 h 907"/>
                <a:gd name="T64" fmla="*/ 511 w 1021"/>
                <a:gd name="T65" fmla="*/ 794 h 907"/>
                <a:gd name="T66" fmla="*/ 511 w 1021"/>
                <a:gd name="T67" fmla="*/ 851 h 907"/>
                <a:gd name="T68" fmla="*/ 681 w 1021"/>
                <a:gd name="T69" fmla="*/ 851 h 907"/>
                <a:gd name="T70" fmla="*/ 737 w 1021"/>
                <a:gd name="T71" fmla="*/ 907 h 907"/>
                <a:gd name="T72" fmla="*/ 851 w 1021"/>
                <a:gd name="T73" fmla="*/ 907 h 907"/>
                <a:gd name="T74" fmla="*/ 908 w 1021"/>
                <a:gd name="T75" fmla="*/ 851 h 907"/>
                <a:gd name="T76" fmla="*/ 908 w 1021"/>
                <a:gd name="T77" fmla="*/ 794 h 907"/>
                <a:gd name="T78" fmla="*/ 964 w 1021"/>
                <a:gd name="T79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21" h="907">
                  <a:moveTo>
                    <a:pt x="964" y="794"/>
                  </a:moveTo>
                  <a:lnTo>
                    <a:pt x="964" y="511"/>
                  </a:lnTo>
                  <a:lnTo>
                    <a:pt x="1021" y="454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737" y="340"/>
                  </a:lnTo>
                  <a:lnTo>
                    <a:pt x="681" y="284"/>
                  </a:lnTo>
                  <a:lnTo>
                    <a:pt x="567" y="340"/>
                  </a:lnTo>
                  <a:lnTo>
                    <a:pt x="511" y="284"/>
                  </a:lnTo>
                  <a:lnTo>
                    <a:pt x="454" y="340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284" y="227"/>
                  </a:lnTo>
                  <a:lnTo>
                    <a:pt x="340" y="114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114" y="340"/>
                  </a:lnTo>
                  <a:lnTo>
                    <a:pt x="170" y="511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170" y="737"/>
                  </a:lnTo>
                  <a:lnTo>
                    <a:pt x="227" y="681"/>
                  </a:lnTo>
                  <a:lnTo>
                    <a:pt x="284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851"/>
                  </a:lnTo>
                  <a:lnTo>
                    <a:pt x="681" y="851"/>
                  </a:lnTo>
                  <a:lnTo>
                    <a:pt x="737" y="907"/>
                  </a:lnTo>
                  <a:lnTo>
                    <a:pt x="851" y="907"/>
                  </a:lnTo>
                  <a:lnTo>
                    <a:pt x="908" y="851"/>
                  </a:lnTo>
                  <a:lnTo>
                    <a:pt x="908" y="794"/>
                  </a:lnTo>
                  <a:lnTo>
                    <a:pt x="964" y="79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4429" y="1039"/>
              <a:ext cx="680" cy="1134"/>
            </a:xfrm>
            <a:custGeom>
              <a:avLst/>
              <a:gdLst>
                <a:gd name="T0" fmla="*/ 170 w 680"/>
                <a:gd name="T1" fmla="*/ 738 h 1134"/>
                <a:gd name="T2" fmla="*/ 170 w 680"/>
                <a:gd name="T3" fmla="*/ 624 h 1134"/>
                <a:gd name="T4" fmla="*/ 113 w 680"/>
                <a:gd name="T5" fmla="*/ 511 h 1134"/>
                <a:gd name="T6" fmla="*/ 113 w 680"/>
                <a:gd name="T7" fmla="*/ 397 h 1134"/>
                <a:gd name="T8" fmla="*/ 57 w 680"/>
                <a:gd name="T9" fmla="*/ 454 h 1134"/>
                <a:gd name="T10" fmla="*/ 57 w 680"/>
                <a:gd name="T11" fmla="*/ 397 h 1134"/>
                <a:gd name="T12" fmla="*/ 0 w 680"/>
                <a:gd name="T13" fmla="*/ 341 h 1134"/>
                <a:gd name="T14" fmla="*/ 57 w 680"/>
                <a:gd name="T15" fmla="*/ 227 h 1134"/>
                <a:gd name="T16" fmla="*/ 113 w 680"/>
                <a:gd name="T17" fmla="*/ 227 h 1134"/>
                <a:gd name="T18" fmla="*/ 170 w 680"/>
                <a:gd name="T19" fmla="*/ 114 h 1134"/>
                <a:gd name="T20" fmla="*/ 170 w 680"/>
                <a:gd name="T21" fmla="*/ 0 h 1134"/>
                <a:gd name="T22" fmla="*/ 283 w 680"/>
                <a:gd name="T23" fmla="*/ 0 h 1134"/>
                <a:gd name="T24" fmla="*/ 283 w 680"/>
                <a:gd name="T25" fmla="*/ 57 h 1134"/>
                <a:gd name="T26" fmla="*/ 397 w 680"/>
                <a:gd name="T27" fmla="*/ 114 h 1134"/>
                <a:gd name="T28" fmla="*/ 454 w 680"/>
                <a:gd name="T29" fmla="*/ 114 h 1134"/>
                <a:gd name="T30" fmla="*/ 510 w 680"/>
                <a:gd name="T31" fmla="*/ 114 h 1134"/>
                <a:gd name="T32" fmla="*/ 454 w 680"/>
                <a:gd name="T33" fmla="*/ 227 h 1134"/>
                <a:gd name="T34" fmla="*/ 454 w 680"/>
                <a:gd name="T35" fmla="*/ 341 h 1134"/>
                <a:gd name="T36" fmla="*/ 454 w 680"/>
                <a:gd name="T37" fmla="*/ 511 h 1134"/>
                <a:gd name="T38" fmla="*/ 510 w 680"/>
                <a:gd name="T39" fmla="*/ 624 h 1134"/>
                <a:gd name="T40" fmla="*/ 567 w 680"/>
                <a:gd name="T41" fmla="*/ 681 h 1134"/>
                <a:gd name="T42" fmla="*/ 567 w 680"/>
                <a:gd name="T43" fmla="*/ 794 h 1134"/>
                <a:gd name="T44" fmla="*/ 680 w 680"/>
                <a:gd name="T45" fmla="*/ 851 h 1134"/>
                <a:gd name="T46" fmla="*/ 624 w 680"/>
                <a:gd name="T47" fmla="*/ 908 h 1134"/>
                <a:gd name="T48" fmla="*/ 624 w 680"/>
                <a:gd name="T49" fmla="*/ 964 h 1134"/>
                <a:gd name="T50" fmla="*/ 454 w 680"/>
                <a:gd name="T51" fmla="*/ 1134 h 1134"/>
                <a:gd name="T52" fmla="*/ 397 w 680"/>
                <a:gd name="T53" fmla="*/ 1078 h 1134"/>
                <a:gd name="T54" fmla="*/ 454 w 680"/>
                <a:gd name="T55" fmla="*/ 1021 h 1134"/>
                <a:gd name="T56" fmla="*/ 340 w 680"/>
                <a:gd name="T57" fmla="*/ 1021 h 1134"/>
                <a:gd name="T58" fmla="*/ 397 w 680"/>
                <a:gd name="T59" fmla="*/ 908 h 1134"/>
                <a:gd name="T60" fmla="*/ 340 w 680"/>
                <a:gd name="T61" fmla="*/ 908 h 1134"/>
                <a:gd name="T62" fmla="*/ 227 w 680"/>
                <a:gd name="T63" fmla="*/ 851 h 1134"/>
                <a:gd name="T64" fmla="*/ 227 w 680"/>
                <a:gd name="T65" fmla="*/ 794 h 1134"/>
                <a:gd name="T66" fmla="*/ 170 w 680"/>
                <a:gd name="T67" fmla="*/ 7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1134">
                  <a:moveTo>
                    <a:pt x="170" y="738"/>
                  </a:moveTo>
                  <a:lnTo>
                    <a:pt x="170" y="624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41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510" y="114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454" y="511"/>
                  </a:lnTo>
                  <a:lnTo>
                    <a:pt x="510" y="624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680" y="851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454" y="1134"/>
                  </a:lnTo>
                  <a:lnTo>
                    <a:pt x="397" y="1078"/>
                  </a:lnTo>
                  <a:lnTo>
                    <a:pt x="454" y="1021"/>
                  </a:lnTo>
                  <a:lnTo>
                    <a:pt x="340" y="1021"/>
                  </a:lnTo>
                  <a:lnTo>
                    <a:pt x="397" y="908"/>
                  </a:lnTo>
                  <a:lnTo>
                    <a:pt x="340" y="908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70" y="7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4429" y="1777"/>
              <a:ext cx="397" cy="680"/>
            </a:xfrm>
            <a:custGeom>
              <a:avLst/>
              <a:gdLst>
                <a:gd name="T0" fmla="*/ 0 w 397"/>
                <a:gd name="T1" fmla="*/ 567 h 680"/>
                <a:gd name="T2" fmla="*/ 57 w 397"/>
                <a:gd name="T3" fmla="*/ 680 h 680"/>
                <a:gd name="T4" fmla="*/ 170 w 397"/>
                <a:gd name="T5" fmla="*/ 623 h 680"/>
                <a:gd name="T6" fmla="*/ 227 w 397"/>
                <a:gd name="T7" fmla="*/ 623 h 680"/>
                <a:gd name="T8" fmla="*/ 227 w 397"/>
                <a:gd name="T9" fmla="*/ 567 h 680"/>
                <a:gd name="T10" fmla="*/ 283 w 397"/>
                <a:gd name="T11" fmla="*/ 510 h 680"/>
                <a:gd name="T12" fmla="*/ 340 w 397"/>
                <a:gd name="T13" fmla="*/ 453 h 680"/>
                <a:gd name="T14" fmla="*/ 283 w 397"/>
                <a:gd name="T15" fmla="*/ 340 h 680"/>
                <a:gd name="T16" fmla="*/ 340 w 397"/>
                <a:gd name="T17" fmla="*/ 283 h 680"/>
                <a:gd name="T18" fmla="*/ 397 w 397"/>
                <a:gd name="T19" fmla="*/ 170 h 680"/>
                <a:gd name="T20" fmla="*/ 340 w 397"/>
                <a:gd name="T21" fmla="*/ 170 h 680"/>
                <a:gd name="T22" fmla="*/ 227 w 397"/>
                <a:gd name="T23" fmla="*/ 113 h 680"/>
                <a:gd name="T24" fmla="*/ 227 w 397"/>
                <a:gd name="T25" fmla="*/ 56 h 680"/>
                <a:gd name="T26" fmla="*/ 170 w 397"/>
                <a:gd name="T27" fmla="*/ 0 h 680"/>
                <a:gd name="T28" fmla="*/ 57 w 397"/>
                <a:gd name="T29" fmla="*/ 0 h 680"/>
                <a:gd name="T30" fmla="*/ 0 w 397"/>
                <a:gd name="T31" fmla="*/ 56 h 680"/>
                <a:gd name="T32" fmla="*/ 57 w 397"/>
                <a:gd name="T33" fmla="*/ 113 h 680"/>
                <a:gd name="T34" fmla="*/ 57 w 397"/>
                <a:gd name="T35" fmla="*/ 226 h 680"/>
                <a:gd name="T36" fmla="*/ 0 w 397"/>
                <a:gd name="T37" fmla="*/ 283 h 680"/>
                <a:gd name="T38" fmla="*/ 0 w 397"/>
                <a:gd name="T39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680">
                  <a:moveTo>
                    <a:pt x="0" y="567"/>
                  </a:moveTo>
                  <a:lnTo>
                    <a:pt x="57" y="680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283" y="510"/>
                  </a:lnTo>
                  <a:lnTo>
                    <a:pt x="340" y="453"/>
                  </a:lnTo>
                  <a:lnTo>
                    <a:pt x="283" y="340"/>
                  </a:lnTo>
                  <a:lnTo>
                    <a:pt x="340" y="28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4826" y="699"/>
              <a:ext cx="680" cy="1474"/>
            </a:xfrm>
            <a:custGeom>
              <a:avLst/>
              <a:gdLst>
                <a:gd name="T0" fmla="*/ 227 w 680"/>
                <a:gd name="T1" fmla="*/ 1304 h 1474"/>
                <a:gd name="T2" fmla="*/ 227 w 680"/>
                <a:gd name="T3" fmla="*/ 1248 h 1474"/>
                <a:gd name="T4" fmla="*/ 283 w 680"/>
                <a:gd name="T5" fmla="*/ 1191 h 1474"/>
                <a:gd name="T6" fmla="*/ 170 w 680"/>
                <a:gd name="T7" fmla="*/ 1134 h 1474"/>
                <a:gd name="T8" fmla="*/ 170 w 680"/>
                <a:gd name="T9" fmla="*/ 1021 h 1474"/>
                <a:gd name="T10" fmla="*/ 113 w 680"/>
                <a:gd name="T11" fmla="*/ 964 h 1474"/>
                <a:gd name="T12" fmla="*/ 57 w 680"/>
                <a:gd name="T13" fmla="*/ 851 h 1474"/>
                <a:gd name="T14" fmla="*/ 57 w 680"/>
                <a:gd name="T15" fmla="*/ 567 h 1474"/>
                <a:gd name="T16" fmla="*/ 113 w 680"/>
                <a:gd name="T17" fmla="*/ 454 h 1474"/>
                <a:gd name="T18" fmla="*/ 170 w 680"/>
                <a:gd name="T19" fmla="*/ 284 h 1474"/>
                <a:gd name="T20" fmla="*/ 57 w 680"/>
                <a:gd name="T21" fmla="*/ 284 h 1474"/>
                <a:gd name="T22" fmla="*/ 0 w 680"/>
                <a:gd name="T23" fmla="*/ 340 h 1474"/>
                <a:gd name="T24" fmla="*/ 0 w 680"/>
                <a:gd name="T25" fmla="*/ 284 h 1474"/>
                <a:gd name="T26" fmla="*/ 0 w 680"/>
                <a:gd name="T27" fmla="*/ 227 h 1474"/>
                <a:gd name="T28" fmla="*/ 57 w 680"/>
                <a:gd name="T29" fmla="*/ 170 h 1474"/>
                <a:gd name="T30" fmla="*/ 113 w 680"/>
                <a:gd name="T31" fmla="*/ 114 h 1474"/>
                <a:gd name="T32" fmla="*/ 57 w 680"/>
                <a:gd name="T33" fmla="*/ 57 h 1474"/>
                <a:gd name="T34" fmla="*/ 170 w 680"/>
                <a:gd name="T35" fmla="*/ 0 h 1474"/>
                <a:gd name="T36" fmla="*/ 170 w 680"/>
                <a:gd name="T37" fmla="*/ 57 h 1474"/>
                <a:gd name="T38" fmla="*/ 340 w 680"/>
                <a:gd name="T39" fmla="*/ 0 h 1474"/>
                <a:gd name="T40" fmla="*/ 397 w 680"/>
                <a:gd name="T41" fmla="*/ 114 h 1474"/>
                <a:gd name="T42" fmla="*/ 283 w 680"/>
                <a:gd name="T43" fmla="*/ 284 h 1474"/>
                <a:gd name="T44" fmla="*/ 283 w 680"/>
                <a:gd name="T45" fmla="*/ 340 h 1474"/>
                <a:gd name="T46" fmla="*/ 340 w 680"/>
                <a:gd name="T47" fmla="*/ 340 h 1474"/>
                <a:gd name="T48" fmla="*/ 397 w 680"/>
                <a:gd name="T49" fmla="*/ 284 h 1474"/>
                <a:gd name="T50" fmla="*/ 453 w 680"/>
                <a:gd name="T51" fmla="*/ 397 h 1474"/>
                <a:gd name="T52" fmla="*/ 453 w 680"/>
                <a:gd name="T53" fmla="*/ 567 h 1474"/>
                <a:gd name="T54" fmla="*/ 510 w 680"/>
                <a:gd name="T55" fmla="*/ 624 h 1474"/>
                <a:gd name="T56" fmla="*/ 567 w 680"/>
                <a:gd name="T57" fmla="*/ 681 h 1474"/>
                <a:gd name="T58" fmla="*/ 567 w 680"/>
                <a:gd name="T59" fmla="*/ 737 h 1474"/>
                <a:gd name="T60" fmla="*/ 624 w 680"/>
                <a:gd name="T61" fmla="*/ 737 h 1474"/>
                <a:gd name="T62" fmla="*/ 680 w 680"/>
                <a:gd name="T63" fmla="*/ 794 h 1474"/>
                <a:gd name="T64" fmla="*/ 680 w 680"/>
                <a:gd name="T65" fmla="*/ 907 h 1474"/>
                <a:gd name="T66" fmla="*/ 567 w 680"/>
                <a:gd name="T67" fmla="*/ 907 h 1474"/>
                <a:gd name="T68" fmla="*/ 567 w 680"/>
                <a:gd name="T69" fmla="*/ 1021 h 1474"/>
                <a:gd name="T70" fmla="*/ 453 w 680"/>
                <a:gd name="T71" fmla="*/ 1191 h 1474"/>
                <a:gd name="T72" fmla="*/ 397 w 680"/>
                <a:gd name="T73" fmla="*/ 1248 h 1474"/>
                <a:gd name="T74" fmla="*/ 340 w 680"/>
                <a:gd name="T75" fmla="*/ 1304 h 1474"/>
                <a:gd name="T76" fmla="*/ 340 w 680"/>
                <a:gd name="T77" fmla="*/ 1418 h 1474"/>
                <a:gd name="T78" fmla="*/ 283 w 680"/>
                <a:gd name="T79" fmla="*/ 1474 h 1474"/>
                <a:gd name="T80" fmla="*/ 227 w 680"/>
                <a:gd name="T81" fmla="*/ 1361 h 1474"/>
                <a:gd name="T82" fmla="*/ 227 w 680"/>
                <a:gd name="T83" fmla="*/ 130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0" h="1474">
                  <a:moveTo>
                    <a:pt x="227" y="1304"/>
                  </a:moveTo>
                  <a:lnTo>
                    <a:pt x="227" y="1248"/>
                  </a:lnTo>
                  <a:lnTo>
                    <a:pt x="283" y="1191"/>
                  </a:lnTo>
                  <a:lnTo>
                    <a:pt x="170" y="1134"/>
                  </a:lnTo>
                  <a:lnTo>
                    <a:pt x="170" y="1021"/>
                  </a:lnTo>
                  <a:lnTo>
                    <a:pt x="113" y="964"/>
                  </a:lnTo>
                  <a:lnTo>
                    <a:pt x="57" y="851"/>
                  </a:lnTo>
                  <a:lnTo>
                    <a:pt x="57" y="567"/>
                  </a:lnTo>
                  <a:lnTo>
                    <a:pt x="113" y="454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3" y="114"/>
                  </a:lnTo>
                  <a:lnTo>
                    <a:pt x="57" y="57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0"/>
                  </a:lnTo>
                  <a:lnTo>
                    <a:pt x="397" y="11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97" y="284"/>
                  </a:lnTo>
                  <a:lnTo>
                    <a:pt x="453" y="397"/>
                  </a:lnTo>
                  <a:lnTo>
                    <a:pt x="453" y="567"/>
                  </a:lnTo>
                  <a:lnTo>
                    <a:pt x="510" y="624"/>
                  </a:lnTo>
                  <a:lnTo>
                    <a:pt x="567" y="681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453" y="1191"/>
                  </a:lnTo>
                  <a:lnTo>
                    <a:pt x="397" y="1248"/>
                  </a:lnTo>
                  <a:lnTo>
                    <a:pt x="340" y="1304"/>
                  </a:lnTo>
                  <a:lnTo>
                    <a:pt x="340" y="1418"/>
                  </a:lnTo>
                  <a:lnTo>
                    <a:pt x="283" y="1474"/>
                  </a:lnTo>
                  <a:lnTo>
                    <a:pt x="227" y="1361"/>
                  </a:lnTo>
                  <a:lnTo>
                    <a:pt x="227" y="130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5223" y="983"/>
              <a:ext cx="340" cy="510"/>
            </a:xfrm>
            <a:custGeom>
              <a:avLst/>
              <a:gdLst>
                <a:gd name="T0" fmla="*/ 0 w 340"/>
                <a:gd name="T1" fmla="*/ 0 h 510"/>
                <a:gd name="T2" fmla="*/ 113 w 340"/>
                <a:gd name="T3" fmla="*/ 56 h 510"/>
                <a:gd name="T4" fmla="*/ 170 w 340"/>
                <a:gd name="T5" fmla="*/ 113 h 510"/>
                <a:gd name="T6" fmla="*/ 170 w 340"/>
                <a:gd name="T7" fmla="*/ 227 h 510"/>
                <a:gd name="T8" fmla="*/ 227 w 340"/>
                <a:gd name="T9" fmla="*/ 227 h 510"/>
                <a:gd name="T10" fmla="*/ 283 w 340"/>
                <a:gd name="T11" fmla="*/ 283 h 510"/>
                <a:gd name="T12" fmla="*/ 340 w 340"/>
                <a:gd name="T13" fmla="*/ 283 h 510"/>
                <a:gd name="T14" fmla="*/ 340 w 340"/>
                <a:gd name="T15" fmla="*/ 397 h 510"/>
                <a:gd name="T16" fmla="*/ 283 w 340"/>
                <a:gd name="T17" fmla="*/ 510 h 510"/>
                <a:gd name="T18" fmla="*/ 227 w 340"/>
                <a:gd name="T19" fmla="*/ 453 h 510"/>
                <a:gd name="T20" fmla="*/ 170 w 340"/>
                <a:gd name="T21" fmla="*/ 453 h 510"/>
                <a:gd name="T22" fmla="*/ 170 w 340"/>
                <a:gd name="T23" fmla="*/ 397 h 510"/>
                <a:gd name="T24" fmla="*/ 56 w 340"/>
                <a:gd name="T25" fmla="*/ 283 h 510"/>
                <a:gd name="T26" fmla="*/ 56 w 340"/>
                <a:gd name="T27" fmla="*/ 113 h 510"/>
                <a:gd name="T28" fmla="*/ 0 w 340"/>
                <a:gd name="T2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510">
                  <a:moveTo>
                    <a:pt x="0" y="0"/>
                  </a:moveTo>
                  <a:lnTo>
                    <a:pt x="113" y="56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397"/>
                  </a:lnTo>
                  <a:lnTo>
                    <a:pt x="283" y="510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56" y="283"/>
                  </a:lnTo>
                  <a:lnTo>
                    <a:pt x="56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5166" y="1380"/>
              <a:ext cx="794" cy="793"/>
            </a:xfrm>
            <a:custGeom>
              <a:avLst/>
              <a:gdLst>
                <a:gd name="T0" fmla="*/ 0 w 794"/>
                <a:gd name="T1" fmla="*/ 680 h 793"/>
                <a:gd name="T2" fmla="*/ 0 w 794"/>
                <a:gd name="T3" fmla="*/ 623 h 793"/>
                <a:gd name="T4" fmla="*/ 113 w 794"/>
                <a:gd name="T5" fmla="*/ 510 h 793"/>
                <a:gd name="T6" fmla="*/ 227 w 794"/>
                <a:gd name="T7" fmla="*/ 340 h 793"/>
                <a:gd name="T8" fmla="*/ 227 w 794"/>
                <a:gd name="T9" fmla="*/ 226 h 793"/>
                <a:gd name="T10" fmla="*/ 340 w 794"/>
                <a:gd name="T11" fmla="*/ 226 h 793"/>
                <a:gd name="T12" fmla="*/ 340 w 794"/>
                <a:gd name="T13" fmla="*/ 113 h 793"/>
                <a:gd name="T14" fmla="*/ 397 w 794"/>
                <a:gd name="T15" fmla="*/ 0 h 793"/>
                <a:gd name="T16" fmla="*/ 454 w 794"/>
                <a:gd name="T17" fmla="*/ 113 h 793"/>
                <a:gd name="T18" fmla="*/ 454 w 794"/>
                <a:gd name="T19" fmla="*/ 170 h 793"/>
                <a:gd name="T20" fmla="*/ 510 w 794"/>
                <a:gd name="T21" fmla="*/ 226 h 793"/>
                <a:gd name="T22" fmla="*/ 510 w 794"/>
                <a:gd name="T23" fmla="*/ 283 h 793"/>
                <a:gd name="T24" fmla="*/ 567 w 794"/>
                <a:gd name="T25" fmla="*/ 226 h 793"/>
                <a:gd name="T26" fmla="*/ 680 w 794"/>
                <a:gd name="T27" fmla="*/ 453 h 793"/>
                <a:gd name="T28" fmla="*/ 737 w 794"/>
                <a:gd name="T29" fmla="*/ 510 h 793"/>
                <a:gd name="T30" fmla="*/ 794 w 794"/>
                <a:gd name="T31" fmla="*/ 623 h 793"/>
                <a:gd name="T32" fmla="*/ 794 w 794"/>
                <a:gd name="T33" fmla="*/ 737 h 793"/>
                <a:gd name="T34" fmla="*/ 680 w 794"/>
                <a:gd name="T35" fmla="*/ 793 h 793"/>
                <a:gd name="T36" fmla="*/ 624 w 794"/>
                <a:gd name="T37" fmla="*/ 793 h 793"/>
                <a:gd name="T38" fmla="*/ 624 w 794"/>
                <a:gd name="T39" fmla="*/ 680 h 793"/>
                <a:gd name="T40" fmla="*/ 510 w 794"/>
                <a:gd name="T41" fmla="*/ 623 h 793"/>
                <a:gd name="T42" fmla="*/ 340 w 794"/>
                <a:gd name="T43" fmla="*/ 623 h 793"/>
                <a:gd name="T44" fmla="*/ 340 w 794"/>
                <a:gd name="T45" fmla="*/ 737 h 793"/>
                <a:gd name="T46" fmla="*/ 397 w 794"/>
                <a:gd name="T47" fmla="*/ 793 h 793"/>
                <a:gd name="T48" fmla="*/ 227 w 794"/>
                <a:gd name="T49" fmla="*/ 793 h 793"/>
                <a:gd name="T50" fmla="*/ 227 w 794"/>
                <a:gd name="T51" fmla="*/ 737 h 793"/>
                <a:gd name="T52" fmla="*/ 113 w 794"/>
                <a:gd name="T53" fmla="*/ 737 h 793"/>
                <a:gd name="T54" fmla="*/ 0 w 794"/>
                <a:gd name="T55" fmla="*/ 68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4" h="793">
                  <a:moveTo>
                    <a:pt x="0" y="680"/>
                  </a:moveTo>
                  <a:lnTo>
                    <a:pt x="0" y="623"/>
                  </a:lnTo>
                  <a:lnTo>
                    <a:pt x="113" y="51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397" y="0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510" y="226"/>
                  </a:lnTo>
                  <a:lnTo>
                    <a:pt x="510" y="283"/>
                  </a:lnTo>
                  <a:lnTo>
                    <a:pt x="567" y="226"/>
                  </a:lnTo>
                  <a:lnTo>
                    <a:pt x="680" y="453"/>
                  </a:lnTo>
                  <a:lnTo>
                    <a:pt x="737" y="510"/>
                  </a:lnTo>
                  <a:lnTo>
                    <a:pt x="794" y="623"/>
                  </a:lnTo>
                  <a:lnTo>
                    <a:pt x="794" y="737"/>
                  </a:lnTo>
                  <a:lnTo>
                    <a:pt x="680" y="793"/>
                  </a:lnTo>
                  <a:lnTo>
                    <a:pt x="624" y="793"/>
                  </a:lnTo>
                  <a:lnTo>
                    <a:pt x="624" y="680"/>
                  </a:lnTo>
                  <a:lnTo>
                    <a:pt x="510" y="623"/>
                  </a:lnTo>
                  <a:lnTo>
                    <a:pt x="340" y="623"/>
                  </a:lnTo>
                  <a:lnTo>
                    <a:pt x="340" y="737"/>
                  </a:lnTo>
                  <a:lnTo>
                    <a:pt x="397" y="793"/>
                  </a:lnTo>
                  <a:lnTo>
                    <a:pt x="227" y="793"/>
                  </a:lnTo>
                  <a:lnTo>
                    <a:pt x="227" y="737"/>
                  </a:lnTo>
                  <a:lnTo>
                    <a:pt x="113" y="737"/>
                  </a:lnTo>
                  <a:lnTo>
                    <a:pt x="0" y="6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5450" y="2003"/>
              <a:ext cx="340" cy="454"/>
            </a:xfrm>
            <a:custGeom>
              <a:avLst/>
              <a:gdLst>
                <a:gd name="T0" fmla="*/ 0 w 340"/>
                <a:gd name="T1" fmla="*/ 170 h 454"/>
                <a:gd name="T2" fmla="*/ 0 w 340"/>
                <a:gd name="T3" fmla="*/ 397 h 454"/>
                <a:gd name="T4" fmla="*/ 113 w 340"/>
                <a:gd name="T5" fmla="*/ 397 h 454"/>
                <a:gd name="T6" fmla="*/ 170 w 340"/>
                <a:gd name="T7" fmla="*/ 454 h 454"/>
                <a:gd name="T8" fmla="*/ 283 w 340"/>
                <a:gd name="T9" fmla="*/ 397 h 454"/>
                <a:gd name="T10" fmla="*/ 283 w 340"/>
                <a:gd name="T11" fmla="*/ 227 h 454"/>
                <a:gd name="T12" fmla="*/ 340 w 340"/>
                <a:gd name="T13" fmla="*/ 170 h 454"/>
                <a:gd name="T14" fmla="*/ 340 w 340"/>
                <a:gd name="T15" fmla="*/ 57 h 454"/>
                <a:gd name="T16" fmla="*/ 226 w 340"/>
                <a:gd name="T17" fmla="*/ 0 h 454"/>
                <a:gd name="T18" fmla="*/ 56 w 340"/>
                <a:gd name="T19" fmla="*/ 0 h 454"/>
                <a:gd name="T20" fmla="*/ 56 w 340"/>
                <a:gd name="T21" fmla="*/ 114 h 454"/>
                <a:gd name="T22" fmla="*/ 113 w 340"/>
                <a:gd name="T23" fmla="*/ 170 h 454"/>
                <a:gd name="T24" fmla="*/ 0 w 340"/>
                <a:gd name="T25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454">
                  <a:moveTo>
                    <a:pt x="0" y="170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283" y="397"/>
                  </a:lnTo>
                  <a:lnTo>
                    <a:pt x="283" y="227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26" y="0"/>
                  </a:lnTo>
                  <a:lnTo>
                    <a:pt x="56" y="0"/>
                  </a:lnTo>
                  <a:lnTo>
                    <a:pt x="56" y="114"/>
                  </a:lnTo>
                  <a:lnTo>
                    <a:pt x="113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5053" y="2060"/>
              <a:ext cx="397" cy="454"/>
            </a:xfrm>
            <a:custGeom>
              <a:avLst/>
              <a:gdLst>
                <a:gd name="T0" fmla="*/ 113 w 397"/>
                <a:gd name="T1" fmla="*/ 57 h 454"/>
                <a:gd name="T2" fmla="*/ 113 w 397"/>
                <a:gd name="T3" fmla="*/ 0 h 454"/>
                <a:gd name="T4" fmla="*/ 226 w 397"/>
                <a:gd name="T5" fmla="*/ 57 h 454"/>
                <a:gd name="T6" fmla="*/ 340 w 397"/>
                <a:gd name="T7" fmla="*/ 57 h 454"/>
                <a:gd name="T8" fmla="*/ 340 w 397"/>
                <a:gd name="T9" fmla="*/ 113 h 454"/>
                <a:gd name="T10" fmla="*/ 397 w 397"/>
                <a:gd name="T11" fmla="*/ 113 h 454"/>
                <a:gd name="T12" fmla="*/ 397 w 397"/>
                <a:gd name="T13" fmla="*/ 340 h 454"/>
                <a:gd name="T14" fmla="*/ 283 w 397"/>
                <a:gd name="T15" fmla="*/ 340 h 454"/>
                <a:gd name="T16" fmla="*/ 226 w 397"/>
                <a:gd name="T17" fmla="*/ 284 h 454"/>
                <a:gd name="T18" fmla="*/ 170 w 397"/>
                <a:gd name="T19" fmla="*/ 454 h 454"/>
                <a:gd name="T20" fmla="*/ 56 w 397"/>
                <a:gd name="T21" fmla="*/ 340 h 454"/>
                <a:gd name="T22" fmla="*/ 56 w 397"/>
                <a:gd name="T23" fmla="*/ 284 h 454"/>
                <a:gd name="T24" fmla="*/ 0 w 397"/>
                <a:gd name="T25" fmla="*/ 284 h 454"/>
                <a:gd name="T26" fmla="*/ 0 w 397"/>
                <a:gd name="T27" fmla="*/ 113 h 454"/>
                <a:gd name="T28" fmla="*/ 56 w 397"/>
                <a:gd name="T29" fmla="*/ 113 h 454"/>
                <a:gd name="T30" fmla="*/ 113 w 397"/>
                <a:gd name="T31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54">
                  <a:moveTo>
                    <a:pt x="113" y="57"/>
                  </a:moveTo>
                  <a:lnTo>
                    <a:pt x="113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26" y="284"/>
                  </a:lnTo>
                  <a:lnTo>
                    <a:pt x="170" y="454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113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4712" y="2003"/>
              <a:ext cx="397" cy="341"/>
            </a:xfrm>
            <a:custGeom>
              <a:avLst/>
              <a:gdLst>
                <a:gd name="T0" fmla="*/ 57 w 397"/>
                <a:gd name="T1" fmla="*/ 227 h 341"/>
                <a:gd name="T2" fmla="*/ 0 w 397"/>
                <a:gd name="T3" fmla="*/ 114 h 341"/>
                <a:gd name="T4" fmla="*/ 57 w 397"/>
                <a:gd name="T5" fmla="*/ 57 h 341"/>
                <a:gd name="T6" fmla="*/ 171 w 397"/>
                <a:gd name="T7" fmla="*/ 57 h 341"/>
                <a:gd name="T8" fmla="*/ 114 w 397"/>
                <a:gd name="T9" fmla="*/ 114 h 341"/>
                <a:gd name="T10" fmla="*/ 171 w 397"/>
                <a:gd name="T11" fmla="*/ 170 h 341"/>
                <a:gd name="T12" fmla="*/ 341 w 397"/>
                <a:gd name="T13" fmla="*/ 0 h 341"/>
                <a:gd name="T14" fmla="*/ 341 w 397"/>
                <a:gd name="T15" fmla="*/ 57 h 341"/>
                <a:gd name="T16" fmla="*/ 397 w 397"/>
                <a:gd name="T17" fmla="*/ 170 h 341"/>
                <a:gd name="T18" fmla="*/ 341 w 397"/>
                <a:gd name="T19" fmla="*/ 170 h 341"/>
                <a:gd name="T20" fmla="*/ 341 w 397"/>
                <a:gd name="T21" fmla="*/ 284 h 341"/>
                <a:gd name="T22" fmla="*/ 284 w 397"/>
                <a:gd name="T23" fmla="*/ 227 h 341"/>
                <a:gd name="T24" fmla="*/ 227 w 397"/>
                <a:gd name="T25" fmla="*/ 341 h 341"/>
                <a:gd name="T26" fmla="*/ 57 w 397"/>
                <a:gd name="T27" fmla="*/ 284 h 341"/>
                <a:gd name="T28" fmla="*/ 57 w 397"/>
                <a:gd name="T29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41">
                  <a:moveTo>
                    <a:pt x="57" y="227"/>
                  </a:moveTo>
                  <a:lnTo>
                    <a:pt x="0" y="114"/>
                  </a:lnTo>
                  <a:lnTo>
                    <a:pt x="57" y="57"/>
                  </a:lnTo>
                  <a:lnTo>
                    <a:pt x="171" y="57"/>
                  </a:lnTo>
                  <a:lnTo>
                    <a:pt x="114" y="114"/>
                  </a:lnTo>
                  <a:lnTo>
                    <a:pt x="171" y="17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284"/>
                  </a:lnTo>
                  <a:lnTo>
                    <a:pt x="284" y="227"/>
                  </a:lnTo>
                  <a:lnTo>
                    <a:pt x="227" y="341"/>
                  </a:lnTo>
                  <a:lnTo>
                    <a:pt x="57" y="284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4826" y="2230"/>
              <a:ext cx="283" cy="454"/>
            </a:xfrm>
            <a:custGeom>
              <a:avLst/>
              <a:gdLst>
                <a:gd name="T0" fmla="*/ 170 w 283"/>
                <a:gd name="T1" fmla="*/ 0 h 454"/>
                <a:gd name="T2" fmla="*/ 113 w 283"/>
                <a:gd name="T3" fmla="*/ 114 h 454"/>
                <a:gd name="T4" fmla="*/ 0 w 283"/>
                <a:gd name="T5" fmla="*/ 114 h 454"/>
                <a:gd name="T6" fmla="*/ 0 w 283"/>
                <a:gd name="T7" fmla="*/ 170 h 454"/>
                <a:gd name="T8" fmla="*/ 0 w 283"/>
                <a:gd name="T9" fmla="*/ 284 h 454"/>
                <a:gd name="T10" fmla="*/ 0 w 283"/>
                <a:gd name="T11" fmla="*/ 340 h 454"/>
                <a:gd name="T12" fmla="*/ 57 w 283"/>
                <a:gd name="T13" fmla="*/ 454 h 454"/>
                <a:gd name="T14" fmla="*/ 170 w 283"/>
                <a:gd name="T15" fmla="*/ 340 h 454"/>
                <a:gd name="T16" fmla="*/ 113 w 283"/>
                <a:gd name="T17" fmla="*/ 227 h 454"/>
                <a:gd name="T18" fmla="*/ 170 w 283"/>
                <a:gd name="T19" fmla="*/ 170 h 454"/>
                <a:gd name="T20" fmla="*/ 283 w 283"/>
                <a:gd name="T21" fmla="*/ 170 h 454"/>
                <a:gd name="T22" fmla="*/ 283 w 283"/>
                <a:gd name="T23" fmla="*/ 114 h 454"/>
                <a:gd name="T24" fmla="*/ 227 w 283"/>
                <a:gd name="T25" fmla="*/ 114 h 454"/>
                <a:gd name="T26" fmla="*/ 227 w 283"/>
                <a:gd name="T27" fmla="*/ 57 h 454"/>
                <a:gd name="T28" fmla="*/ 170 w 283"/>
                <a:gd name="T2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454">
                  <a:moveTo>
                    <a:pt x="170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7" y="454"/>
                  </a:lnTo>
                  <a:lnTo>
                    <a:pt x="170" y="340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4939" y="2400"/>
              <a:ext cx="284" cy="284"/>
            </a:xfrm>
            <a:custGeom>
              <a:avLst/>
              <a:gdLst>
                <a:gd name="T0" fmla="*/ 170 w 284"/>
                <a:gd name="T1" fmla="*/ 0 h 284"/>
                <a:gd name="T2" fmla="*/ 57 w 284"/>
                <a:gd name="T3" fmla="*/ 0 h 284"/>
                <a:gd name="T4" fmla="*/ 0 w 284"/>
                <a:gd name="T5" fmla="*/ 57 h 284"/>
                <a:gd name="T6" fmla="*/ 57 w 284"/>
                <a:gd name="T7" fmla="*/ 170 h 284"/>
                <a:gd name="T8" fmla="*/ 57 w 284"/>
                <a:gd name="T9" fmla="*/ 284 h 284"/>
                <a:gd name="T10" fmla="*/ 170 w 284"/>
                <a:gd name="T11" fmla="*/ 227 h 284"/>
                <a:gd name="T12" fmla="*/ 284 w 284"/>
                <a:gd name="T13" fmla="*/ 227 h 284"/>
                <a:gd name="T14" fmla="*/ 284 w 284"/>
                <a:gd name="T15" fmla="*/ 114 h 284"/>
                <a:gd name="T16" fmla="*/ 170 w 284"/>
                <a:gd name="T1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284">
                  <a:moveTo>
                    <a:pt x="170" y="0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5223" y="2344"/>
              <a:ext cx="510" cy="396"/>
            </a:xfrm>
            <a:custGeom>
              <a:avLst/>
              <a:gdLst>
                <a:gd name="T0" fmla="*/ 340 w 510"/>
                <a:gd name="T1" fmla="*/ 56 h 396"/>
                <a:gd name="T2" fmla="*/ 113 w 510"/>
                <a:gd name="T3" fmla="*/ 56 h 396"/>
                <a:gd name="T4" fmla="*/ 56 w 510"/>
                <a:gd name="T5" fmla="*/ 0 h 396"/>
                <a:gd name="T6" fmla="*/ 0 w 510"/>
                <a:gd name="T7" fmla="*/ 170 h 396"/>
                <a:gd name="T8" fmla="*/ 227 w 510"/>
                <a:gd name="T9" fmla="*/ 226 h 396"/>
                <a:gd name="T10" fmla="*/ 340 w 510"/>
                <a:gd name="T11" fmla="*/ 396 h 396"/>
                <a:gd name="T12" fmla="*/ 510 w 510"/>
                <a:gd name="T13" fmla="*/ 226 h 396"/>
                <a:gd name="T14" fmla="*/ 510 w 510"/>
                <a:gd name="T15" fmla="*/ 170 h 396"/>
                <a:gd name="T16" fmla="*/ 397 w 510"/>
                <a:gd name="T17" fmla="*/ 113 h 396"/>
                <a:gd name="T18" fmla="*/ 340 w 510"/>
                <a:gd name="T19" fmla="*/ 5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396">
                  <a:moveTo>
                    <a:pt x="340" y="56"/>
                  </a:moveTo>
                  <a:lnTo>
                    <a:pt x="113" y="56"/>
                  </a:lnTo>
                  <a:lnTo>
                    <a:pt x="56" y="0"/>
                  </a:lnTo>
                  <a:lnTo>
                    <a:pt x="0" y="170"/>
                  </a:lnTo>
                  <a:lnTo>
                    <a:pt x="227" y="226"/>
                  </a:lnTo>
                  <a:lnTo>
                    <a:pt x="340" y="39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397" y="113"/>
                  </a:lnTo>
                  <a:lnTo>
                    <a:pt x="340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4996" y="2514"/>
              <a:ext cx="567" cy="283"/>
            </a:xfrm>
            <a:custGeom>
              <a:avLst/>
              <a:gdLst>
                <a:gd name="T0" fmla="*/ 227 w 567"/>
                <a:gd name="T1" fmla="*/ 0 h 283"/>
                <a:gd name="T2" fmla="*/ 227 w 567"/>
                <a:gd name="T3" fmla="*/ 113 h 283"/>
                <a:gd name="T4" fmla="*/ 113 w 567"/>
                <a:gd name="T5" fmla="*/ 113 h 283"/>
                <a:gd name="T6" fmla="*/ 0 w 567"/>
                <a:gd name="T7" fmla="*/ 170 h 283"/>
                <a:gd name="T8" fmla="*/ 57 w 567"/>
                <a:gd name="T9" fmla="*/ 226 h 283"/>
                <a:gd name="T10" fmla="*/ 113 w 567"/>
                <a:gd name="T11" fmla="*/ 226 h 283"/>
                <a:gd name="T12" fmla="*/ 227 w 567"/>
                <a:gd name="T13" fmla="*/ 283 h 283"/>
                <a:gd name="T14" fmla="*/ 170 w 567"/>
                <a:gd name="T15" fmla="*/ 226 h 283"/>
                <a:gd name="T16" fmla="*/ 567 w 567"/>
                <a:gd name="T17" fmla="*/ 226 h 283"/>
                <a:gd name="T18" fmla="*/ 454 w 567"/>
                <a:gd name="T19" fmla="*/ 56 h 283"/>
                <a:gd name="T20" fmla="*/ 227 w 567"/>
                <a:gd name="T2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283">
                  <a:moveTo>
                    <a:pt x="227" y="0"/>
                  </a:moveTo>
                  <a:lnTo>
                    <a:pt x="227" y="113"/>
                  </a:lnTo>
                  <a:lnTo>
                    <a:pt x="113" y="113"/>
                  </a:lnTo>
                  <a:lnTo>
                    <a:pt x="0" y="170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227" y="283"/>
                  </a:lnTo>
                  <a:lnTo>
                    <a:pt x="170" y="226"/>
                  </a:lnTo>
                  <a:lnTo>
                    <a:pt x="567" y="226"/>
                  </a:lnTo>
                  <a:lnTo>
                    <a:pt x="454" y="5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4826" y="2684"/>
              <a:ext cx="737" cy="567"/>
            </a:xfrm>
            <a:custGeom>
              <a:avLst/>
              <a:gdLst>
                <a:gd name="T0" fmla="*/ 737 w 737"/>
                <a:gd name="T1" fmla="*/ 56 h 567"/>
                <a:gd name="T2" fmla="*/ 340 w 737"/>
                <a:gd name="T3" fmla="*/ 56 h 567"/>
                <a:gd name="T4" fmla="*/ 397 w 737"/>
                <a:gd name="T5" fmla="*/ 113 h 567"/>
                <a:gd name="T6" fmla="*/ 283 w 737"/>
                <a:gd name="T7" fmla="*/ 56 h 567"/>
                <a:gd name="T8" fmla="*/ 227 w 737"/>
                <a:gd name="T9" fmla="*/ 56 h 567"/>
                <a:gd name="T10" fmla="*/ 170 w 737"/>
                <a:gd name="T11" fmla="*/ 0 h 567"/>
                <a:gd name="T12" fmla="*/ 170 w 737"/>
                <a:gd name="T13" fmla="*/ 56 h 567"/>
                <a:gd name="T14" fmla="*/ 113 w 737"/>
                <a:gd name="T15" fmla="*/ 113 h 567"/>
                <a:gd name="T16" fmla="*/ 113 w 737"/>
                <a:gd name="T17" fmla="*/ 170 h 567"/>
                <a:gd name="T18" fmla="*/ 57 w 737"/>
                <a:gd name="T19" fmla="*/ 170 h 567"/>
                <a:gd name="T20" fmla="*/ 0 w 737"/>
                <a:gd name="T21" fmla="*/ 340 h 567"/>
                <a:gd name="T22" fmla="*/ 0 w 737"/>
                <a:gd name="T23" fmla="*/ 510 h 567"/>
                <a:gd name="T24" fmla="*/ 113 w 737"/>
                <a:gd name="T25" fmla="*/ 567 h 567"/>
                <a:gd name="T26" fmla="*/ 170 w 737"/>
                <a:gd name="T27" fmla="*/ 567 h 567"/>
                <a:gd name="T28" fmla="*/ 113 w 737"/>
                <a:gd name="T29" fmla="*/ 510 h 567"/>
                <a:gd name="T30" fmla="*/ 227 w 737"/>
                <a:gd name="T31" fmla="*/ 510 h 567"/>
                <a:gd name="T32" fmla="*/ 227 w 737"/>
                <a:gd name="T33" fmla="*/ 453 h 567"/>
                <a:gd name="T34" fmla="*/ 397 w 737"/>
                <a:gd name="T35" fmla="*/ 453 h 567"/>
                <a:gd name="T36" fmla="*/ 453 w 737"/>
                <a:gd name="T37" fmla="*/ 510 h 567"/>
                <a:gd name="T38" fmla="*/ 510 w 737"/>
                <a:gd name="T39" fmla="*/ 453 h 567"/>
                <a:gd name="T40" fmla="*/ 680 w 737"/>
                <a:gd name="T41" fmla="*/ 510 h 567"/>
                <a:gd name="T42" fmla="*/ 737 w 737"/>
                <a:gd name="T43" fmla="*/ 227 h 567"/>
                <a:gd name="T44" fmla="*/ 737 w 737"/>
                <a:gd name="T45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7" h="567">
                  <a:moveTo>
                    <a:pt x="737" y="56"/>
                  </a:moveTo>
                  <a:lnTo>
                    <a:pt x="340" y="56"/>
                  </a:lnTo>
                  <a:lnTo>
                    <a:pt x="397" y="113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397" y="453"/>
                  </a:lnTo>
                  <a:lnTo>
                    <a:pt x="453" y="510"/>
                  </a:lnTo>
                  <a:lnTo>
                    <a:pt x="510" y="453"/>
                  </a:lnTo>
                  <a:lnTo>
                    <a:pt x="680" y="510"/>
                  </a:lnTo>
                  <a:lnTo>
                    <a:pt x="737" y="227"/>
                  </a:lnTo>
                  <a:lnTo>
                    <a:pt x="737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4826" y="3137"/>
              <a:ext cx="680" cy="511"/>
            </a:xfrm>
            <a:custGeom>
              <a:avLst/>
              <a:gdLst>
                <a:gd name="T0" fmla="*/ 680 w 680"/>
                <a:gd name="T1" fmla="*/ 57 h 511"/>
                <a:gd name="T2" fmla="*/ 510 w 680"/>
                <a:gd name="T3" fmla="*/ 0 h 511"/>
                <a:gd name="T4" fmla="*/ 453 w 680"/>
                <a:gd name="T5" fmla="*/ 57 h 511"/>
                <a:gd name="T6" fmla="*/ 397 w 680"/>
                <a:gd name="T7" fmla="*/ 0 h 511"/>
                <a:gd name="T8" fmla="*/ 227 w 680"/>
                <a:gd name="T9" fmla="*/ 0 h 511"/>
                <a:gd name="T10" fmla="*/ 227 w 680"/>
                <a:gd name="T11" fmla="*/ 57 h 511"/>
                <a:gd name="T12" fmla="*/ 113 w 680"/>
                <a:gd name="T13" fmla="*/ 57 h 511"/>
                <a:gd name="T14" fmla="*/ 170 w 680"/>
                <a:gd name="T15" fmla="*/ 114 h 511"/>
                <a:gd name="T16" fmla="*/ 113 w 680"/>
                <a:gd name="T17" fmla="*/ 114 h 511"/>
                <a:gd name="T18" fmla="*/ 113 w 680"/>
                <a:gd name="T19" fmla="*/ 171 h 511"/>
                <a:gd name="T20" fmla="*/ 0 w 680"/>
                <a:gd name="T21" fmla="*/ 171 h 511"/>
                <a:gd name="T22" fmla="*/ 0 w 680"/>
                <a:gd name="T23" fmla="*/ 227 h 511"/>
                <a:gd name="T24" fmla="*/ 113 w 680"/>
                <a:gd name="T25" fmla="*/ 284 h 511"/>
                <a:gd name="T26" fmla="*/ 170 w 680"/>
                <a:gd name="T27" fmla="*/ 341 h 511"/>
                <a:gd name="T28" fmla="*/ 113 w 680"/>
                <a:gd name="T29" fmla="*/ 397 h 511"/>
                <a:gd name="T30" fmla="*/ 170 w 680"/>
                <a:gd name="T31" fmla="*/ 454 h 511"/>
                <a:gd name="T32" fmla="*/ 283 w 680"/>
                <a:gd name="T33" fmla="*/ 511 h 511"/>
                <a:gd name="T34" fmla="*/ 340 w 680"/>
                <a:gd name="T35" fmla="*/ 454 h 511"/>
                <a:gd name="T36" fmla="*/ 340 w 680"/>
                <a:gd name="T37" fmla="*/ 397 h 511"/>
                <a:gd name="T38" fmla="*/ 453 w 680"/>
                <a:gd name="T39" fmla="*/ 397 h 511"/>
                <a:gd name="T40" fmla="*/ 567 w 680"/>
                <a:gd name="T41" fmla="*/ 341 h 511"/>
                <a:gd name="T42" fmla="*/ 624 w 680"/>
                <a:gd name="T43" fmla="*/ 171 h 511"/>
                <a:gd name="T44" fmla="*/ 624 w 680"/>
                <a:gd name="T45" fmla="*/ 114 h 511"/>
                <a:gd name="T46" fmla="*/ 680 w 680"/>
                <a:gd name="T47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511">
                  <a:moveTo>
                    <a:pt x="680" y="57"/>
                  </a:moveTo>
                  <a:lnTo>
                    <a:pt x="510" y="0"/>
                  </a:lnTo>
                  <a:lnTo>
                    <a:pt x="453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113" y="284"/>
                  </a:lnTo>
                  <a:lnTo>
                    <a:pt x="170" y="341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283" y="511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567" y="34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68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4996" y="3591"/>
              <a:ext cx="283" cy="284"/>
            </a:xfrm>
            <a:custGeom>
              <a:avLst/>
              <a:gdLst>
                <a:gd name="T0" fmla="*/ 170 w 283"/>
                <a:gd name="T1" fmla="*/ 0 h 284"/>
                <a:gd name="T2" fmla="*/ 227 w 283"/>
                <a:gd name="T3" fmla="*/ 57 h 284"/>
                <a:gd name="T4" fmla="*/ 283 w 283"/>
                <a:gd name="T5" fmla="*/ 113 h 284"/>
                <a:gd name="T6" fmla="*/ 227 w 283"/>
                <a:gd name="T7" fmla="*/ 170 h 284"/>
                <a:gd name="T8" fmla="*/ 113 w 283"/>
                <a:gd name="T9" fmla="*/ 170 h 284"/>
                <a:gd name="T10" fmla="*/ 57 w 283"/>
                <a:gd name="T11" fmla="*/ 284 h 284"/>
                <a:gd name="T12" fmla="*/ 57 w 283"/>
                <a:gd name="T13" fmla="*/ 170 h 284"/>
                <a:gd name="T14" fmla="*/ 0 w 283"/>
                <a:gd name="T15" fmla="*/ 113 h 284"/>
                <a:gd name="T16" fmla="*/ 0 w 283"/>
                <a:gd name="T17" fmla="*/ 57 h 284"/>
                <a:gd name="T18" fmla="*/ 0 w 283"/>
                <a:gd name="T19" fmla="*/ 0 h 284"/>
                <a:gd name="T20" fmla="*/ 113 w 283"/>
                <a:gd name="T21" fmla="*/ 57 h 284"/>
                <a:gd name="T22" fmla="*/ 170 w 283"/>
                <a:gd name="T2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284">
                  <a:moveTo>
                    <a:pt x="170" y="0"/>
                  </a:moveTo>
                  <a:lnTo>
                    <a:pt x="227" y="57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113" y="170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13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5166" y="3478"/>
              <a:ext cx="397" cy="453"/>
            </a:xfrm>
            <a:custGeom>
              <a:avLst/>
              <a:gdLst>
                <a:gd name="T0" fmla="*/ 227 w 397"/>
                <a:gd name="T1" fmla="*/ 0 h 453"/>
                <a:gd name="T2" fmla="*/ 113 w 397"/>
                <a:gd name="T3" fmla="*/ 56 h 453"/>
                <a:gd name="T4" fmla="*/ 0 w 397"/>
                <a:gd name="T5" fmla="*/ 56 h 453"/>
                <a:gd name="T6" fmla="*/ 0 w 397"/>
                <a:gd name="T7" fmla="*/ 113 h 453"/>
                <a:gd name="T8" fmla="*/ 113 w 397"/>
                <a:gd name="T9" fmla="*/ 226 h 453"/>
                <a:gd name="T10" fmla="*/ 57 w 397"/>
                <a:gd name="T11" fmla="*/ 283 h 453"/>
                <a:gd name="T12" fmla="*/ 57 w 397"/>
                <a:gd name="T13" fmla="*/ 397 h 453"/>
                <a:gd name="T14" fmla="*/ 113 w 397"/>
                <a:gd name="T15" fmla="*/ 340 h 453"/>
                <a:gd name="T16" fmla="*/ 227 w 397"/>
                <a:gd name="T17" fmla="*/ 453 h 453"/>
                <a:gd name="T18" fmla="*/ 284 w 397"/>
                <a:gd name="T19" fmla="*/ 340 h 453"/>
                <a:gd name="T20" fmla="*/ 284 w 397"/>
                <a:gd name="T21" fmla="*/ 283 h 453"/>
                <a:gd name="T22" fmla="*/ 340 w 397"/>
                <a:gd name="T23" fmla="*/ 283 h 453"/>
                <a:gd name="T24" fmla="*/ 397 w 397"/>
                <a:gd name="T25" fmla="*/ 170 h 453"/>
                <a:gd name="T26" fmla="*/ 397 w 397"/>
                <a:gd name="T27" fmla="*/ 56 h 453"/>
                <a:gd name="T28" fmla="*/ 340 w 397"/>
                <a:gd name="T29" fmla="*/ 0 h 453"/>
                <a:gd name="T30" fmla="*/ 284 w 397"/>
                <a:gd name="T31" fmla="*/ 0 h 453"/>
                <a:gd name="T32" fmla="*/ 227 w 397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453">
                  <a:moveTo>
                    <a:pt x="227" y="0"/>
                  </a:moveTo>
                  <a:lnTo>
                    <a:pt x="113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113" y="226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3" y="340"/>
                  </a:lnTo>
                  <a:lnTo>
                    <a:pt x="227" y="453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4883" y="3591"/>
              <a:ext cx="567" cy="510"/>
            </a:xfrm>
            <a:custGeom>
              <a:avLst/>
              <a:gdLst>
                <a:gd name="T0" fmla="*/ 113 w 567"/>
                <a:gd name="T1" fmla="*/ 0 h 510"/>
                <a:gd name="T2" fmla="*/ 0 w 567"/>
                <a:gd name="T3" fmla="*/ 113 h 510"/>
                <a:gd name="T4" fmla="*/ 0 w 567"/>
                <a:gd name="T5" fmla="*/ 227 h 510"/>
                <a:gd name="T6" fmla="*/ 56 w 567"/>
                <a:gd name="T7" fmla="*/ 340 h 510"/>
                <a:gd name="T8" fmla="*/ 170 w 567"/>
                <a:gd name="T9" fmla="*/ 454 h 510"/>
                <a:gd name="T10" fmla="*/ 283 w 567"/>
                <a:gd name="T11" fmla="*/ 454 h 510"/>
                <a:gd name="T12" fmla="*/ 340 w 567"/>
                <a:gd name="T13" fmla="*/ 510 h 510"/>
                <a:gd name="T14" fmla="*/ 567 w 567"/>
                <a:gd name="T15" fmla="*/ 340 h 510"/>
                <a:gd name="T16" fmla="*/ 510 w 567"/>
                <a:gd name="T17" fmla="*/ 340 h 510"/>
                <a:gd name="T18" fmla="*/ 396 w 567"/>
                <a:gd name="T19" fmla="*/ 227 h 510"/>
                <a:gd name="T20" fmla="*/ 340 w 567"/>
                <a:gd name="T21" fmla="*/ 284 h 510"/>
                <a:gd name="T22" fmla="*/ 340 w 567"/>
                <a:gd name="T23" fmla="*/ 170 h 510"/>
                <a:gd name="T24" fmla="*/ 226 w 567"/>
                <a:gd name="T25" fmla="*/ 170 h 510"/>
                <a:gd name="T26" fmla="*/ 170 w 567"/>
                <a:gd name="T27" fmla="*/ 284 h 510"/>
                <a:gd name="T28" fmla="*/ 170 w 567"/>
                <a:gd name="T29" fmla="*/ 170 h 510"/>
                <a:gd name="T30" fmla="*/ 113 w 567"/>
                <a:gd name="T31" fmla="*/ 113 h 510"/>
                <a:gd name="T32" fmla="*/ 113 w 567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10">
                  <a:moveTo>
                    <a:pt x="113" y="0"/>
                  </a:moveTo>
                  <a:lnTo>
                    <a:pt x="0" y="113"/>
                  </a:lnTo>
                  <a:lnTo>
                    <a:pt x="0" y="227"/>
                  </a:lnTo>
                  <a:lnTo>
                    <a:pt x="56" y="340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340" y="510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396" y="227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5223" y="3931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114 h 340"/>
                <a:gd name="T4" fmla="*/ 340 w 340"/>
                <a:gd name="T5" fmla="*/ 114 h 340"/>
                <a:gd name="T6" fmla="*/ 340 w 340"/>
                <a:gd name="T7" fmla="*/ 284 h 340"/>
                <a:gd name="T8" fmla="*/ 227 w 340"/>
                <a:gd name="T9" fmla="*/ 340 h 340"/>
                <a:gd name="T10" fmla="*/ 0 w 340"/>
                <a:gd name="T11" fmla="*/ 227 h 340"/>
                <a:gd name="T12" fmla="*/ 0 w 340"/>
                <a:gd name="T13" fmla="*/ 170 h 340"/>
                <a:gd name="T14" fmla="*/ 227 w 340"/>
                <a:gd name="T1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114"/>
                  </a:lnTo>
                  <a:lnTo>
                    <a:pt x="340" y="114"/>
                  </a:lnTo>
                  <a:lnTo>
                    <a:pt x="340" y="284"/>
                  </a:lnTo>
                  <a:lnTo>
                    <a:pt x="227" y="340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5166" y="4158"/>
              <a:ext cx="454" cy="454"/>
            </a:xfrm>
            <a:custGeom>
              <a:avLst/>
              <a:gdLst>
                <a:gd name="T0" fmla="*/ 397 w 454"/>
                <a:gd name="T1" fmla="*/ 57 h 454"/>
                <a:gd name="T2" fmla="*/ 284 w 454"/>
                <a:gd name="T3" fmla="*/ 113 h 454"/>
                <a:gd name="T4" fmla="*/ 57 w 454"/>
                <a:gd name="T5" fmla="*/ 0 h 454"/>
                <a:gd name="T6" fmla="*/ 57 w 454"/>
                <a:gd name="T7" fmla="*/ 113 h 454"/>
                <a:gd name="T8" fmla="*/ 113 w 454"/>
                <a:gd name="T9" fmla="*/ 170 h 454"/>
                <a:gd name="T10" fmla="*/ 0 w 454"/>
                <a:gd name="T11" fmla="*/ 170 h 454"/>
                <a:gd name="T12" fmla="*/ 0 w 454"/>
                <a:gd name="T13" fmla="*/ 284 h 454"/>
                <a:gd name="T14" fmla="*/ 57 w 454"/>
                <a:gd name="T15" fmla="*/ 284 h 454"/>
                <a:gd name="T16" fmla="*/ 113 w 454"/>
                <a:gd name="T17" fmla="*/ 340 h 454"/>
                <a:gd name="T18" fmla="*/ 284 w 454"/>
                <a:gd name="T19" fmla="*/ 454 h 454"/>
                <a:gd name="T20" fmla="*/ 284 w 454"/>
                <a:gd name="T21" fmla="*/ 340 h 454"/>
                <a:gd name="T22" fmla="*/ 397 w 454"/>
                <a:gd name="T23" fmla="*/ 340 h 454"/>
                <a:gd name="T24" fmla="*/ 454 w 454"/>
                <a:gd name="T25" fmla="*/ 227 h 454"/>
                <a:gd name="T26" fmla="*/ 397 w 454"/>
                <a:gd name="T27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454">
                  <a:moveTo>
                    <a:pt x="397" y="57"/>
                  </a:moveTo>
                  <a:lnTo>
                    <a:pt x="284" y="113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113" y="340"/>
                  </a:lnTo>
                  <a:lnTo>
                    <a:pt x="284" y="454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454" y="227"/>
                  </a:lnTo>
                  <a:lnTo>
                    <a:pt x="397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5109" y="4442"/>
              <a:ext cx="511" cy="623"/>
            </a:xfrm>
            <a:custGeom>
              <a:avLst/>
              <a:gdLst>
                <a:gd name="T0" fmla="*/ 454 w 511"/>
                <a:gd name="T1" fmla="*/ 56 h 623"/>
                <a:gd name="T2" fmla="*/ 341 w 511"/>
                <a:gd name="T3" fmla="*/ 56 h 623"/>
                <a:gd name="T4" fmla="*/ 341 w 511"/>
                <a:gd name="T5" fmla="*/ 170 h 623"/>
                <a:gd name="T6" fmla="*/ 170 w 511"/>
                <a:gd name="T7" fmla="*/ 57 h 623"/>
                <a:gd name="T8" fmla="*/ 114 w 511"/>
                <a:gd name="T9" fmla="*/ 0 h 623"/>
                <a:gd name="T10" fmla="*/ 57 w 511"/>
                <a:gd name="T11" fmla="*/ 0 h 623"/>
                <a:gd name="T12" fmla="*/ 57 w 511"/>
                <a:gd name="T13" fmla="*/ 226 h 623"/>
                <a:gd name="T14" fmla="*/ 0 w 511"/>
                <a:gd name="T15" fmla="*/ 283 h 623"/>
                <a:gd name="T16" fmla="*/ 57 w 511"/>
                <a:gd name="T17" fmla="*/ 340 h 623"/>
                <a:gd name="T18" fmla="*/ 114 w 511"/>
                <a:gd name="T19" fmla="*/ 396 h 623"/>
                <a:gd name="T20" fmla="*/ 170 w 511"/>
                <a:gd name="T21" fmla="*/ 453 h 623"/>
                <a:gd name="T22" fmla="*/ 284 w 511"/>
                <a:gd name="T23" fmla="*/ 510 h 623"/>
                <a:gd name="T24" fmla="*/ 341 w 511"/>
                <a:gd name="T25" fmla="*/ 623 h 623"/>
                <a:gd name="T26" fmla="*/ 454 w 511"/>
                <a:gd name="T27" fmla="*/ 567 h 623"/>
                <a:gd name="T28" fmla="*/ 511 w 511"/>
                <a:gd name="T29" fmla="*/ 510 h 623"/>
                <a:gd name="T30" fmla="*/ 454 w 511"/>
                <a:gd name="T31" fmla="*/ 453 h 623"/>
                <a:gd name="T32" fmla="*/ 397 w 511"/>
                <a:gd name="T33" fmla="*/ 453 h 623"/>
                <a:gd name="T34" fmla="*/ 397 w 511"/>
                <a:gd name="T35" fmla="*/ 340 h 623"/>
                <a:gd name="T36" fmla="*/ 511 w 511"/>
                <a:gd name="T37" fmla="*/ 283 h 623"/>
                <a:gd name="T38" fmla="*/ 454 w 511"/>
                <a:gd name="T39" fmla="*/ 170 h 623"/>
                <a:gd name="T40" fmla="*/ 454 w 511"/>
                <a:gd name="T41" fmla="*/ 5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1" h="623">
                  <a:moveTo>
                    <a:pt x="454" y="56"/>
                  </a:moveTo>
                  <a:lnTo>
                    <a:pt x="341" y="56"/>
                  </a:lnTo>
                  <a:lnTo>
                    <a:pt x="341" y="170"/>
                  </a:lnTo>
                  <a:lnTo>
                    <a:pt x="170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57" y="340"/>
                  </a:lnTo>
                  <a:lnTo>
                    <a:pt x="114" y="396"/>
                  </a:lnTo>
                  <a:lnTo>
                    <a:pt x="170" y="453"/>
                  </a:lnTo>
                  <a:lnTo>
                    <a:pt x="284" y="510"/>
                  </a:lnTo>
                  <a:lnTo>
                    <a:pt x="341" y="623"/>
                  </a:lnTo>
                  <a:lnTo>
                    <a:pt x="454" y="567"/>
                  </a:lnTo>
                  <a:lnTo>
                    <a:pt x="511" y="510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40"/>
                  </a:lnTo>
                  <a:lnTo>
                    <a:pt x="511" y="283"/>
                  </a:lnTo>
                  <a:lnTo>
                    <a:pt x="454" y="170"/>
                  </a:lnTo>
                  <a:lnTo>
                    <a:pt x="454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4372" y="4442"/>
              <a:ext cx="1078" cy="1020"/>
            </a:xfrm>
            <a:custGeom>
              <a:avLst/>
              <a:gdLst>
                <a:gd name="T0" fmla="*/ 737 w 1078"/>
                <a:gd name="T1" fmla="*/ 283 h 1020"/>
                <a:gd name="T2" fmla="*/ 624 w 1078"/>
                <a:gd name="T3" fmla="*/ 226 h 1020"/>
                <a:gd name="T4" fmla="*/ 567 w 1078"/>
                <a:gd name="T5" fmla="*/ 170 h 1020"/>
                <a:gd name="T6" fmla="*/ 567 w 1078"/>
                <a:gd name="T7" fmla="*/ 0 h 1020"/>
                <a:gd name="T8" fmla="*/ 454 w 1078"/>
                <a:gd name="T9" fmla="*/ 0 h 1020"/>
                <a:gd name="T10" fmla="*/ 340 w 1078"/>
                <a:gd name="T11" fmla="*/ 56 h 1020"/>
                <a:gd name="T12" fmla="*/ 340 w 1078"/>
                <a:gd name="T13" fmla="*/ 113 h 1020"/>
                <a:gd name="T14" fmla="*/ 227 w 1078"/>
                <a:gd name="T15" fmla="*/ 283 h 1020"/>
                <a:gd name="T16" fmla="*/ 227 w 1078"/>
                <a:gd name="T17" fmla="*/ 680 h 1020"/>
                <a:gd name="T18" fmla="*/ 0 w 1078"/>
                <a:gd name="T19" fmla="*/ 793 h 1020"/>
                <a:gd name="T20" fmla="*/ 0 w 1078"/>
                <a:gd name="T21" fmla="*/ 850 h 1020"/>
                <a:gd name="T22" fmla="*/ 114 w 1078"/>
                <a:gd name="T23" fmla="*/ 963 h 1020"/>
                <a:gd name="T24" fmla="*/ 170 w 1078"/>
                <a:gd name="T25" fmla="*/ 1020 h 1020"/>
                <a:gd name="T26" fmla="*/ 340 w 1078"/>
                <a:gd name="T27" fmla="*/ 907 h 1020"/>
                <a:gd name="T28" fmla="*/ 511 w 1078"/>
                <a:gd name="T29" fmla="*/ 793 h 1020"/>
                <a:gd name="T30" fmla="*/ 624 w 1078"/>
                <a:gd name="T31" fmla="*/ 737 h 1020"/>
                <a:gd name="T32" fmla="*/ 794 w 1078"/>
                <a:gd name="T33" fmla="*/ 737 h 1020"/>
                <a:gd name="T34" fmla="*/ 851 w 1078"/>
                <a:gd name="T35" fmla="*/ 680 h 1020"/>
                <a:gd name="T36" fmla="*/ 964 w 1078"/>
                <a:gd name="T37" fmla="*/ 737 h 1020"/>
                <a:gd name="T38" fmla="*/ 1078 w 1078"/>
                <a:gd name="T39" fmla="*/ 623 h 1020"/>
                <a:gd name="T40" fmla="*/ 1021 w 1078"/>
                <a:gd name="T41" fmla="*/ 510 h 1020"/>
                <a:gd name="T42" fmla="*/ 907 w 1078"/>
                <a:gd name="T43" fmla="*/ 453 h 1020"/>
                <a:gd name="T44" fmla="*/ 737 w 1078"/>
                <a:gd name="T45" fmla="*/ 28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78" h="1020">
                  <a:moveTo>
                    <a:pt x="737" y="283"/>
                  </a:moveTo>
                  <a:lnTo>
                    <a:pt x="624" y="226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227" y="283"/>
                  </a:lnTo>
                  <a:lnTo>
                    <a:pt x="227" y="680"/>
                  </a:lnTo>
                  <a:lnTo>
                    <a:pt x="0" y="793"/>
                  </a:lnTo>
                  <a:lnTo>
                    <a:pt x="0" y="850"/>
                  </a:lnTo>
                  <a:lnTo>
                    <a:pt x="114" y="963"/>
                  </a:lnTo>
                  <a:lnTo>
                    <a:pt x="170" y="1020"/>
                  </a:lnTo>
                  <a:lnTo>
                    <a:pt x="340" y="907"/>
                  </a:lnTo>
                  <a:lnTo>
                    <a:pt x="511" y="793"/>
                  </a:lnTo>
                  <a:lnTo>
                    <a:pt x="624" y="737"/>
                  </a:lnTo>
                  <a:lnTo>
                    <a:pt x="794" y="737"/>
                  </a:lnTo>
                  <a:lnTo>
                    <a:pt x="851" y="680"/>
                  </a:lnTo>
                  <a:lnTo>
                    <a:pt x="964" y="737"/>
                  </a:lnTo>
                  <a:lnTo>
                    <a:pt x="1078" y="623"/>
                  </a:lnTo>
                  <a:lnTo>
                    <a:pt x="1021" y="510"/>
                  </a:lnTo>
                  <a:lnTo>
                    <a:pt x="907" y="453"/>
                  </a:lnTo>
                  <a:lnTo>
                    <a:pt x="737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4826" y="3988"/>
              <a:ext cx="453" cy="737"/>
            </a:xfrm>
            <a:custGeom>
              <a:avLst/>
              <a:gdLst>
                <a:gd name="T0" fmla="*/ 0 w 453"/>
                <a:gd name="T1" fmla="*/ 454 h 737"/>
                <a:gd name="T2" fmla="*/ 0 w 453"/>
                <a:gd name="T3" fmla="*/ 227 h 737"/>
                <a:gd name="T4" fmla="*/ 57 w 453"/>
                <a:gd name="T5" fmla="*/ 170 h 737"/>
                <a:gd name="T6" fmla="*/ 170 w 453"/>
                <a:gd name="T7" fmla="*/ 170 h 737"/>
                <a:gd name="T8" fmla="*/ 170 w 453"/>
                <a:gd name="T9" fmla="*/ 0 h 737"/>
                <a:gd name="T10" fmla="*/ 227 w 453"/>
                <a:gd name="T11" fmla="*/ 57 h 737"/>
                <a:gd name="T12" fmla="*/ 340 w 453"/>
                <a:gd name="T13" fmla="*/ 57 h 737"/>
                <a:gd name="T14" fmla="*/ 397 w 453"/>
                <a:gd name="T15" fmla="*/ 113 h 737"/>
                <a:gd name="T16" fmla="*/ 397 w 453"/>
                <a:gd name="T17" fmla="*/ 283 h 737"/>
                <a:gd name="T18" fmla="*/ 453 w 453"/>
                <a:gd name="T19" fmla="*/ 340 h 737"/>
                <a:gd name="T20" fmla="*/ 340 w 453"/>
                <a:gd name="T21" fmla="*/ 340 h 737"/>
                <a:gd name="T22" fmla="*/ 340 w 453"/>
                <a:gd name="T23" fmla="*/ 680 h 737"/>
                <a:gd name="T24" fmla="*/ 283 w 453"/>
                <a:gd name="T25" fmla="*/ 737 h 737"/>
                <a:gd name="T26" fmla="*/ 170 w 453"/>
                <a:gd name="T27" fmla="*/ 680 h 737"/>
                <a:gd name="T28" fmla="*/ 113 w 453"/>
                <a:gd name="T29" fmla="*/ 624 h 737"/>
                <a:gd name="T30" fmla="*/ 113 w 453"/>
                <a:gd name="T31" fmla="*/ 454 h 737"/>
                <a:gd name="T32" fmla="*/ 0 w 453"/>
                <a:gd name="T33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737">
                  <a:moveTo>
                    <a:pt x="0" y="454"/>
                  </a:moveTo>
                  <a:lnTo>
                    <a:pt x="0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97" y="113"/>
                  </a:lnTo>
                  <a:lnTo>
                    <a:pt x="397" y="28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680"/>
                  </a:lnTo>
                  <a:lnTo>
                    <a:pt x="283" y="737"/>
                  </a:lnTo>
                  <a:lnTo>
                    <a:pt x="170" y="680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4656" y="4045"/>
              <a:ext cx="227" cy="453"/>
            </a:xfrm>
            <a:custGeom>
              <a:avLst/>
              <a:gdLst>
                <a:gd name="T0" fmla="*/ 227 w 227"/>
                <a:gd name="T1" fmla="*/ 113 h 453"/>
                <a:gd name="T2" fmla="*/ 170 w 227"/>
                <a:gd name="T3" fmla="*/ 0 h 453"/>
                <a:gd name="T4" fmla="*/ 113 w 227"/>
                <a:gd name="T5" fmla="*/ 56 h 453"/>
                <a:gd name="T6" fmla="*/ 56 w 227"/>
                <a:gd name="T7" fmla="*/ 113 h 453"/>
                <a:gd name="T8" fmla="*/ 0 w 227"/>
                <a:gd name="T9" fmla="*/ 113 h 453"/>
                <a:gd name="T10" fmla="*/ 0 w 227"/>
                <a:gd name="T11" fmla="*/ 170 h 453"/>
                <a:gd name="T12" fmla="*/ 56 w 227"/>
                <a:gd name="T13" fmla="*/ 226 h 453"/>
                <a:gd name="T14" fmla="*/ 0 w 227"/>
                <a:gd name="T15" fmla="*/ 283 h 453"/>
                <a:gd name="T16" fmla="*/ 0 w 227"/>
                <a:gd name="T17" fmla="*/ 397 h 453"/>
                <a:gd name="T18" fmla="*/ 56 w 227"/>
                <a:gd name="T19" fmla="*/ 453 h 453"/>
                <a:gd name="T20" fmla="*/ 170 w 227"/>
                <a:gd name="T21" fmla="*/ 397 h 453"/>
                <a:gd name="T22" fmla="*/ 170 w 227"/>
                <a:gd name="T23" fmla="*/ 170 h 453"/>
                <a:gd name="T24" fmla="*/ 227 w 227"/>
                <a:gd name="T25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453">
                  <a:moveTo>
                    <a:pt x="227" y="113"/>
                  </a:moveTo>
                  <a:lnTo>
                    <a:pt x="170" y="0"/>
                  </a:lnTo>
                  <a:lnTo>
                    <a:pt x="113" y="56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6" y="226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453"/>
                  </a:lnTo>
                  <a:lnTo>
                    <a:pt x="170" y="397"/>
                  </a:lnTo>
                  <a:lnTo>
                    <a:pt x="170" y="170"/>
                  </a:lnTo>
                  <a:lnTo>
                    <a:pt x="227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0" name="Freeform 956"/>
            <p:cNvSpPr>
              <a:spLocks/>
            </p:cNvSpPr>
            <p:nvPr/>
          </p:nvSpPr>
          <p:spPr bwMode="auto">
            <a:xfrm>
              <a:off x="4656" y="3534"/>
              <a:ext cx="340" cy="341"/>
            </a:xfrm>
            <a:custGeom>
              <a:avLst/>
              <a:gdLst>
                <a:gd name="T0" fmla="*/ 283 w 340"/>
                <a:gd name="T1" fmla="*/ 0 h 341"/>
                <a:gd name="T2" fmla="*/ 0 w 340"/>
                <a:gd name="T3" fmla="*/ 0 h 341"/>
                <a:gd name="T4" fmla="*/ 0 w 340"/>
                <a:gd name="T5" fmla="*/ 170 h 341"/>
                <a:gd name="T6" fmla="*/ 56 w 340"/>
                <a:gd name="T7" fmla="*/ 227 h 341"/>
                <a:gd name="T8" fmla="*/ 113 w 340"/>
                <a:gd name="T9" fmla="*/ 227 h 341"/>
                <a:gd name="T10" fmla="*/ 113 w 340"/>
                <a:gd name="T11" fmla="*/ 284 h 341"/>
                <a:gd name="T12" fmla="*/ 170 w 340"/>
                <a:gd name="T13" fmla="*/ 341 h 341"/>
                <a:gd name="T14" fmla="*/ 227 w 340"/>
                <a:gd name="T15" fmla="*/ 284 h 341"/>
                <a:gd name="T16" fmla="*/ 227 w 340"/>
                <a:gd name="T17" fmla="*/ 170 h 341"/>
                <a:gd name="T18" fmla="*/ 340 w 340"/>
                <a:gd name="T19" fmla="*/ 57 h 341"/>
                <a:gd name="T20" fmla="*/ 283 w 340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1">
                  <a:moveTo>
                    <a:pt x="283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341"/>
                  </a:lnTo>
                  <a:lnTo>
                    <a:pt x="227" y="284"/>
                  </a:lnTo>
                  <a:lnTo>
                    <a:pt x="227" y="170"/>
                  </a:lnTo>
                  <a:lnTo>
                    <a:pt x="340" y="5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1" name="Freeform 957"/>
            <p:cNvSpPr>
              <a:spLocks/>
            </p:cNvSpPr>
            <p:nvPr/>
          </p:nvSpPr>
          <p:spPr bwMode="auto">
            <a:xfrm>
              <a:off x="3692" y="2230"/>
              <a:ext cx="1304" cy="1361"/>
            </a:xfrm>
            <a:custGeom>
              <a:avLst/>
              <a:gdLst>
                <a:gd name="T0" fmla="*/ 624 w 1304"/>
                <a:gd name="T1" fmla="*/ 284 h 1361"/>
                <a:gd name="T2" fmla="*/ 737 w 1304"/>
                <a:gd name="T3" fmla="*/ 114 h 1361"/>
                <a:gd name="T4" fmla="*/ 907 w 1304"/>
                <a:gd name="T5" fmla="*/ 170 h 1361"/>
                <a:gd name="T6" fmla="*/ 964 w 1304"/>
                <a:gd name="T7" fmla="*/ 114 h 1361"/>
                <a:gd name="T8" fmla="*/ 1077 w 1304"/>
                <a:gd name="T9" fmla="*/ 57 h 1361"/>
                <a:gd name="T10" fmla="*/ 1134 w 1304"/>
                <a:gd name="T11" fmla="*/ 114 h 1361"/>
                <a:gd name="T12" fmla="*/ 1191 w 1304"/>
                <a:gd name="T13" fmla="*/ 454 h 1361"/>
                <a:gd name="T14" fmla="*/ 1304 w 1304"/>
                <a:gd name="T15" fmla="*/ 510 h 1361"/>
                <a:gd name="T16" fmla="*/ 1247 w 1304"/>
                <a:gd name="T17" fmla="*/ 624 h 1361"/>
                <a:gd name="T18" fmla="*/ 1134 w 1304"/>
                <a:gd name="T19" fmla="*/ 794 h 1361"/>
                <a:gd name="T20" fmla="*/ 1247 w 1304"/>
                <a:gd name="T21" fmla="*/ 1021 h 1361"/>
                <a:gd name="T22" fmla="*/ 1134 w 1304"/>
                <a:gd name="T23" fmla="*/ 1078 h 1361"/>
                <a:gd name="T24" fmla="*/ 1247 w 1304"/>
                <a:gd name="T25" fmla="*/ 1191 h 1361"/>
                <a:gd name="T26" fmla="*/ 1247 w 1304"/>
                <a:gd name="T27" fmla="*/ 1304 h 1361"/>
                <a:gd name="T28" fmla="*/ 794 w 1304"/>
                <a:gd name="T29" fmla="*/ 1361 h 1361"/>
                <a:gd name="T30" fmla="*/ 510 w 1304"/>
                <a:gd name="T31" fmla="*/ 1248 h 1361"/>
                <a:gd name="T32" fmla="*/ 170 w 1304"/>
                <a:gd name="T33" fmla="*/ 1191 h 1361"/>
                <a:gd name="T34" fmla="*/ 340 w 1304"/>
                <a:gd name="T35" fmla="*/ 1134 h 1361"/>
                <a:gd name="T36" fmla="*/ 227 w 1304"/>
                <a:gd name="T37" fmla="*/ 1021 h 1361"/>
                <a:gd name="T38" fmla="*/ 113 w 1304"/>
                <a:gd name="T39" fmla="*/ 964 h 1361"/>
                <a:gd name="T40" fmla="*/ 0 w 1304"/>
                <a:gd name="T41" fmla="*/ 907 h 1361"/>
                <a:gd name="T42" fmla="*/ 113 w 1304"/>
                <a:gd name="T43" fmla="*/ 851 h 1361"/>
                <a:gd name="T44" fmla="*/ 170 w 1304"/>
                <a:gd name="T45" fmla="*/ 737 h 1361"/>
                <a:gd name="T46" fmla="*/ 227 w 1304"/>
                <a:gd name="T47" fmla="*/ 851 h 1361"/>
                <a:gd name="T48" fmla="*/ 170 w 1304"/>
                <a:gd name="T49" fmla="*/ 907 h 1361"/>
                <a:gd name="T50" fmla="*/ 227 w 1304"/>
                <a:gd name="T51" fmla="*/ 964 h 1361"/>
                <a:gd name="T52" fmla="*/ 283 w 1304"/>
                <a:gd name="T53" fmla="*/ 907 h 1361"/>
                <a:gd name="T54" fmla="*/ 340 w 1304"/>
                <a:gd name="T55" fmla="*/ 737 h 1361"/>
                <a:gd name="T56" fmla="*/ 227 w 1304"/>
                <a:gd name="T57" fmla="*/ 681 h 1361"/>
                <a:gd name="T58" fmla="*/ 453 w 1304"/>
                <a:gd name="T59" fmla="*/ 567 h 1361"/>
                <a:gd name="T60" fmla="*/ 340 w 1304"/>
                <a:gd name="T61" fmla="*/ 567 h 1361"/>
                <a:gd name="T62" fmla="*/ 227 w 1304"/>
                <a:gd name="T63" fmla="*/ 567 h 1361"/>
                <a:gd name="T64" fmla="*/ 453 w 1304"/>
                <a:gd name="T65" fmla="*/ 397 h 1361"/>
                <a:gd name="T66" fmla="*/ 510 w 1304"/>
                <a:gd name="T67" fmla="*/ 28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1361">
                  <a:moveTo>
                    <a:pt x="510" y="284"/>
                  </a:moveTo>
                  <a:lnTo>
                    <a:pt x="624" y="284"/>
                  </a:lnTo>
                  <a:lnTo>
                    <a:pt x="680" y="170"/>
                  </a:lnTo>
                  <a:lnTo>
                    <a:pt x="737" y="114"/>
                  </a:lnTo>
                  <a:lnTo>
                    <a:pt x="794" y="227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4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134" y="340"/>
                  </a:lnTo>
                  <a:lnTo>
                    <a:pt x="1191" y="454"/>
                  </a:lnTo>
                  <a:lnTo>
                    <a:pt x="1304" y="340"/>
                  </a:lnTo>
                  <a:lnTo>
                    <a:pt x="1304" y="510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34" y="794"/>
                  </a:lnTo>
                  <a:lnTo>
                    <a:pt x="1134" y="964"/>
                  </a:lnTo>
                  <a:lnTo>
                    <a:pt x="1247" y="1021"/>
                  </a:lnTo>
                  <a:lnTo>
                    <a:pt x="1247" y="1078"/>
                  </a:lnTo>
                  <a:lnTo>
                    <a:pt x="1134" y="1078"/>
                  </a:lnTo>
                  <a:lnTo>
                    <a:pt x="1134" y="1134"/>
                  </a:lnTo>
                  <a:lnTo>
                    <a:pt x="1247" y="1191"/>
                  </a:lnTo>
                  <a:lnTo>
                    <a:pt x="1304" y="1248"/>
                  </a:lnTo>
                  <a:lnTo>
                    <a:pt x="1247" y="1304"/>
                  </a:lnTo>
                  <a:lnTo>
                    <a:pt x="964" y="1304"/>
                  </a:lnTo>
                  <a:lnTo>
                    <a:pt x="794" y="1361"/>
                  </a:lnTo>
                  <a:lnTo>
                    <a:pt x="680" y="1304"/>
                  </a:lnTo>
                  <a:lnTo>
                    <a:pt x="510" y="1248"/>
                  </a:lnTo>
                  <a:lnTo>
                    <a:pt x="397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340" y="1134"/>
                  </a:lnTo>
                  <a:lnTo>
                    <a:pt x="227" y="1078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56" y="794"/>
                  </a:lnTo>
                  <a:lnTo>
                    <a:pt x="170" y="737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907"/>
                  </a:lnTo>
                  <a:lnTo>
                    <a:pt x="113" y="964"/>
                  </a:lnTo>
                  <a:lnTo>
                    <a:pt x="227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283" y="624"/>
                  </a:lnTo>
                  <a:lnTo>
                    <a:pt x="340" y="567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340" y="454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510" y="2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3" name="Freeform 959"/>
            <p:cNvSpPr>
              <a:spLocks/>
            </p:cNvSpPr>
            <p:nvPr/>
          </p:nvSpPr>
          <p:spPr bwMode="auto">
            <a:xfrm>
              <a:off x="2614" y="4612"/>
              <a:ext cx="397" cy="283"/>
            </a:xfrm>
            <a:custGeom>
              <a:avLst/>
              <a:gdLst>
                <a:gd name="T0" fmla="*/ 284 w 397"/>
                <a:gd name="T1" fmla="*/ 0 h 283"/>
                <a:gd name="T2" fmla="*/ 0 w 397"/>
                <a:gd name="T3" fmla="*/ 170 h 283"/>
                <a:gd name="T4" fmla="*/ 0 w 397"/>
                <a:gd name="T5" fmla="*/ 226 h 283"/>
                <a:gd name="T6" fmla="*/ 114 w 397"/>
                <a:gd name="T7" fmla="*/ 170 h 283"/>
                <a:gd name="T8" fmla="*/ 171 w 397"/>
                <a:gd name="T9" fmla="*/ 170 h 283"/>
                <a:gd name="T10" fmla="*/ 114 w 397"/>
                <a:gd name="T11" fmla="*/ 226 h 283"/>
                <a:gd name="T12" fmla="*/ 171 w 397"/>
                <a:gd name="T13" fmla="*/ 283 h 283"/>
                <a:gd name="T14" fmla="*/ 397 w 397"/>
                <a:gd name="T15" fmla="*/ 113 h 283"/>
                <a:gd name="T16" fmla="*/ 284 w 39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7" h="283">
                  <a:moveTo>
                    <a:pt x="284" y="0"/>
                  </a:moveTo>
                  <a:lnTo>
                    <a:pt x="0" y="170"/>
                  </a:lnTo>
                  <a:lnTo>
                    <a:pt x="0" y="226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14" y="226"/>
                  </a:lnTo>
                  <a:lnTo>
                    <a:pt x="171" y="283"/>
                  </a:lnTo>
                  <a:lnTo>
                    <a:pt x="397" y="113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5" name="Freeform 961"/>
            <p:cNvSpPr>
              <a:spLocks/>
            </p:cNvSpPr>
            <p:nvPr/>
          </p:nvSpPr>
          <p:spPr bwMode="auto">
            <a:xfrm>
              <a:off x="3125" y="4725"/>
              <a:ext cx="794" cy="794"/>
            </a:xfrm>
            <a:custGeom>
              <a:avLst/>
              <a:gdLst>
                <a:gd name="T0" fmla="*/ 283 w 794"/>
                <a:gd name="T1" fmla="*/ 0 h 794"/>
                <a:gd name="T2" fmla="*/ 397 w 794"/>
                <a:gd name="T3" fmla="*/ 113 h 794"/>
                <a:gd name="T4" fmla="*/ 453 w 794"/>
                <a:gd name="T5" fmla="*/ 170 h 794"/>
                <a:gd name="T6" fmla="*/ 453 w 794"/>
                <a:gd name="T7" fmla="*/ 227 h 794"/>
                <a:gd name="T8" fmla="*/ 340 w 794"/>
                <a:gd name="T9" fmla="*/ 227 h 794"/>
                <a:gd name="T10" fmla="*/ 340 w 794"/>
                <a:gd name="T11" fmla="*/ 340 h 794"/>
                <a:gd name="T12" fmla="*/ 453 w 794"/>
                <a:gd name="T13" fmla="*/ 454 h 794"/>
                <a:gd name="T14" fmla="*/ 453 w 794"/>
                <a:gd name="T15" fmla="*/ 510 h 794"/>
                <a:gd name="T16" fmla="*/ 567 w 794"/>
                <a:gd name="T17" fmla="*/ 567 h 794"/>
                <a:gd name="T18" fmla="*/ 623 w 794"/>
                <a:gd name="T19" fmla="*/ 624 h 794"/>
                <a:gd name="T20" fmla="*/ 680 w 794"/>
                <a:gd name="T21" fmla="*/ 624 h 794"/>
                <a:gd name="T22" fmla="*/ 737 w 794"/>
                <a:gd name="T23" fmla="*/ 680 h 794"/>
                <a:gd name="T24" fmla="*/ 794 w 794"/>
                <a:gd name="T25" fmla="*/ 737 h 794"/>
                <a:gd name="T26" fmla="*/ 680 w 794"/>
                <a:gd name="T27" fmla="*/ 794 h 794"/>
                <a:gd name="T28" fmla="*/ 453 w 794"/>
                <a:gd name="T29" fmla="*/ 794 h 794"/>
                <a:gd name="T30" fmla="*/ 340 w 794"/>
                <a:gd name="T31" fmla="*/ 794 h 794"/>
                <a:gd name="T32" fmla="*/ 340 w 794"/>
                <a:gd name="T33" fmla="*/ 737 h 794"/>
                <a:gd name="T34" fmla="*/ 283 w 794"/>
                <a:gd name="T35" fmla="*/ 737 h 794"/>
                <a:gd name="T36" fmla="*/ 283 w 794"/>
                <a:gd name="T37" fmla="*/ 680 h 794"/>
                <a:gd name="T38" fmla="*/ 227 w 794"/>
                <a:gd name="T39" fmla="*/ 624 h 794"/>
                <a:gd name="T40" fmla="*/ 227 w 794"/>
                <a:gd name="T41" fmla="*/ 567 h 794"/>
                <a:gd name="T42" fmla="*/ 170 w 794"/>
                <a:gd name="T43" fmla="*/ 397 h 794"/>
                <a:gd name="T44" fmla="*/ 56 w 794"/>
                <a:gd name="T45" fmla="*/ 454 h 794"/>
                <a:gd name="T46" fmla="*/ 113 w 794"/>
                <a:gd name="T47" fmla="*/ 340 h 794"/>
                <a:gd name="T48" fmla="*/ 56 w 794"/>
                <a:gd name="T49" fmla="*/ 284 h 794"/>
                <a:gd name="T50" fmla="*/ 0 w 794"/>
                <a:gd name="T51" fmla="*/ 284 h 794"/>
                <a:gd name="T52" fmla="*/ 56 w 794"/>
                <a:gd name="T53" fmla="*/ 227 h 794"/>
                <a:gd name="T54" fmla="*/ 56 w 794"/>
                <a:gd name="T55" fmla="*/ 170 h 794"/>
                <a:gd name="T56" fmla="*/ 227 w 794"/>
                <a:gd name="T57" fmla="*/ 113 h 794"/>
                <a:gd name="T58" fmla="*/ 227 w 794"/>
                <a:gd name="T59" fmla="*/ 57 h 794"/>
                <a:gd name="T60" fmla="*/ 283 w 794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4" h="794">
                  <a:moveTo>
                    <a:pt x="283" y="0"/>
                  </a:moveTo>
                  <a:lnTo>
                    <a:pt x="397" y="113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3" y="454"/>
                  </a:lnTo>
                  <a:lnTo>
                    <a:pt x="453" y="510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680" y="624"/>
                  </a:lnTo>
                  <a:lnTo>
                    <a:pt x="737" y="680"/>
                  </a:lnTo>
                  <a:lnTo>
                    <a:pt x="794" y="737"/>
                  </a:lnTo>
                  <a:lnTo>
                    <a:pt x="680" y="794"/>
                  </a:lnTo>
                  <a:lnTo>
                    <a:pt x="453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80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70" y="397"/>
                  </a:lnTo>
                  <a:lnTo>
                    <a:pt x="56" y="454"/>
                  </a:lnTo>
                  <a:lnTo>
                    <a:pt x="113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6" name="Freeform 962"/>
            <p:cNvSpPr>
              <a:spLocks/>
            </p:cNvSpPr>
            <p:nvPr/>
          </p:nvSpPr>
          <p:spPr bwMode="auto">
            <a:xfrm>
              <a:off x="3408" y="4498"/>
              <a:ext cx="681" cy="964"/>
            </a:xfrm>
            <a:custGeom>
              <a:avLst/>
              <a:gdLst>
                <a:gd name="T0" fmla="*/ 0 w 681"/>
                <a:gd name="T1" fmla="*/ 227 h 964"/>
                <a:gd name="T2" fmla="*/ 57 w 681"/>
                <a:gd name="T3" fmla="*/ 170 h 964"/>
                <a:gd name="T4" fmla="*/ 0 w 681"/>
                <a:gd name="T5" fmla="*/ 170 h 964"/>
                <a:gd name="T6" fmla="*/ 57 w 681"/>
                <a:gd name="T7" fmla="*/ 0 h 964"/>
                <a:gd name="T8" fmla="*/ 114 w 681"/>
                <a:gd name="T9" fmla="*/ 57 h 964"/>
                <a:gd name="T10" fmla="*/ 114 w 681"/>
                <a:gd name="T11" fmla="*/ 114 h 964"/>
                <a:gd name="T12" fmla="*/ 170 w 681"/>
                <a:gd name="T13" fmla="*/ 114 h 964"/>
                <a:gd name="T14" fmla="*/ 170 w 681"/>
                <a:gd name="T15" fmla="*/ 57 h 964"/>
                <a:gd name="T16" fmla="*/ 340 w 681"/>
                <a:gd name="T17" fmla="*/ 170 h 964"/>
                <a:gd name="T18" fmla="*/ 340 w 681"/>
                <a:gd name="T19" fmla="*/ 284 h 964"/>
                <a:gd name="T20" fmla="*/ 397 w 681"/>
                <a:gd name="T21" fmla="*/ 397 h 964"/>
                <a:gd name="T22" fmla="*/ 511 w 681"/>
                <a:gd name="T23" fmla="*/ 397 h 964"/>
                <a:gd name="T24" fmla="*/ 454 w 681"/>
                <a:gd name="T25" fmla="*/ 511 h 964"/>
                <a:gd name="T26" fmla="*/ 511 w 681"/>
                <a:gd name="T27" fmla="*/ 567 h 964"/>
                <a:gd name="T28" fmla="*/ 624 w 681"/>
                <a:gd name="T29" fmla="*/ 681 h 964"/>
                <a:gd name="T30" fmla="*/ 681 w 681"/>
                <a:gd name="T31" fmla="*/ 907 h 964"/>
                <a:gd name="T32" fmla="*/ 567 w 681"/>
                <a:gd name="T33" fmla="*/ 964 h 964"/>
                <a:gd name="T34" fmla="*/ 511 w 681"/>
                <a:gd name="T35" fmla="*/ 964 h 964"/>
                <a:gd name="T36" fmla="*/ 397 w 681"/>
                <a:gd name="T37" fmla="*/ 851 h 964"/>
                <a:gd name="T38" fmla="*/ 340 w 681"/>
                <a:gd name="T39" fmla="*/ 851 h 964"/>
                <a:gd name="T40" fmla="*/ 340 w 681"/>
                <a:gd name="T41" fmla="*/ 624 h 964"/>
                <a:gd name="T42" fmla="*/ 284 w 681"/>
                <a:gd name="T43" fmla="*/ 454 h 964"/>
                <a:gd name="T44" fmla="*/ 170 w 681"/>
                <a:gd name="T45" fmla="*/ 397 h 964"/>
                <a:gd name="T46" fmla="*/ 0 w 681"/>
                <a:gd name="T47" fmla="*/ 22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1" h="964">
                  <a:moveTo>
                    <a:pt x="0" y="227"/>
                  </a:moveTo>
                  <a:lnTo>
                    <a:pt x="57" y="170"/>
                  </a:lnTo>
                  <a:lnTo>
                    <a:pt x="0" y="170"/>
                  </a:lnTo>
                  <a:lnTo>
                    <a:pt x="57" y="0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340" y="170"/>
                  </a:lnTo>
                  <a:lnTo>
                    <a:pt x="340" y="284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454" y="511"/>
                  </a:lnTo>
                  <a:lnTo>
                    <a:pt x="511" y="567"/>
                  </a:lnTo>
                  <a:lnTo>
                    <a:pt x="624" y="681"/>
                  </a:lnTo>
                  <a:lnTo>
                    <a:pt x="681" y="907"/>
                  </a:lnTo>
                  <a:lnTo>
                    <a:pt x="567" y="964"/>
                  </a:lnTo>
                  <a:lnTo>
                    <a:pt x="511" y="964"/>
                  </a:lnTo>
                  <a:lnTo>
                    <a:pt x="397" y="851"/>
                  </a:lnTo>
                  <a:lnTo>
                    <a:pt x="340" y="851"/>
                  </a:lnTo>
                  <a:lnTo>
                    <a:pt x="340" y="624"/>
                  </a:lnTo>
                  <a:lnTo>
                    <a:pt x="284" y="454"/>
                  </a:lnTo>
                  <a:lnTo>
                    <a:pt x="170" y="39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7" name="Freeform 963"/>
            <p:cNvSpPr>
              <a:spLocks/>
            </p:cNvSpPr>
            <p:nvPr/>
          </p:nvSpPr>
          <p:spPr bwMode="auto">
            <a:xfrm>
              <a:off x="3522" y="4271"/>
              <a:ext cx="737" cy="1134"/>
            </a:xfrm>
            <a:custGeom>
              <a:avLst/>
              <a:gdLst>
                <a:gd name="T0" fmla="*/ 567 w 737"/>
                <a:gd name="T1" fmla="*/ 1134 h 1134"/>
                <a:gd name="T2" fmla="*/ 680 w 737"/>
                <a:gd name="T3" fmla="*/ 1134 h 1134"/>
                <a:gd name="T4" fmla="*/ 680 w 737"/>
                <a:gd name="T5" fmla="*/ 964 h 1134"/>
                <a:gd name="T6" fmla="*/ 737 w 737"/>
                <a:gd name="T7" fmla="*/ 908 h 1134"/>
                <a:gd name="T8" fmla="*/ 623 w 737"/>
                <a:gd name="T9" fmla="*/ 794 h 1134"/>
                <a:gd name="T10" fmla="*/ 680 w 737"/>
                <a:gd name="T11" fmla="*/ 681 h 1134"/>
                <a:gd name="T12" fmla="*/ 623 w 737"/>
                <a:gd name="T13" fmla="*/ 567 h 1134"/>
                <a:gd name="T14" fmla="*/ 567 w 737"/>
                <a:gd name="T15" fmla="*/ 397 h 1134"/>
                <a:gd name="T16" fmla="*/ 567 w 737"/>
                <a:gd name="T17" fmla="*/ 284 h 1134"/>
                <a:gd name="T18" fmla="*/ 510 w 737"/>
                <a:gd name="T19" fmla="*/ 227 h 1134"/>
                <a:gd name="T20" fmla="*/ 283 w 737"/>
                <a:gd name="T21" fmla="*/ 114 h 1134"/>
                <a:gd name="T22" fmla="*/ 170 w 737"/>
                <a:gd name="T23" fmla="*/ 0 h 1134"/>
                <a:gd name="T24" fmla="*/ 170 w 737"/>
                <a:gd name="T25" fmla="*/ 114 h 1134"/>
                <a:gd name="T26" fmla="*/ 170 w 737"/>
                <a:gd name="T27" fmla="*/ 171 h 1134"/>
                <a:gd name="T28" fmla="*/ 113 w 737"/>
                <a:gd name="T29" fmla="*/ 171 h 1134"/>
                <a:gd name="T30" fmla="*/ 0 w 737"/>
                <a:gd name="T31" fmla="*/ 171 h 1134"/>
                <a:gd name="T32" fmla="*/ 56 w 737"/>
                <a:gd name="T33" fmla="*/ 284 h 1134"/>
                <a:gd name="T34" fmla="*/ 226 w 737"/>
                <a:gd name="T35" fmla="*/ 397 h 1134"/>
                <a:gd name="T36" fmla="*/ 226 w 737"/>
                <a:gd name="T37" fmla="*/ 511 h 1134"/>
                <a:gd name="T38" fmla="*/ 283 w 737"/>
                <a:gd name="T39" fmla="*/ 624 h 1134"/>
                <a:gd name="T40" fmla="*/ 397 w 737"/>
                <a:gd name="T41" fmla="*/ 624 h 1134"/>
                <a:gd name="T42" fmla="*/ 340 w 737"/>
                <a:gd name="T43" fmla="*/ 738 h 1134"/>
                <a:gd name="T44" fmla="*/ 510 w 737"/>
                <a:gd name="T45" fmla="*/ 908 h 1134"/>
                <a:gd name="T46" fmla="*/ 567 w 737"/>
                <a:gd name="T4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7" h="1134">
                  <a:moveTo>
                    <a:pt x="567" y="1134"/>
                  </a:moveTo>
                  <a:lnTo>
                    <a:pt x="680" y="1134"/>
                  </a:lnTo>
                  <a:lnTo>
                    <a:pt x="680" y="964"/>
                  </a:lnTo>
                  <a:lnTo>
                    <a:pt x="737" y="908"/>
                  </a:lnTo>
                  <a:lnTo>
                    <a:pt x="623" y="794"/>
                  </a:lnTo>
                  <a:lnTo>
                    <a:pt x="680" y="681"/>
                  </a:lnTo>
                  <a:lnTo>
                    <a:pt x="623" y="567"/>
                  </a:lnTo>
                  <a:lnTo>
                    <a:pt x="567" y="397"/>
                  </a:lnTo>
                  <a:lnTo>
                    <a:pt x="567" y="284"/>
                  </a:lnTo>
                  <a:lnTo>
                    <a:pt x="510" y="227"/>
                  </a:lnTo>
                  <a:lnTo>
                    <a:pt x="283" y="114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170" y="171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56" y="284"/>
                  </a:lnTo>
                  <a:lnTo>
                    <a:pt x="226" y="397"/>
                  </a:lnTo>
                  <a:lnTo>
                    <a:pt x="226" y="511"/>
                  </a:lnTo>
                  <a:lnTo>
                    <a:pt x="283" y="624"/>
                  </a:lnTo>
                  <a:lnTo>
                    <a:pt x="397" y="624"/>
                  </a:lnTo>
                  <a:lnTo>
                    <a:pt x="340" y="738"/>
                  </a:lnTo>
                  <a:lnTo>
                    <a:pt x="510" y="908"/>
                  </a:lnTo>
                  <a:lnTo>
                    <a:pt x="567" y="11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8" name="Freeform 964"/>
            <p:cNvSpPr>
              <a:spLocks/>
            </p:cNvSpPr>
            <p:nvPr/>
          </p:nvSpPr>
          <p:spPr bwMode="auto">
            <a:xfrm>
              <a:off x="3692" y="4215"/>
              <a:ext cx="283" cy="227"/>
            </a:xfrm>
            <a:custGeom>
              <a:avLst/>
              <a:gdLst>
                <a:gd name="T0" fmla="*/ 0 w 283"/>
                <a:gd name="T1" fmla="*/ 56 h 227"/>
                <a:gd name="T2" fmla="*/ 0 w 283"/>
                <a:gd name="T3" fmla="*/ 0 h 227"/>
                <a:gd name="T4" fmla="*/ 178 w 283"/>
                <a:gd name="T5" fmla="*/ 110 h 227"/>
                <a:gd name="T6" fmla="*/ 283 w 283"/>
                <a:gd name="T7" fmla="*/ 170 h 227"/>
                <a:gd name="T8" fmla="*/ 227 w 283"/>
                <a:gd name="T9" fmla="*/ 227 h 227"/>
                <a:gd name="T10" fmla="*/ 113 w 283"/>
                <a:gd name="T11" fmla="*/ 170 h 227"/>
                <a:gd name="T12" fmla="*/ 0 w 283"/>
                <a:gd name="T13" fmla="*/ 5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227">
                  <a:moveTo>
                    <a:pt x="0" y="56"/>
                  </a:moveTo>
                  <a:lnTo>
                    <a:pt x="0" y="0"/>
                  </a:lnTo>
                  <a:lnTo>
                    <a:pt x="178" y="110"/>
                  </a:lnTo>
                  <a:lnTo>
                    <a:pt x="283" y="170"/>
                  </a:lnTo>
                  <a:lnTo>
                    <a:pt x="227" y="227"/>
                  </a:lnTo>
                  <a:lnTo>
                    <a:pt x="113" y="17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9" name="Freeform 965"/>
            <p:cNvSpPr>
              <a:spLocks/>
            </p:cNvSpPr>
            <p:nvPr/>
          </p:nvSpPr>
          <p:spPr bwMode="auto">
            <a:xfrm>
              <a:off x="3919" y="4158"/>
              <a:ext cx="680" cy="1247"/>
            </a:xfrm>
            <a:custGeom>
              <a:avLst/>
              <a:gdLst>
                <a:gd name="T0" fmla="*/ 283 w 680"/>
                <a:gd name="T1" fmla="*/ 1247 h 1247"/>
                <a:gd name="T2" fmla="*/ 397 w 680"/>
                <a:gd name="T3" fmla="*/ 1191 h 1247"/>
                <a:gd name="T4" fmla="*/ 453 w 680"/>
                <a:gd name="T5" fmla="*/ 1134 h 1247"/>
                <a:gd name="T6" fmla="*/ 453 w 680"/>
                <a:gd name="T7" fmla="*/ 1077 h 1247"/>
                <a:gd name="T8" fmla="*/ 680 w 680"/>
                <a:gd name="T9" fmla="*/ 964 h 1247"/>
                <a:gd name="T10" fmla="*/ 680 w 680"/>
                <a:gd name="T11" fmla="*/ 624 h 1247"/>
                <a:gd name="T12" fmla="*/ 510 w 680"/>
                <a:gd name="T13" fmla="*/ 567 h 1247"/>
                <a:gd name="T14" fmla="*/ 510 w 680"/>
                <a:gd name="T15" fmla="*/ 454 h 1247"/>
                <a:gd name="T16" fmla="*/ 397 w 680"/>
                <a:gd name="T17" fmla="*/ 340 h 1247"/>
                <a:gd name="T18" fmla="*/ 340 w 680"/>
                <a:gd name="T19" fmla="*/ 227 h 1247"/>
                <a:gd name="T20" fmla="*/ 340 w 680"/>
                <a:gd name="T21" fmla="*/ 113 h 1247"/>
                <a:gd name="T22" fmla="*/ 283 w 680"/>
                <a:gd name="T23" fmla="*/ 0 h 1247"/>
                <a:gd name="T24" fmla="*/ 226 w 680"/>
                <a:gd name="T25" fmla="*/ 0 h 1247"/>
                <a:gd name="T26" fmla="*/ 113 w 680"/>
                <a:gd name="T27" fmla="*/ 57 h 1247"/>
                <a:gd name="T28" fmla="*/ 56 w 680"/>
                <a:gd name="T29" fmla="*/ 113 h 1247"/>
                <a:gd name="T30" fmla="*/ 113 w 680"/>
                <a:gd name="T31" fmla="*/ 170 h 1247"/>
                <a:gd name="T32" fmla="*/ 56 w 680"/>
                <a:gd name="T33" fmla="*/ 227 h 1247"/>
                <a:gd name="T34" fmla="*/ 0 w 680"/>
                <a:gd name="T35" fmla="*/ 284 h 1247"/>
                <a:gd name="T36" fmla="*/ 113 w 680"/>
                <a:gd name="T37" fmla="*/ 340 h 1247"/>
                <a:gd name="T38" fmla="*/ 170 w 680"/>
                <a:gd name="T39" fmla="*/ 397 h 1247"/>
                <a:gd name="T40" fmla="*/ 170 w 680"/>
                <a:gd name="T41" fmla="*/ 510 h 1247"/>
                <a:gd name="T42" fmla="*/ 227 w 680"/>
                <a:gd name="T43" fmla="*/ 683 h 1247"/>
                <a:gd name="T44" fmla="*/ 283 w 680"/>
                <a:gd name="T45" fmla="*/ 794 h 1247"/>
                <a:gd name="T46" fmla="*/ 226 w 680"/>
                <a:gd name="T47" fmla="*/ 907 h 1247"/>
                <a:gd name="T48" fmla="*/ 340 w 680"/>
                <a:gd name="T49" fmla="*/ 1021 h 1247"/>
                <a:gd name="T50" fmla="*/ 283 w 680"/>
                <a:gd name="T51" fmla="*/ 1077 h 1247"/>
                <a:gd name="T52" fmla="*/ 283 w 680"/>
                <a:gd name="T5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1247">
                  <a:moveTo>
                    <a:pt x="283" y="1247"/>
                  </a:moveTo>
                  <a:lnTo>
                    <a:pt x="397" y="1191"/>
                  </a:lnTo>
                  <a:lnTo>
                    <a:pt x="453" y="1134"/>
                  </a:lnTo>
                  <a:lnTo>
                    <a:pt x="453" y="1077"/>
                  </a:lnTo>
                  <a:lnTo>
                    <a:pt x="680" y="964"/>
                  </a:lnTo>
                  <a:lnTo>
                    <a:pt x="680" y="624"/>
                  </a:lnTo>
                  <a:lnTo>
                    <a:pt x="510" y="567"/>
                  </a:lnTo>
                  <a:lnTo>
                    <a:pt x="510" y="454"/>
                  </a:lnTo>
                  <a:lnTo>
                    <a:pt x="397" y="340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113" y="57"/>
                  </a:lnTo>
                  <a:lnTo>
                    <a:pt x="56" y="113"/>
                  </a:lnTo>
                  <a:lnTo>
                    <a:pt x="113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113" y="340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27" y="683"/>
                  </a:lnTo>
                  <a:lnTo>
                    <a:pt x="283" y="794"/>
                  </a:lnTo>
                  <a:lnTo>
                    <a:pt x="226" y="907"/>
                  </a:lnTo>
                  <a:lnTo>
                    <a:pt x="340" y="1021"/>
                  </a:lnTo>
                  <a:lnTo>
                    <a:pt x="283" y="1077"/>
                  </a:lnTo>
                  <a:lnTo>
                    <a:pt x="283" y="124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30" name="Freeform 966"/>
            <p:cNvSpPr>
              <a:spLocks/>
            </p:cNvSpPr>
            <p:nvPr/>
          </p:nvSpPr>
          <p:spPr bwMode="auto">
            <a:xfrm>
              <a:off x="3635" y="4045"/>
              <a:ext cx="510" cy="340"/>
            </a:xfrm>
            <a:custGeom>
              <a:avLst/>
              <a:gdLst>
                <a:gd name="T0" fmla="*/ 113 w 510"/>
                <a:gd name="T1" fmla="*/ 0 h 340"/>
                <a:gd name="T2" fmla="*/ 0 w 510"/>
                <a:gd name="T3" fmla="*/ 113 h 340"/>
                <a:gd name="T4" fmla="*/ 113 w 510"/>
                <a:gd name="T5" fmla="*/ 170 h 340"/>
                <a:gd name="T6" fmla="*/ 57 w 510"/>
                <a:gd name="T7" fmla="*/ 170 h 340"/>
                <a:gd name="T8" fmla="*/ 340 w 510"/>
                <a:gd name="T9" fmla="*/ 340 h 340"/>
                <a:gd name="T10" fmla="*/ 397 w 510"/>
                <a:gd name="T11" fmla="*/ 283 h 340"/>
                <a:gd name="T12" fmla="*/ 340 w 510"/>
                <a:gd name="T13" fmla="*/ 226 h 340"/>
                <a:gd name="T14" fmla="*/ 397 w 510"/>
                <a:gd name="T15" fmla="*/ 170 h 340"/>
                <a:gd name="T16" fmla="*/ 510 w 510"/>
                <a:gd name="T17" fmla="*/ 113 h 340"/>
                <a:gd name="T18" fmla="*/ 284 w 510"/>
                <a:gd name="T19" fmla="*/ 56 h 340"/>
                <a:gd name="T20" fmla="*/ 284 w 510"/>
                <a:gd name="T21" fmla="*/ 113 h 340"/>
                <a:gd name="T22" fmla="*/ 113 w 510"/>
                <a:gd name="T23" fmla="*/ 113 h 340"/>
                <a:gd name="T24" fmla="*/ 113 w 510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0" h="340">
                  <a:moveTo>
                    <a:pt x="113" y="0"/>
                  </a:moveTo>
                  <a:lnTo>
                    <a:pt x="0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340" y="340"/>
                  </a:lnTo>
                  <a:lnTo>
                    <a:pt x="397" y="283"/>
                  </a:lnTo>
                  <a:lnTo>
                    <a:pt x="340" y="226"/>
                  </a:lnTo>
                  <a:lnTo>
                    <a:pt x="397" y="170"/>
                  </a:lnTo>
                  <a:lnTo>
                    <a:pt x="510" y="113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31" name="Freeform 967"/>
            <p:cNvSpPr>
              <a:spLocks/>
            </p:cNvSpPr>
            <p:nvPr/>
          </p:nvSpPr>
          <p:spPr bwMode="auto">
            <a:xfrm>
              <a:off x="3805" y="4045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56 h 56"/>
                <a:gd name="T4" fmla="*/ 57 w 57"/>
                <a:gd name="T5" fmla="*/ 56 h 56"/>
                <a:gd name="T6" fmla="*/ 57 w 57"/>
                <a:gd name="T7" fmla="*/ 0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32" name="Freeform 968"/>
            <p:cNvSpPr>
              <a:spLocks/>
            </p:cNvSpPr>
            <p:nvPr/>
          </p:nvSpPr>
          <p:spPr bwMode="auto">
            <a:xfrm>
              <a:off x="3862" y="3875"/>
              <a:ext cx="340" cy="283"/>
            </a:xfrm>
            <a:custGeom>
              <a:avLst/>
              <a:gdLst>
                <a:gd name="T0" fmla="*/ 57 w 340"/>
                <a:gd name="T1" fmla="*/ 0 h 283"/>
                <a:gd name="T2" fmla="*/ 0 w 340"/>
                <a:gd name="T3" fmla="*/ 113 h 283"/>
                <a:gd name="T4" fmla="*/ 57 w 340"/>
                <a:gd name="T5" fmla="*/ 226 h 283"/>
                <a:gd name="T6" fmla="*/ 283 w 340"/>
                <a:gd name="T7" fmla="*/ 283 h 283"/>
                <a:gd name="T8" fmla="*/ 340 w 340"/>
                <a:gd name="T9" fmla="*/ 283 h 283"/>
                <a:gd name="T10" fmla="*/ 340 w 340"/>
                <a:gd name="T11" fmla="*/ 226 h 283"/>
                <a:gd name="T12" fmla="*/ 283 w 340"/>
                <a:gd name="T13" fmla="*/ 170 h 283"/>
                <a:gd name="T14" fmla="*/ 283 w 340"/>
                <a:gd name="T15" fmla="*/ 113 h 283"/>
                <a:gd name="T16" fmla="*/ 170 w 340"/>
                <a:gd name="T17" fmla="*/ 56 h 283"/>
                <a:gd name="T18" fmla="*/ 113 w 340"/>
                <a:gd name="T19" fmla="*/ 113 h 283"/>
                <a:gd name="T20" fmla="*/ 113 w 340"/>
                <a:gd name="T21" fmla="*/ 56 h 283"/>
                <a:gd name="T22" fmla="*/ 57 w 340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283">
                  <a:moveTo>
                    <a:pt x="57" y="0"/>
                  </a:moveTo>
                  <a:lnTo>
                    <a:pt x="0" y="113"/>
                  </a:lnTo>
                  <a:lnTo>
                    <a:pt x="57" y="226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170" y="56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33" name="Freeform 969"/>
            <p:cNvSpPr>
              <a:spLocks/>
            </p:cNvSpPr>
            <p:nvPr/>
          </p:nvSpPr>
          <p:spPr bwMode="auto">
            <a:xfrm>
              <a:off x="3862" y="3478"/>
              <a:ext cx="1134" cy="1304"/>
            </a:xfrm>
            <a:custGeom>
              <a:avLst/>
              <a:gdLst>
                <a:gd name="T0" fmla="*/ 340 w 1134"/>
                <a:gd name="T1" fmla="*/ 0 h 1304"/>
                <a:gd name="T2" fmla="*/ 227 w 1134"/>
                <a:gd name="T3" fmla="*/ 0 h 1304"/>
                <a:gd name="T4" fmla="*/ 283 w 1134"/>
                <a:gd name="T5" fmla="*/ 56 h 1304"/>
                <a:gd name="T6" fmla="*/ 113 w 1134"/>
                <a:gd name="T7" fmla="*/ 0 h 1304"/>
                <a:gd name="T8" fmla="*/ 170 w 1134"/>
                <a:gd name="T9" fmla="*/ 113 h 1304"/>
                <a:gd name="T10" fmla="*/ 397 w 1134"/>
                <a:gd name="T11" fmla="*/ 113 h 1304"/>
                <a:gd name="T12" fmla="*/ 283 w 1134"/>
                <a:gd name="T13" fmla="*/ 170 h 1304"/>
                <a:gd name="T14" fmla="*/ 283 w 1134"/>
                <a:gd name="T15" fmla="*/ 283 h 1304"/>
                <a:gd name="T16" fmla="*/ 227 w 1134"/>
                <a:gd name="T17" fmla="*/ 170 h 1304"/>
                <a:gd name="T18" fmla="*/ 170 w 1134"/>
                <a:gd name="T19" fmla="*/ 170 h 1304"/>
                <a:gd name="T20" fmla="*/ 170 w 1134"/>
                <a:gd name="T21" fmla="*/ 226 h 1304"/>
                <a:gd name="T22" fmla="*/ 113 w 1134"/>
                <a:gd name="T23" fmla="*/ 226 h 1304"/>
                <a:gd name="T24" fmla="*/ 57 w 1134"/>
                <a:gd name="T25" fmla="*/ 56 h 1304"/>
                <a:gd name="T26" fmla="*/ 0 w 1134"/>
                <a:gd name="T27" fmla="*/ 56 h 1304"/>
                <a:gd name="T28" fmla="*/ 57 w 1134"/>
                <a:gd name="T29" fmla="*/ 340 h 1304"/>
                <a:gd name="T30" fmla="*/ 227 w 1134"/>
                <a:gd name="T31" fmla="*/ 340 h 1304"/>
                <a:gd name="T32" fmla="*/ 170 w 1134"/>
                <a:gd name="T33" fmla="*/ 397 h 1304"/>
                <a:gd name="T34" fmla="*/ 113 w 1134"/>
                <a:gd name="T35" fmla="*/ 510 h 1304"/>
                <a:gd name="T36" fmla="*/ 170 w 1134"/>
                <a:gd name="T37" fmla="*/ 453 h 1304"/>
                <a:gd name="T38" fmla="*/ 283 w 1134"/>
                <a:gd name="T39" fmla="*/ 510 h 1304"/>
                <a:gd name="T40" fmla="*/ 283 w 1134"/>
                <a:gd name="T41" fmla="*/ 567 h 1304"/>
                <a:gd name="T42" fmla="*/ 340 w 1134"/>
                <a:gd name="T43" fmla="*/ 623 h 1304"/>
                <a:gd name="T44" fmla="*/ 340 w 1134"/>
                <a:gd name="T45" fmla="*/ 680 h 1304"/>
                <a:gd name="T46" fmla="*/ 397 w 1134"/>
                <a:gd name="T47" fmla="*/ 793 h 1304"/>
                <a:gd name="T48" fmla="*/ 397 w 1134"/>
                <a:gd name="T49" fmla="*/ 907 h 1304"/>
                <a:gd name="T50" fmla="*/ 454 w 1134"/>
                <a:gd name="T51" fmla="*/ 1020 h 1304"/>
                <a:gd name="T52" fmla="*/ 567 w 1134"/>
                <a:gd name="T53" fmla="*/ 1134 h 1304"/>
                <a:gd name="T54" fmla="*/ 567 w 1134"/>
                <a:gd name="T55" fmla="*/ 1247 h 1304"/>
                <a:gd name="T56" fmla="*/ 737 w 1134"/>
                <a:gd name="T57" fmla="*/ 1304 h 1304"/>
                <a:gd name="T58" fmla="*/ 737 w 1134"/>
                <a:gd name="T59" fmla="*/ 1247 h 1304"/>
                <a:gd name="T60" fmla="*/ 850 w 1134"/>
                <a:gd name="T61" fmla="*/ 1077 h 1304"/>
                <a:gd name="T62" fmla="*/ 850 w 1134"/>
                <a:gd name="T63" fmla="*/ 1020 h 1304"/>
                <a:gd name="T64" fmla="*/ 794 w 1134"/>
                <a:gd name="T65" fmla="*/ 964 h 1304"/>
                <a:gd name="T66" fmla="*/ 794 w 1134"/>
                <a:gd name="T67" fmla="*/ 850 h 1304"/>
                <a:gd name="T68" fmla="*/ 850 w 1134"/>
                <a:gd name="T69" fmla="*/ 793 h 1304"/>
                <a:gd name="T70" fmla="*/ 794 w 1134"/>
                <a:gd name="T71" fmla="*/ 737 h 1304"/>
                <a:gd name="T72" fmla="*/ 794 w 1134"/>
                <a:gd name="T73" fmla="*/ 680 h 1304"/>
                <a:gd name="T74" fmla="*/ 850 w 1134"/>
                <a:gd name="T75" fmla="*/ 680 h 1304"/>
                <a:gd name="T76" fmla="*/ 964 w 1134"/>
                <a:gd name="T77" fmla="*/ 567 h 1304"/>
                <a:gd name="T78" fmla="*/ 1021 w 1134"/>
                <a:gd name="T79" fmla="*/ 680 h 1304"/>
                <a:gd name="T80" fmla="*/ 1134 w 1134"/>
                <a:gd name="T81" fmla="*/ 680 h 1304"/>
                <a:gd name="T82" fmla="*/ 1134 w 1134"/>
                <a:gd name="T83" fmla="*/ 510 h 1304"/>
                <a:gd name="T84" fmla="*/ 1021 w 1134"/>
                <a:gd name="T85" fmla="*/ 340 h 1304"/>
                <a:gd name="T86" fmla="*/ 964 w 1134"/>
                <a:gd name="T87" fmla="*/ 397 h 1304"/>
                <a:gd name="T88" fmla="*/ 907 w 1134"/>
                <a:gd name="T89" fmla="*/ 340 h 1304"/>
                <a:gd name="T90" fmla="*/ 907 w 1134"/>
                <a:gd name="T91" fmla="*/ 283 h 1304"/>
                <a:gd name="T92" fmla="*/ 850 w 1134"/>
                <a:gd name="T93" fmla="*/ 283 h 1304"/>
                <a:gd name="T94" fmla="*/ 794 w 1134"/>
                <a:gd name="T95" fmla="*/ 226 h 1304"/>
                <a:gd name="T96" fmla="*/ 794 w 1134"/>
                <a:gd name="T97" fmla="*/ 56 h 1304"/>
                <a:gd name="T98" fmla="*/ 624 w 1134"/>
                <a:gd name="T99" fmla="*/ 113 h 1304"/>
                <a:gd name="T100" fmla="*/ 516 w 1134"/>
                <a:gd name="T101" fmla="*/ 56 h 1304"/>
                <a:gd name="T102" fmla="*/ 340 w 1134"/>
                <a:gd name="T10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34" h="1304">
                  <a:moveTo>
                    <a:pt x="340" y="0"/>
                  </a:moveTo>
                  <a:lnTo>
                    <a:pt x="227" y="0"/>
                  </a:lnTo>
                  <a:lnTo>
                    <a:pt x="283" y="56"/>
                  </a:lnTo>
                  <a:lnTo>
                    <a:pt x="113" y="0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170" y="397"/>
                  </a:lnTo>
                  <a:lnTo>
                    <a:pt x="113" y="510"/>
                  </a:lnTo>
                  <a:lnTo>
                    <a:pt x="170" y="453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397" y="793"/>
                  </a:lnTo>
                  <a:lnTo>
                    <a:pt x="397" y="907"/>
                  </a:lnTo>
                  <a:lnTo>
                    <a:pt x="454" y="1020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850" y="1077"/>
                  </a:lnTo>
                  <a:lnTo>
                    <a:pt x="850" y="1020"/>
                  </a:lnTo>
                  <a:lnTo>
                    <a:pt x="794" y="964"/>
                  </a:lnTo>
                  <a:lnTo>
                    <a:pt x="794" y="850"/>
                  </a:lnTo>
                  <a:lnTo>
                    <a:pt x="850" y="793"/>
                  </a:lnTo>
                  <a:lnTo>
                    <a:pt x="794" y="737"/>
                  </a:lnTo>
                  <a:lnTo>
                    <a:pt x="794" y="680"/>
                  </a:lnTo>
                  <a:lnTo>
                    <a:pt x="850" y="680"/>
                  </a:lnTo>
                  <a:lnTo>
                    <a:pt x="964" y="567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510"/>
                  </a:lnTo>
                  <a:lnTo>
                    <a:pt x="1021" y="340"/>
                  </a:lnTo>
                  <a:lnTo>
                    <a:pt x="964" y="397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794" y="226"/>
                  </a:lnTo>
                  <a:lnTo>
                    <a:pt x="794" y="56"/>
                  </a:lnTo>
                  <a:lnTo>
                    <a:pt x="624" y="113"/>
                  </a:lnTo>
                  <a:lnTo>
                    <a:pt x="516" y="56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33" name="Freeform 1049"/>
            <p:cNvSpPr>
              <a:spLocks/>
            </p:cNvSpPr>
            <p:nvPr/>
          </p:nvSpPr>
          <p:spPr bwMode="auto">
            <a:xfrm>
              <a:off x="3068" y="5009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0 w 170"/>
                <a:gd name="T3" fmla="*/ 56 h 170"/>
                <a:gd name="T4" fmla="*/ 0 w 170"/>
                <a:gd name="T5" fmla="*/ 113 h 170"/>
                <a:gd name="T6" fmla="*/ 57 w 170"/>
                <a:gd name="T7" fmla="*/ 170 h 170"/>
                <a:gd name="T8" fmla="*/ 113 w 170"/>
                <a:gd name="T9" fmla="*/ 170 h 170"/>
                <a:gd name="T10" fmla="*/ 170 w 170"/>
                <a:gd name="T11" fmla="*/ 56 h 170"/>
                <a:gd name="T12" fmla="*/ 113 w 170"/>
                <a:gd name="T13" fmla="*/ 0 h 170"/>
                <a:gd name="T14" fmla="*/ 57 w 170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34" name="Freeform 1050"/>
            <p:cNvSpPr>
              <a:spLocks/>
            </p:cNvSpPr>
            <p:nvPr/>
          </p:nvSpPr>
          <p:spPr bwMode="auto">
            <a:xfrm>
              <a:off x="2898" y="5065"/>
              <a:ext cx="567" cy="681"/>
            </a:xfrm>
            <a:custGeom>
              <a:avLst/>
              <a:gdLst>
                <a:gd name="T0" fmla="*/ 170 w 567"/>
                <a:gd name="T1" fmla="*/ 0 h 681"/>
                <a:gd name="T2" fmla="*/ 0 w 567"/>
                <a:gd name="T3" fmla="*/ 114 h 681"/>
                <a:gd name="T4" fmla="*/ 57 w 567"/>
                <a:gd name="T5" fmla="*/ 170 h 681"/>
                <a:gd name="T6" fmla="*/ 57 w 567"/>
                <a:gd name="T7" fmla="*/ 227 h 681"/>
                <a:gd name="T8" fmla="*/ 227 w 567"/>
                <a:gd name="T9" fmla="*/ 567 h 681"/>
                <a:gd name="T10" fmla="*/ 227 w 567"/>
                <a:gd name="T11" fmla="*/ 624 h 681"/>
                <a:gd name="T12" fmla="*/ 283 w 567"/>
                <a:gd name="T13" fmla="*/ 681 h 681"/>
                <a:gd name="T14" fmla="*/ 340 w 567"/>
                <a:gd name="T15" fmla="*/ 624 h 681"/>
                <a:gd name="T16" fmla="*/ 454 w 567"/>
                <a:gd name="T17" fmla="*/ 567 h 681"/>
                <a:gd name="T18" fmla="*/ 510 w 567"/>
                <a:gd name="T19" fmla="*/ 567 h 681"/>
                <a:gd name="T20" fmla="*/ 510 w 567"/>
                <a:gd name="T21" fmla="*/ 511 h 681"/>
                <a:gd name="T22" fmla="*/ 567 w 567"/>
                <a:gd name="T23" fmla="*/ 454 h 681"/>
                <a:gd name="T24" fmla="*/ 567 w 567"/>
                <a:gd name="T25" fmla="*/ 397 h 681"/>
                <a:gd name="T26" fmla="*/ 510 w 567"/>
                <a:gd name="T27" fmla="*/ 397 h 681"/>
                <a:gd name="T28" fmla="*/ 510 w 567"/>
                <a:gd name="T29" fmla="*/ 340 h 681"/>
                <a:gd name="T30" fmla="*/ 454 w 567"/>
                <a:gd name="T31" fmla="*/ 284 h 681"/>
                <a:gd name="T32" fmla="*/ 454 w 567"/>
                <a:gd name="T33" fmla="*/ 227 h 681"/>
                <a:gd name="T34" fmla="*/ 397 w 567"/>
                <a:gd name="T35" fmla="*/ 57 h 681"/>
                <a:gd name="T36" fmla="*/ 283 w 567"/>
                <a:gd name="T37" fmla="*/ 114 h 681"/>
                <a:gd name="T38" fmla="*/ 227 w 567"/>
                <a:gd name="T39" fmla="*/ 114 h 681"/>
                <a:gd name="T40" fmla="*/ 170 w 567"/>
                <a:gd name="T41" fmla="*/ 57 h 681"/>
                <a:gd name="T42" fmla="*/ 170 w 567"/>
                <a:gd name="T4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7" h="681">
                  <a:moveTo>
                    <a:pt x="170" y="0"/>
                  </a:moveTo>
                  <a:lnTo>
                    <a:pt x="0" y="114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3" y="681"/>
                  </a:lnTo>
                  <a:lnTo>
                    <a:pt x="340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511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397" y="57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36" name="Group 1052"/>
          <p:cNvGrpSpPr>
            <a:grpSpLocks/>
          </p:cNvGrpSpPr>
          <p:nvPr/>
        </p:nvGrpSpPr>
        <p:grpSpPr bwMode="auto">
          <a:xfrm>
            <a:off x="6130925" y="5521325"/>
            <a:ext cx="1800225" cy="2070100"/>
            <a:chOff x="3862" y="3478"/>
            <a:chExt cx="1134" cy="1304"/>
          </a:xfrm>
        </p:grpSpPr>
        <p:sp>
          <p:nvSpPr>
            <p:cNvPr id="17437" name="Freeform 1053"/>
            <p:cNvSpPr>
              <a:spLocks/>
            </p:cNvSpPr>
            <p:nvPr/>
          </p:nvSpPr>
          <p:spPr bwMode="auto">
            <a:xfrm>
              <a:off x="4373" y="3534"/>
              <a:ext cx="397" cy="397"/>
            </a:xfrm>
            <a:custGeom>
              <a:avLst/>
              <a:gdLst>
                <a:gd name="T0" fmla="*/ 284 w 397"/>
                <a:gd name="T1" fmla="*/ 0 h 397"/>
                <a:gd name="T2" fmla="*/ 114 w 397"/>
                <a:gd name="T3" fmla="*/ 57 h 397"/>
                <a:gd name="T4" fmla="*/ 57 w 397"/>
                <a:gd name="T5" fmla="*/ 170 h 397"/>
                <a:gd name="T6" fmla="*/ 114 w 397"/>
                <a:gd name="T7" fmla="*/ 227 h 397"/>
                <a:gd name="T8" fmla="*/ 57 w 397"/>
                <a:gd name="T9" fmla="*/ 227 h 397"/>
                <a:gd name="T10" fmla="*/ 0 w 397"/>
                <a:gd name="T11" fmla="*/ 284 h 397"/>
                <a:gd name="T12" fmla="*/ 57 w 397"/>
                <a:gd name="T13" fmla="*/ 397 h 397"/>
                <a:gd name="T14" fmla="*/ 170 w 397"/>
                <a:gd name="T15" fmla="*/ 341 h 397"/>
                <a:gd name="T16" fmla="*/ 284 w 397"/>
                <a:gd name="T17" fmla="*/ 284 h 397"/>
                <a:gd name="T18" fmla="*/ 397 w 397"/>
                <a:gd name="T19" fmla="*/ 227 h 397"/>
                <a:gd name="T20" fmla="*/ 340 w 397"/>
                <a:gd name="T21" fmla="*/ 227 h 397"/>
                <a:gd name="T22" fmla="*/ 284 w 397"/>
                <a:gd name="T23" fmla="*/ 170 h 397"/>
                <a:gd name="T24" fmla="*/ 284 w 397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97">
                  <a:moveTo>
                    <a:pt x="284" y="0"/>
                  </a:moveTo>
                  <a:lnTo>
                    <a:pt x="114" y="57"/>
                  </a:lnTo>
                  <a:lnTo>
                    <a:pt x="57" y="17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0" y="284"/>
                  </a:lnTo>
                  <a:lnTo>
                    <a:pt x="57" y="397"/>
                  </a:lnTo>
                  <a:lnTo>
                    <a:pt x="170" y="341"/>
                  </a:lnTo>
                  <a:lnTo>
                    <a:pt x="284" y="28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38" name="Freeform 1054"/>
            <p:cNvSpPr>
              <a:spLocks/>
            </p:cNvSpPr>
            <p:nvPr/>
          </p:nvSpPr>
          <p:spPr bwMode="auto">
            <a:xfrm>
              <a:off x="4712" y="3761"/>
              <a:ext cx="284" cy="397"/>
            </a:xfrm>
            <a:custGeom>
              <a:avLst/>
              <a:gdLst>
                <a:gd name="T0" fmla="*/ 57 w 284"/>
                <a:gd name="T1" fmla="*/ 0 h 397"/>
                <a:gd name="T2" fmla="*/ 57 w 284"/>
                <a:gd name="T3" fmla="*/ 57 h 397"/>
                <a:gd name="T4" fmla="*/ 114 w 284"/>
                <a:gd name="T5" fmla="*/ 114 h 397"/>
                <a:gd name="T6" fmla="*/ 171 w 284"/>
                <a:gd name="T7" fmla="*/ 57 h 397"/>
                <a:gd name="T8" fmla="*/ 284 w 284"/>
                <a:gd name="T9" fmla="*/ 227 h 397"/>
                <a:gd name="T10" fmla="*/ 284 w 284"/>
                <a:gd name="T11" fmla="*/ 397 h 397"/>
                <a:gd name="T12" fmla="*/ 171 w 284"/>
                <a:gd name="T13" fmla="*/ 397 h 397"/>
                <a:gd name="T14" fmla="*/ 114 w 284"/>
                <a:gd name="T15" fmla="*/ 284 h 397"/>
                <a:gd name="T16" fmla="*/ 57 w 284"/>
                <a:gd name="T17" fmla="*/ 227 h 397"/>
                <a:gd name="T18" fmla="*/ 0 w 284"/>
                <a:gd name="T19" fmla="*/ 227 h 397"/>
                <a:gd name="T20" fmla="*/ 0 w 284"/>
                <a:gd name="T21" fmla="*/ 114 h 397"/>
                <a:gd name="T22" fmla="*/ 57 w 284"/>
                <a:gd name="T2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397">
                  <a:moveTo>
                    <a:pt x="57" y="0"/>
                  </a:moveTo>
                  <a:lnTo>
                    <a:pt x="57" y="57"/>
                  </a:lnTo>
                  <a:lnTo>
                    <a:pt x="114" y="114"/>
                  </a:lnTo>
                  <a:lnTo>
                    <a:pt x="171" y="57"/>
                  </a:lnTo>
                  <a:lnTo>
                    <a:pt x="284" y="227"/>
                  </a:lnTo>
                  <a:lnTo>
                    <a:pt x="284" y="397"/>
                  </a:lnTo>
                  <a:lnTo>
                    <a:pt x="171" y="397"/>
                  </a:lnTo>
                  <a:lnTo>
                    <a:pt x="114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39" name="Freeform 1055"/>
            <p:cNvSpPr>
              <a:spLocks/>
            </p:cNvSpPr>
            <p:nvPr/>
          </p:nvSpPr>
          <p:spPr bwMode="auto">
            <a:xfrm>
              <a:off x="4542" y="3761"/>
              <a:ext cx="284" cy="397"/>
            </a:xfrm>
            <a:custGeom>
              <a:avLst/>
              <a:gdLst>
                <a:gd name="T0" fmla="*/ 227 w 284"/>
                <a:gd name="T1" fmla="*/ 0 h 397"/>
                <a:gd name="T2" fmla="*/ 0 w 284"/>
                <a:gd name="T3" fmla="*/ 114 h 397"/>
                <a:gd name="T4" fmla="*/ 0 w 284"/>
                <a:gd name="T5" fmla="*/ 227 h 397"/>
                <a:gd name="T6" fmla="*/ 114 w 284"/>
                <a:gd name="T7" fmla="*/ 340 h 397"/>
                <a:gd name="T8" fmla="*/ 114 w 284"/>
                <a:gd name="T9" fmla="*/ 397 h 397"/>
                <a:gd name="T10" fmla="*/ 170 w 284"/>
                <a:gd name="T11" fmla="*/ 397 h 397"/>
                <a:gd name="T12" fmla="*/ 284 w 284"/>
                <a:gd name="T13" fmla="*/ 284 h 397"/>
                <a:gd name="T14" fmla="*/ 227 w 284"/>
                <a:gd name="T15" fmla="*/ 227 h 397"/>
                <a:gd name="T16" fmla="*/ 170 w 284"/>
                <a:gd name="T17" fmla="*/ 227 h 397"/>
                <a:gd name="T18" fmla="*/ 170 w 284"/>
                <a:gd name="T19" fmla="*/ 114 h 397"/>
                <a:gd name="T20" fmla="*/ 227 w 284"/>
                <a:gd name="T2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397">
                  <a:moveTo>
                    <a:pt x="227" y="0"/>
                  </a:moveTo>
                  <a:lnTo>
                    <a:pt x="0" y="114"/>
                  </a:lnTo>
                  <a:lnTo>
                    <a:pt x="0" y="227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284" y="284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0" name="Freeform 1056"/>
            <p:cNvSpPr>
              <a:spLocks/>
            </p:cNvSpPr>
            <p:nvPr/>
          </p:nvSpPr>
          <p:spPr bwMode="auto">
            <a:xfrm>
              <a:off x="4202" y="4101"/>
              <a:ext cx="510" cy="681"/>
            </a:xfrm>
            <a:custGeom>
              <a:avLst/>
              <a:gdLst>
                <a:gd name="T0" fmla="*/ 454 w 510"/>
                <a:gd name="T1" fmla="*/ 114 h 681"/>
                <a:gd name="T2" fmla="*/ 340 w 510"/>
                <a:gd name="T3" fmla="*/ 57 h 681"/>
                <a:gd name="T4" fmla="*/ 284 w 510"/>
                <a:gd name="T5" fmla="*/ 57 h 681"/>
                <a:gd name="T6" fmla="*/ 227 w 510"/>
                <a:gd name="T7" fmla="*/ 0 h 681"/>
                <a:gd name="T8" fmla="*/ 114 w 510"/>
                <a:gd name="T9" fmla="*/ 57 h 681"/>
                <a:gd name="T10" fmla="*/ 0 w 510"/>
                <a:gd name="T11" fmla="*/ 57 h 681"/>
                <a:gd name="T12" fmla="*/ 57 w 510"/>
                <a:gd name="T13" fmla="*/ 170 h 681"/>
                <a:gd name="T14" fmla="*/ 57 w 510"/>
                <a:gd name="T15" fmla="*/ 284 h 681"/>
                <a:gd name="T16" fmla="*/ 114 w 510"/>
                <a:gd name="T17" fmla="*/ 397 h 681"/>
                <a:gd name="T18" fmla="*/ 227 w 510"/>
                <a:gd name="T19" fmla="*/ 511 h 681"/>
                <a:gd name="T20" fmla="*/ 227 w 510"/>
                <a:gd name="T21" fmla="*/ 624 h 681"/>
                <a:gd name="T22" fmla="*/ 397 w 510"/>
                <a:gd name="T23" fmla="*/ 681 h 681"/>
                <a:gd name="T24" fmla="*/ 397 w 510"/>
                <a:gd name="T25" fmla="*/ 624 h 681"/>
                <a:gd name="T26" fmla="*/ 510 w 510"/>
                <a:gd name="T27" fmla="*/ 454 h 681"/>
                <a:gd name="T28" fmla="*/ 510 w 510"/>
                <a:gd name="T29" fmla="*/ 397 h 681"/>
                <a:gd name="T30" fmla="*/ 454 w 510"/>
                <a:gd name="T31" fmla="*/ 341 h 681"/>
                <a:gd name="T32" fmla="*/ 454 w 510"/>
                <a:gd name="T33" fmla="*/ 227 h 681"/>
                <a:gd name="T34" fmla="*/ 510 w 510"/>
                <a:gd name="T35" fmla="*/ 170 h 681"/>
                <a:gd name="T36" fmla="*/ 454 w 510"/>
                <a:gd name="T37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681">
                  <a:moveTo>
                    <a:pt x="454" y="114"/>
                  </a:moveTo>
                  <a:lnTo>
                    <a:pt x="340" y="57"/>
                  </a:lnTo>
                  <a:lnTo>
                    <a:pt x="284" y="57"/>
                  </a:lnTo>
                  <a:lnTo>
                    <a:pt x="227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14" y="397"/>
                  </a:lnTo>
                  <a:lnTo>
                    <a:pt x="227" y="511"/>
                  </a:lnTo>
                  <a:lnTo>
                    <a:pt x="227" y="624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510" y="170"/>
                  </a:lnTo>
                  <a:lnTo>
                    <a:pt x="454" y="11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1" name="Freeform 1057"/>
            <p:cNvSpPr>
              <a:spLocks/>
            </p:cNvSpPr>
            <p:nvPr/>
          </p:nvSpPr>
          <p:spPr bwMode="auto">
            <a:xfrm>
              <a:off x="4259" y="3875"/>
              <a:ext cx="397" cy="340"/>
            </a:xfrm>
            <a:custGeom>
              <a:avLst/>
              <a:gdLst>
                <a:gd name="T0" fmla="*/ 283 w 397"/>
                <a:gd name="T1" fmla="*/ 0 h 340"/>
                <a:gd name="T2" fmla="*/ 170 w 397"/>
                <a:gd name="T3" fmla="*/ 56 h 340"/>
                <a:gd name="T4" fmla="*/ 113 w 397"/>
                <a:gd name="T5" fmla="*/ 56 h 340"/>
                <a:gd name="T6" fmla="*/ 113 w 397"/>
                <a:gd name="T7" fmla="*/ 113 h 340"/>
                <a:gd name="T8" fmla="*/ 0 w 397"/>
                <a:gd name="T9" fmla="*/ 113 h 340"/>
                <a:gd name="T10" fmla="*/ 57 w 397"/>
                <a:gd name="T11" fmla="*/ 170 h 340"/>
                <a:gd name="T12" fmla="*/ 170 w 397"/>
                <a:gd name="T13" fmla="*/ 226 h 340"/>
                <a:gd name="T14" fmla="*/ 227 w 397"/>
                <a:gd name="T15" fmla="*/ 283 h 340"/>
                <a:gd name="T16" fmla="*/ 283 w 397"/>
                <a:gd name="T17" fmla="*/ 283 h 340"/>
                <a:gd name="T18" fmla="*/ 397 w 397"/>
                <a:gd name="T19" fmla="*/ 340 h 340"/>
                <a:gd name="T20" fmla="*/ 397 w 397"/>
                <a:gd name="T21" fmla="*/ 226 h 340"/>
                <a:gd name="T22" fmla="*/ 283 w 397"/>
                <a:gd name="T23" fmla="*/ 113 h 340"/>
                <a:gd name="T24" fmla="*/ 283 w 397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40">
                  <a:moveTo>
                    <a:pt x="283" y="0"/>
                  </a:move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170" y="226"/>
                  </a:lnTo>
                  <a:lnTo>
                    <a:pt x="227" y="283"/>
                  </a:lnTo>
                  <a:lnTo>
                    <a:pt x="283" y="283"/>
                  </a:lnTo>
                  <a:lnTo>
                    <a:pt x="397" y="340"/>
                  </a:lnTo>
                  <a:lnTo>
                    <a:pt x="397" y="226"/>
                  </a:lnTo>
                  <a:lnTo>
                    <a:pt x="283" y="113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2" name="Freeform 1058"/>
            <p:cNvSpPr>
              <a:spLocks/>
            </p:cNvSpPr>
            <p:nvPr/>
          </p:nvSpPr>
          <p:spPr bwMode="auto">
            <a:xfrm>
              <a:off x="3975" y="3478"/>
              <a:ext cx="511" cy="397"/>
            </a:xfrm>
            <a:custGeom>
              <a:avLst/>
              <a:gdLst>
                <a:gd name="T0" fmla="*/ 511 w 511"/>
                <a:gd name="T1" fmla="*/ 113 h 397"/>
                <a:gd name="T2" fmla="*/ 397 w 511"/>
                <a:gd name="T3" fmla="*/ 56 h 397"/>
                <a:gd name="T4" fmla="*/ 227 w 511"/>
                <a:gd name="T5" fmla="*/ 0 h 397"/>
                <a:gd name="T6" fmla="*/ 114 w 511"/>
                <a:gd name="T7" fmla="*/ 0 h 397"/>
                <a:gd name="T8" fmla="*/ 170 w 511"/>
                <a:gd name="T9" fmla="*/ 56 h 397"/>
                <a:gd name="T10" fmla="*/ 0 w 511"/>
                <a:gd name="T11" fmla="*/ 0 h 397"/>
                <a:gd name="T12" fmla="*/ 57 w 511"/>
                <a:gd name="T13" fmla="*/ 113 h 397"/>
                <a:gd name="T14" fmla="*/ 284 w 511"/>
                <a:gd name="T15" fmla="*/ 113 h 397"/>
                <a:gd name="T16" fmla="*/ 170 w 511"/>
                <a:gd name="T17" fmla="*/ 170 h 397"/>
                <a:gd name="T18" fmla="*/ 170 w 511"/>
                <a:gd name="T19" fmla="*/ 283 h 397"/>
                <a:gd name="T20" fmla="*/ 284 w 511"/>
                <a:gd name="T21" fmla="*/ 283 h 397"/>
                <a:gd name="T22" fmla="*/ 284 w 511"/>
                <a:gd name="T23" fmla="*/ 397 h 397"/>
                <a:gd name="T24" fmla="*/ 341 w 511"/>
                <a:gd name="T25" fmla="*/ 340 h 397"/>
                <a:gd name="T26" fmla="*/ 397 w 511"/>
                <a:gd name="T27" fmla="*/ 340 h 397"/>
                <a:gd name="T28" fmla="*/ 454 w 511"/>
                <a:gd name="T29" fmla="*/ 283 h 397"/>
                <a:gd name="T30" fmla="*/ 511 w 511"/>
                <a:gd name="T31" fmla="*/ 283 h 397"/>
                <a:gd name="T32" fmla="*/ 454 w 511"/>
                <a:gd name="T33" fmla="*/ 226 h 397"/>
                <a:gd name="T34" fmla="*/ 511 w 511"/>
                <a:gd name="T35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1" h="397">
                  <a:moveTo>
                    <a:pt x="511" y="113"/>
                  </a:moveTo>
                  <a:lnTo>
                    <a:pt x="39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70" y="56"/>
                  </a:lnTo>
                  <a:lnTo>
                    <a:pt x="0" y="0"/>
                  </a:lnTo>
                  <a:lnTo>
                    <a:pt x="57" y="113"/>
                  </a:lnTo>
                  <a:lnTo>
                    <a:pt x="284" y="113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454" y="226"/>
                  </a:lnTo>
                  <a:lnTo>
                    <a:pt x="511" y="11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3" name="Freeform 1059"/>
            <p:cNvSpPr>
              <a:spLocks/>
            </p:cNvSpPr>
            <p:nvPr/>
          </p:nvSpPr>
          <p:spPr bwMode="auto">
            <a:xfrm>
              <a:off x="3862" y="3534"/>
              <a:ext cx="567" cy="624"/>
            </a:xfrm>
            <a:custGeom>
              <a:avLst/>
              <a:gdLst>
                <a:gd name="T0" fmla="*/ 283 w 567"/>
                <a:gd name="T1" fmla="*/ 227 h 624"/>
                <a:gd name="T2" fmla="*/ 227 w 567"/>
                <a:gd name="T3" fmla="*/ 114 h 624"/>
                <a:gd name="T4" fmla="*/ 170 w 567"/>
                <a:gd name="T5" fmla="*/ 114 h 624"/>
                <a:gd name="T6" fmla="*/ 170 w 567"/>
                <a:gd name="T7" fmla="*/ 170 h 624"/>
                <a:gd name="T8" fmla="*/ 113 w 567"/>
                <a:gd name="T9" fmla="*/ 170 h 624"/>
                <a:gd name="T10" fmla="*/ 57 w 567"/>
                <a:gd name="T11" fmla="*/ 0 h 624"/>
                <a:gd name="T12" fmla="*/ 0 w 567"/>
                <a:gd name="T13" fmla="*/ 0 h 624"/>
                <a:gd name="T14" fmla="*/ 57 w 567"/>
                <a:gd name="T15" fmla="*/ 284 h 624"/>
                <a:gd name="T16" fmla="*/ 227 w 567"/>
                <a:gd name="T17" fmla="*/ 284 h 624"/>
                <a:gd name="T18" fmla="*/ 170 w 567"/>
                <a:gd name="T19" fmla="*/ 341 h 624"/>
                <a:gd name="T20" fmla="*/ 113 w 567"/>
                <a:gd name="T21" fmla="*/ 454 h 624"/>
                <a:gd name="T22" fmla="*/ 170 w 567"/>
                <a:gd name="T23" fmla="*/ 397 h 624"/>
                <a:gd name="T24" fmla="*/ 283 w 567"/>
                <a:gd name="T25" fmla="*/ 454 h 624"/>
                <a:gd name="T26" fmla="*/ 283 w 567"/>
                <a:gd name="T27" fmla="*/ 511 h 624"/>
                <a:gd name="T28" fmla="*/ 340 w 567"/>
                <a:gd name="T29" fmla="*/ 567 h 624"/>
                <a:gd name="T30" fmla="*/ 340 w 567"/>
                <a:gd name="T31" fmla="*/ 624 h 624"/>
                <a:gd name="T32" fmla="*/ 454 w 567"/>
                <a:gd name="T33" fmla="*/ 624 h 624"/>
                <a:gd name="T34" fmla="*/ 567 w 567"/>
                <a:gd name="T35" fmla="*/ 567 h 624"/>
                <a:gd name="T36" fmla="*/ 454 w 567"/>
                <a:gd name="T37" fmla="*/ 511 h 624"/>
                <a:gd name="T38" fmla="*/ 397 w 567"/>
                <a:gd name="T39" fmla="*/ 454 h 624"/>
                <a:gd name="T40" fmla="*/ 510 w 567"/>
                <a:gd name="T41" fmla="*/ 454 h 624"/>
                <a:gd name="T42" fmla="*/ 510 w 567"/>
                <a:gd name="T43" fmla="*/ 397 h 624"/>
                <a:gd name="T44" fmla="*/ 567 w 567"/>
                <a:gd name="T45" fmla="*/ 397 h 624"/>
                <a:gd name="T46" fmla="*/ 510 w 567"/>
                <a:gd name="T47" fmla="*/ 284 h 624"/>
                <a:gd name="T48" fmla="*/ 454 w 567"/>
                <a:gd name="T49" fmla="*/ 284 h 624"/>
                <a:gd name="T50" fmla="*/ 397 w 567"/>
                <a:gd name="T51" fmla="*/ 341 h 624"/>
                <a:gd name="T52" fmla="*/ 397 w 567"/>
                <a:gd name="T53" fmla="*/ 227 h 624"/>
                <a:gd name="T54" fmla="*/ 283 w 567"/>
                <a:gd name="T55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624">
                  <a:moveTo>
                    <a:pt x="283" y="227"/>
                  </a:moveTo>
                  <a:lnTo>
                    <a:pt x="227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57" y="0"/>
                  </a:lnTo>
                  <a:lnTo>
                    <a:pt x="0" y="0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170" y="341"/>
                  </a:lnTo>
                  <a:lnTo>
                    <a:pt x="113" y="454"/>
                  </a:lnTo>
                  <a:lnTo>
                    <a:pt x="170" y="397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567" y="567"/>
                  </a:lnTo>
                  <a:lnTo>
                    <a:pt x="454" y="511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397" y="341"/>
                  </a:lnTo>
                  <a:lnTo>
                    <a:pt x="397" y="227"/>
                  </a:lnTo>
                  <a:lnTo>
                    <a:pt x="283" y="22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44" name="Group 1060"/>
          <p:cNvGrpSpPr>
            <a:grpSpLocks/>
          </p:cNvGrpSpPr>
          <p:nvPr/>
        </p:nvGrpSpPr>
        <p:grpSpPr bwMode="auto">
          <a:xfrm>
            <a:off x="5861050" y="3540125"/>
            <a:ext cx="2070100" cy="2160588"/>
            <a:chOff x="3692" y="2230"/>
            <a:chExt cx="1304" cy="1361"/>
          </a:xfrm>
        </p:grpSpPr>
        <p:sp>
          <p:nvSpPr>
            <p:cNvPr id="17445" name="Freeform 1061"/>
            <p:cNvSpPr>
              <a:spLocks/>
            </p:cNvSpPr>
            <p:nvPr/>
          </p:nvSpPr>
          <p:spPr bwMode="auto">
            <a:xfrm>
              <a:off x="4712" y="3194"/>
              <a:ext cx="284" cy="340"/>
            </a:xfrm>
            <a:custGeom>
              <a:avLst/>
              <a:gdLst>
                <a:gd name="T0" fmla="*/ 227 w 284"/>
                <a:gd name="T1" fmla="*/ 340 h 340"/>
                <a:gd name="T2" fmla="*/ 0 w 284"/>
                <a:gd name="T3" fmla="*/ 340 h 340"/>
                <a:gd name="T4" fmla="*/ 0 w 284"/>
                <a:gd name="T5" fmla="*/ 114 h 340"/>
                <a:gd name="T6" fmla="*/ 57 w 284"/>
                <a:gd name="T7" fmla="*/ 57 h 340"/>
                <a:gd name="T8" fmla="*/ 114 w 284"/>
                <a:gd name="T9" fmla="*/ 0 h 340"/>
                <a:gd name="T10" fmla="*/ 227 w 284"/>
                <a:gd name="T11" fmla="*/ 57 h 340"/>
                <a:gd name="T12" fmla="*/ 227 w 284"/>
                <a:gd name="T13" fmla="*/ 114 h 340"/>
                <a:gd name="T14" fmla="*/ 114 w 284"/>
                <a:gd name="T15" fmla="*/ 114 h 340"/>
                <a:gd name="T16" fmla="*/ 114 w 284"/>
                <a:gd name="T17" fmla="*/ 170 h 340"/>
                <a:gd name="T18" fmla="*/ 227 w 284"/>
                <a:gd name="T19" fmla="*/ 227 h 340"/>
                <a:gd name="T20" fmla="*/ 284 w 284"/>
                <a:gd name="T21" fmla="*/ 284 h 340"/>
                <a:gd name="T22" fmla="*/ 227 w 284"/>
                <a:gd name="T2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340">
                  <a:moveTo>
                    <a:pt x="227" y="340"/>
                  </a:moveTo>
                  <a:lnTo>
                    <a:pt x="0" y="340"/>
                  </a:lnTo>
                  <a:lnTo>
                    <a:pt x="0" y="114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227" y="227"/>
                  </a:lnTo>
                  <a:lnTo>
                    <a:pt x="284" y="284"/>
                  </a:lnTo>
                  <a:lnTo>
                    <a:pt x="227" y="3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46" name="Freeform 1062"/>
            <p:cNvSpPr>
              <a:spLocks/>
            </p:cNvSpPr>
            <p:nvPr/>
          </p:nvSpPr>
          <p:spPr bwMode="auto">
            <a:xfrm>
              <a:off x="4542" y="3194"/>
              <a:ext cx="284" cy="340"/>
            </a:xfrm>
            <a:custGeom>
              <a:avLst/>
              <a:gdLst>
                <a:gd name="T0" fmla="*/ 170 w 284"/>
                <a:gd name="T1" fmla="*/ 340 h 340"/>
                <a:gd name="T2" fmla="*/ 114 w 284"/>
                <a:gd name="T3" fmla="*/ 340 h 340"/>
                <a:gd name="T4" fmla="*/ 57 w 284"/>
                <a:gd name="T5" fmla="*/ 284 h 340"/>
                <a:gd name="T6" fmla="*/ 0 w 284"/>
                <a:gd name="T7" fmla="*/ 227 h 340"/>
                <a:gd name="T8" fmla="*/ 0 w 284"/>
                <a:gd name="T9" fmla="*/ 170 h 340"/>
                <a:gd name="T10" fmla="*/ 114 w 284"/>
                <a:gd name="T11" fmla="*/ 0 h 340"/>
                <a:gd name="T12" fmla="*/ 227 w 284"/>
                <a:gd name="T13" fmla="*/ 0 h 340"/>
                <a:gd name="T14" fmla="*/ 284 w 284"/>
                <a:gd name="T15" fmla="*/ 0 h 340"/>
                <a:gd name="T16" fmla="*/ 170 w 284"/>
                <a:gd name="T17" fmla="*/ 114 h 340"/>
                <a:gd name="T18" fmla="*/ 170 w 284"/>
                <a:gd name="T1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4" h="340">
                  <a:moveTo>
                    <a:pt x="170" y="340"/>
                  </a:moveTo>
                  <a:lnTo>
                    <a:pt x="114" y="340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170" y="114"/>
                  </a:lnTo>
                  <a:lnTo>
                    <a:pt x="170" y="3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47" name="Freeform 1063"/>
            <p:cNvSpPr>
              <a:spLocks/>
            </p:cNvSpPr>
            <p:nvPr/>
          </p:nvSpPr>
          <p:spPr bwMode="auto">
            <a:xfrm>
              <a:off x="4372" y="3308"/>
              <a:ext cx="284" cy="283"/>
            </a:xfrm>
            <a:custGeom>
              <a:avLst/>
              <a:gdLst>
                <a:gd name="T0" fmla="*/ 170 w 284"/>
                <a:gd name="T1" fmla="*/ 56 h 283"/>
                <a:gd name="T2" fmla="*/ 170 w 284"/>
                <a:gd name="T3" fmla="*/ 113 h 283"/>
                <a:gd name="T4" fmla="*/ 284 w 284"/>
                <a:gd name="T5" fmla="*/ 226 h 283"/>
                <a:gd name="T6" fmla="*/ 114 w 284"/>
                <a:gd name="T7" fmla="*/ 283 h 283"/>
                <a:gd name="T8" fmla="*/ 0 w 284"/>
                <a:gd name="T9" fmla="*/ 226 h 283"/>
                <a:gd name="T10" fmla="*/ 0 w 284"/>
                <a:gd name="T11" fmla="*/ 56 h 283"/>
                <a:gd name="T12" fmla="*/ 57 w 284"/>
                <a:gd name="T13" fmla="*/ 0 h 283"/>
                <a:gd name="T14" fmla="*/ 170 w 284"/>
                <a:gd name="T15" fmla="*/ 5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283">
                  <a:moveTo>
                    <a:pt x="170" y="56"/>
                  </a:moveTo>
                  <a:lnTo>
                    <a:pt x="170" y="113"/>
                  </a:lnTo>
                  <a:lnTo>
                    <a:pt x="284" y="226"/>
                  </a:lnTo>
                  <a:lnTo>
                    <a:pt x="114" y="283"/>
                  </a:lnTo>
                  <a:lnTo>
                    <a:pt x="0" y="226"/>
                  </a:lnTo>
                  <a:lnTo>
                    <a:pt x="0" y="56"/>
                  </a:lnTo>
                  <a:lnTo>
                    <a:pt x="57" y="0"/>
                  </a:lnTo>
                  <a:lnTo>
                    <a:pt x="170" y="5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48" name="Freeform 1064"/>
            <p:cNvSpPr>
              <a:spLocks/>
            </p:cNvSpPr>
            <p:nvPr/>
          </p:nvSpPr>
          <p:spPr bwMode="auto">
            <a:xfrm>
              <a:off x="4429" y="3137"/>
              <a:ext cx="227" cy="227"/>
            </a:xfrm>
            <a:custGeom>
              <a:avLst/>
              <a:gdLst>
                <a:gd name="T0" fmla="*/ 113 w 227"/>
                <a:gd name="T1" fmla="*/ 227 h 227"/>
                <a:gd name="T2" fmla="*/ 0 w 227"/>
                <a:gd name="T3" fmla="*/ 171 h 227"/>
                <a:gd name="T4" fmla="*/ 57 w 227"/>
                <a:gd name="T5" fmla="*/ 0 h 227"/>
                <a:gd name="T6" fmla="*/ 170 w 227"/>
                <a:gd name="T7" fmla="*/ 0 h 227"/>
                <a:gd name="T8" fmla="*/ 227 w 227"/>
                <a:gd name="T9" fmla="*/ 57 h 227"/>
                <a:gd name="T10" fmla="*/ 113 w 227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227">
                  <a:moveTo>
                    <a:pt x="113" y="227"/>
                  </a:moveTo>
                  <a:lnTo>
                    <a:pt x="0" y="171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113" y="22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49" name="Freeform 1065"/>
            <p:cNvSpPr>
              <a:spLocks/>
            </p:cNvSpPr>
            <p:nvPr/>
          </p:nvSpPr>
          <p:spPr bwMode="auto">
            <a:xfrm>
              <a:off x="4599" y="3024"/>
              <a:ext cx="227" cy="170"/>
            </a:xfrm>
            <a:custGeom>
              <a:avLst/>
              <a:gdLst>
                <a:gd name="T0" fmla="*/ 227 w 227"/>
                <a:gd name="T1" fmla="*/ 170 h 170"/>
                <a:gd name="T2" fmla="*/ 227 w 227"/>
                <a:gd name="T3" fmla="*/ 0 h 170"/>
                <a:gd name="T4" fmla="*/ 57 w 227"/>
                <a:gd name="T5" fmla="*/ 0 h 170"/>
                <a:gd name="T6" fmla="*/ 0 w 227"/>
                <a:gd name="T7" fmla="*/ 113 h 170"/>
                <a:gd name="T8" fmla="*/ 57 w 227"/>
                <a:gd name="T9" fmla="*/ 170 h 170"/>
                <a:gd name="T10" fmla="*/ 227 w 227"/>
                <a:gd name="T1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70">
                  <a:moveTo>
                    <a:pt x="227" y="170"/>
                  </a:moveTo>
                  <a:lnTo>
                    <a:pt x="227" y="0"/>
                  </a:lnTo>
                  <a:lnTo>
                    <a:pt x="57" y="0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227" y="1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50" name="Freeform 1066"/>
            <p:cNvSpPr>
              <a:spLocks/>
            </p:cNvSpPr>
            <p:nvPr/>
          </p:nvSpPr>
          <p:spPr bwMode="auto">
            <a:xfrm>
              <a:off x="4656" y="2854"/>
              <a:ext cx="227" cy="170"/>
            </a:xfrm>
            <a:custGeom>
              <a:avLst/>
              <a:gdLst>
                <a:gd name="T0" fmla="*/ 170 w 227"/>
                <a:gd name="T1" fmla="*/ 170 h 170"/>
                <a:gd name="T2" fmla="*/ 0 w 227"/>
                <a:gd name="T3" fmla="*/ 170 h 170"/>
                <a:gd name="T4" fmla="*/ 0 w 227"/>
                <a:gd name="T5" fmla="*/ 57 h 170"/>
                <a:gd name="T6" fmla="*/ 227 w 227"/>
                <a:gd name="T7" fmla="*/ 0 h 170"/>
                <a:gd name="T8" fmla="*/ 170 w 227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70">
                  <a:moveTo>
                    <a:pt x="170" y="170"/>
                  </a:moveTo>
                  <a:lnTo>
                    <a:pt x="0" y="170"/>
                  </a:lnTo>
                  <a:lnTo>
                    <a:pt x="0" y="57"/>
                  </a:lnTo>
                  <a:lnTo>
                    <a:pt x="227" y="0"/>
                  </a:lnTo>
                  <a:lnTo>
                    <a:pt x="170" y="1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51" name="Freeform 1067"/>
            <p:cNvSpPr>
              <a:spLocks/>
            </p:cNvSpPr>
            <p:nvPr/>
          </p:nvSpPr>
          <p:spPr bwMode="auto">
            <a:xfrm>
              <a:off x="4826" y="2570"/>
              <a:ext cx="170" cy="284"/>
            </a:xfrm>
            <a:custGeom>
              <a:avLst/>
              <a:gdLst>
                <a:gd name="T0" fmla="*/ 57 w 170"/>
                <a:gd name="T1" fmla="*/ 284 h 284"/>
                <a:gd name="T2" fmla="*/ 0 w 170"/>
                <a:gd name="T3" fmla="*/ 170 h 284"/>
                <a:gd name="T4" fmla="*/ 57 w 170"/>
                <a:gd name="T5" fmla="*/ 114 h 284"/>
                <a:gd name="T6" fmla="*/ 170 w 170"/>
                <a:gd name="T7" fmla="*/ 0 h 284"/>
                <a:gd name="T8" fmla="*/ 170 w 170"/>
                <a:gd name="T9" fmla="*/ 170 h 284"/>
                <a:gd name="T10" fmla="*/ 113 w 170"/>
                <a:gd name="T11" fmla="*/ 227 h 284"/>
                <a:gd name="T12" fmla="*/ 113 w 170"/>
                <a:gd name="T13" fmla="*/ 284 h 284"/>
                <a:gd name="T14" fmla="*/ 57 w 170"/>
                <a:gd name="T15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284">
                  <a:moveTo>
                    <a:pt x="57" y="284"/>
                  </a:moveTo>
                  <a:lnTo>
                    <a:pt x="0" y="170"/>
                  </a:lnTo>
                  <a:lnTo>
                    <a:pt x="57" y="114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7" y="28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52" name="Freeform 1068"/>
            <p:cNvSpPr>
              <a:spLocks/>
            </p:cNvSpPr>
            <p:nvPr/>
          </p:nvSpPr>
          <p:spPr bwMode="auto">
            <a:xfrm>
              <a:off x="4656" y="2344"/>
              <a:ext cx="227" cy="340"/>
            </a:xfrm>
            <a:custGeom>
              <a:avLst/>
              <a:gdLst>
                <a:gd name="T0" fmla="*/ 170 w 227"/>
                <a:gd name="T1" fmla="*/ 0 h 340"/>
                <a:gd name="T2" fmla="*/ 113 w 227"/>
                <a:gd name="T3" fmla="*/ 170 h 340"/>
                <a:gd name="T4" fmla="*/ 0 w 227"/>
                <a:gd name="T5" fmla="*/ 170 h 340"/>
                <a:gd name="T6" fmla="*/ 56 w 227"/>
                <a:gd name="T7" fmla="*/ 340 h 340"/>
                <a:gd name="T8" fmla="*/ 227 w 227"/>
                <a:gd name="T9" fmla="*/ 340 h 340"/>
                <a:gd name="T10" fmla="*/ 170 w 227"/>
                <a:gd name="T11" fmla="*/ 226 h 340"/>
                <a:gd name="T12" fmla="*/ 170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170" y="0"/>
                  </a:moveTo>
                  <a:lnTo>
                    <a:pt x="113" y="170"/>
                  </a:lnTo>
                  <a:lnTo>
                    <a:pt x="0" y="170"/>
                  </a:lnTo>
                  <a:lnTo>
                    <a:pt x="56" y="340"/>
                  </a:lnTo>
                  <a:lnTo>
                    <a:pt x="227" y="340"/>
                  </a:lnTo>
                  <a:lnTo>
                    <a:pt x="170" y="226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53" name="Freeform 1069"/>
            <p:cNvSpPr>
              <a:spLocks/>
            </p:cNvSpPr>
            <p:nvPr/>
          </p:nvSpPr>
          <p:spPr bwMode="auto">
            <a:xfrm>
              <a:off x="4429" y="2230"/>
              <a:ext cx="510" cy="397"/>
            </a:xfrm>
            <a:custGeom>
              <a:avLst/>
              <a:gdLst>
                <a:gd name="T0" fmla="*/ 227 w 510"/>
                <a:gd name="T1" fmla="*/ 284 h 397"/>
                <a:gd name="T2" fmla="*/ 113 w 510"/>
                <a:gd name="T3" fmla="*/ 340 h 397"/>
                <a:gd name="T4" fmla="*/ 113 w 510"/>
                <a:gd name="T5" fmla="*/ 397 h 397"/>
                <a:gd name="T6" fmla="*/ 57 w 510"/>
                <a:gd name="T7" fmla="*/ 397 h 397"/>
                <a:gd name="T8" fmla="*/ 57 w 510"/>
                <a:gd name="T9" fmla="*/ 340 h 397"/>
                <a:gd name="T10" fmla="*/ 0 w 510"/>
                <a:gd name="T11" fmla="*/ 284 h 397"/>
                <a:gd name="T12" fmla="*/ 57 w 510"/>
                <a:gd name="T13" fmla="*/ 227 h 397"/>
                <a:gd name="T14" fmla="*/ 170 w 510"/>
                <a:gd name="T15" fmla="*/ 170 h 397"/>
                <a:gd name="T16" fmla="*/ 227 w 510"/>
                <a:gd name="T17" fmla="*/ 170 h 397"/>
                <a:gd name="T18" fmla="*/ 227 w 510"/>
                <a:gd name="T19" fmla="*/ 114 h 397"/>
                <a:gd name="T20" fmla="*/ 340 w 510"/>
                <a:gd name="T21" fmla="*/ 0 h 397"/>
                <a:gd name="T22" fmla="*/ 340 w 510"/>
                <a:gd name="T23" fmla="*/ 57 h 397"/>
                <a:gd name="T24" fmla="*/ 510 w 510"/>
                <a:gd name="T25" fmla="*/ 114 h 397"/>
                <a:gd name="T26" fmla="*/ 397 w 510"/>
                <a:gd name="T27" fmla="*/ 114 h 397"/>
                <a:gd name="T28" fmla="*/ 340 w 510"/>
                <a:gd name="T29" fmla="*/ 284 h 397"/>
                <a:gd name="T30" fmla="*/ 227 w 510"/>
                <a:gd name="T31" fmla="*/ 28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0" h="397">
                  <a:moveTo>
                    <a:pt x="227" y="284"/>
                  </a:move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284"/>
                  </a:lnTo>
                  <a:lnTo>
                    <a:pt x="57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510" y="114"/>
                  </a:lnTo>
                  <a:lnTo>
                    <a:pt x="397" y="114"/>
                  </a:lnTo>
                  <a:lnTo>
                    <a:pt x="340" y="284"/>
                  </a:lnTo>
                  <a:lnTo>
                    <a:pt x="227" y="28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54" name="Freeform 1070"/>
            <p:cNvSpPr>
              <a:spLocks/>
            </p:cNvSpPr>
            <p:nvPr/>
          </p:nvSpPr>
          <p:spPr bwMode="auto">
            <a:xfrm>
              <a:off x="4656" y="2684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56 w 227"/>
                <a:gd name="T3" fmla="*/ 0 h 227"/>
                <a:gd name="T4" fmla="*/ 0 w 227"/>
                <a:gd name="T5" fmla="*/ 113 h 227"/>
                <a:gd name="T6" fmla="*/ 0 w 227"/>
                <a:gd name="T7" fmla="*/ 227 h 227"/>
                <a:gd name="T8" fmla="*/ 227 w 227"/>
                <a:gd name="T9" fmla="*/ 170 h 227"/>
                <a:gd name="T10" fmla="*/ 170 w 227"/>
                <a:gd name="T11" fmla="*/ 56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56" y="0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170"/>
                  </a:lnTo>
                  <a:lnTo>
                    <a:pt x="170" y="5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55" name="Freeform 1071"/>
            <p:cNvSpPr>
              <a:spLocks/>
            </p:cNvSpPr>
            <p:nvPr/>
          </p:nvSpPr>
          <p:spPr bwMode="auto">
            <a:xfrm>
              <a:off x="4542" y="2514"/>
              <a:ext cx="170" cy="340"/>
            </a:xfrm>
            <a:custGeom>
              <a:avLst/>
              <a:gdLst>
                <a:gd name="T0" fmla="*/ 114 w 170"/>
                <a:gd name="T1" fmla="*/ 0 h 340"/>
                <a:gd name="T2" fmla="*/ 0 w 170"/>
                <a:gd name="T3" fmla="*/ 56 h 340"/>
                <a:gd name="T4" fmla="*/ 0 w 170"/>
                <a:gd name="T5" fmla="*/ 113 h 340"/>
                <a:gd name="T6" fmla="*/ 57 w 170"/>
                <a:gd name="T7" fmla="*/ 170 h 340"/>
                <a:gd name="T8" fmla="*/ 0 w 170"/>
                <a:gd name="T9" fmla="*/ 226 h 340"/>
                <a:gd name="T10" fmla="*/ 57 w 170"/>
                <a:gd name="T11" fmla="*/ 340 h 340"/>
                <a:gd name="T12" fmla="*/ 114 w 170"/>
                <a:gd name="T13" fmla="*/ 283 h 340"/>
                <a:gd name="T14" fmla="*/ 170 w 170"/>
                <a:gd name="T15" fmla="*/ 170 h 340"/>
                <a:gd name="T16" fmla="*/ 114 w 17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340">
                  <a:moveTo>
                    <a:pt x="114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0" y="226"/>
                  </a:lnTo>
                  <a:lnTo>
                    <a:pt x="57" y="340"/>
                  </a:lnTo>
                  <a:lnTo>
                    <a:pt x="114" y="283"/>
                  </a:lnTo>
                  <a:lnTo>
                    <a:pt x="170" y="17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56" name="Freeform 1072"/>
            <p:cNvSpPr>
              <a:spLocks/>
            </p:cNvSpPr>
            <p:nvPr/>
          </p:nvSpPr>
          <p:spPr bwMode="auto">
            <a:xfrm>
              <a:off x="4429" y="279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170 w 227"/>
                <a:gd name="T3" fmla="*/ 57 h 227"/>
                <a:gd name="T4" fmla="*/ 0 w 227"/>
                <a:gd name="T5" fmla="*/ 57 h 227"/>
                <a:gd name="T6" fmla="*/ 0 w 227"/>
                <a:gd name="T7" fmla="*/ 170 h 227"/>
                <a:gd name="T8" fmla="*/ 57 w 227"/>
                <a:gd name="T9" fmla="*/ 227 h 227"/>
                <a:gd name="T10" fmla="*/ 113 w 227"/>
                <a:gd name="T11" fmla="*/ 227 h 227"/>
                <a:gd name="T12" fmla="*/ 170 w 227"/>
                <a:gd name="T13" fmla="*/ 170 h 227"/>
                <a:gd name="T14" fmla="*/ 227 w 227"/>
                <a:gd name="T15" fmla="*/ 227 h 227"/>
                <a:gd name="T16" fmla="*/ 227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170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57" name="Freeform 1073"/>
            <p:cNvSpPr>
              <a:spLocks/>
            </p:cNvSpPr>
            <p:nvPr/>
          </p:nvSpPr>
          <p:spPr bwMode="auto">
            <a:xfrm>
              <a:off x="4486" y="2967"/>
              <a:ext cx="170" cy="170"/>
            </a:xfrm>
            <a:custGeom>
              <a:avLst/>
              <a:gdLst>
                <a:gd name="T0" fmla="*/ 170 w 170"/>
                <a:gd name="T1" fmla="*/ 57 h 170"/>
                <a:gd name="T2" fmla="*/ 113 w 170"/>
                <a:gd name="T3" fmla="*/ 0 h 170"/>
                <a:gd name="T4" fmla="*/ 56 w 170"/>
                <a:gd name="T5" fmla="*/ 57 h 170"/>
                <a:gd name="T6" fmla="*/ 0 w 170"/>
                <a:gd name="T7" fmla="*/ 114 h 170"/>
                <a:gd name="T8" fmla="*/ 0 w 170"/>
                <a:gd name="T9" fmla="*/ 170 h 170"/>
                <a:gd name="T10" fmla="*/ 113 w 170"/>
                <a:gd name="T11" fmla="*/ 170 h 170"/>
                <a:gd name="T12" fmla="*/ 170 w 170"/>
                <a:gd name="T13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170" y="57"/>
                  </a:moveTo>
                  <a:lnTo>
                    <a:pt x="113" y="0"/>
                  </a:lnTo>
                  <a:lnTo>
                    <a:pt x="56" y="57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58" name="Freeform 1074"/>
            <p:cNvSpPr>
              <a:spLocks/>
            </p:cNvSpPr>
            <p:nvPr/>
          </p:nvSpPr>
          <p:spPr bwMode="auto">
            <a:xfrm>
              <a:off x="4316" y="2967"/>
              <a:ext cx="226" cy="170"/>
            </a:xfrm>
            <a:custGeom>
              <a:avLst/>
              <a:gdLst>
                <a:gd name="T0" fmla="*/ 113 w 226"/>
                <a:gd name="T1" fmla="*/ 0 h 170"/>
                <a:gd name="T2" fmla="*/ 0 w 226"/>
                <a:gd name="T3" fmla="*/ 57 h 170"/>
                <a:gd name="T4" fmla="*/ 0 w 226"/>
                <a:gd name="T5" fmla="*/ 170 h 170"/>
                <a:gd name="T6" fmla="*/ 170 w 226"/>
                <a:gd name="T7" fmla="*/ 170 h 170"/>
                <a:gd name="T8" fmla="*/ 170 w 226"/>
                <a:gd name="T9" fmla="*/ 114 h 170"/>
                <a:gd name="T10" fmla="*/ 226 w 226"/>
                <a:gd name="T11" fmla="*/ 57 h 170"/>
                <a:gd name="T12" fmla="*/ 170 w 226"/>
                <a:gd name="T13" fmla="*/ 57 h 170"/>
                <a:gd name="T14" fmla="*/ 113 w 226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" h="170">
                  <a:moveTo>
                    <a:pt x="113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59" name="Freeform 1075"/>
            <p:cNvSpPr>
              <a:spLocks/>
            </p:cNvSpPr>
            <p:nvPr/>
          </p:nvSpPr>
          <p:spPr bwMode="auto">
            <a:xfrm>
              <a:off x="4316" y="3137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0 w 170"/>
                <a:gd name="T3" fmla="*/ 0 h 227"/>
                <a:gd name="T4" fmla="*/ 0 w 170"/>
                <a:gd name="T5" fmla="*/ 171 h 227"/>
                <a:gd name="T6" fmla="*/ 56 w 170"/>
                <a:gd name="T7" fmla="*/ 227 h 227"/>
                <a:gd name="T8" fmla="*/ 113 w 170"/>
                <a:gd name="T9" fmla="*/ 171 h 227"/>
                <a:gd name="T10" fmla="*/ 170 w 170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56" y="227"/>
                  </a:lnTo>
                  <a:lnTo>
                    <a:pt x="113" y="171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60" name="Freeform 1076"/>
            <p:cNvSpPr>
              <a:spLocks/>
            </p:cNvSpPr>
            <p:nvPr/>
          </p:nvSpPr>
          <p:spPr bwMode="auto">
            <a:xfrm>
              <a:off x="3692" y="2967"/>
              <a:ext cx="680" cy="567"/>
            </a:xfrm>
            <a:custGeom>
              <a:avLst/>
              <a:gdLst>
                <a:gd name="T0" fmla="*/ 624 w 680"/>
                <a:gd name="T1" fmla="*/ 341 h 567"/>
                <a:gd name="T2" fmla="*/ 453 w 680"/>
                <a:gd name="T3" fmla="*/ 341 h 567"/>
                <a:gd name="T4" fmla="*/ 453 w 680"/>
                <a:gd name="T5" fmla="*/ 227 h 567"/>
                <a:gd name="T6" fmla="*/ 340 w 680"/>
                <a:gd name="T7" fmla="*/ 170 h 567"/>
                <a:gd name="T8" fmla="*/ 227 w 680"/>
                <a:gd name="T9" fmla="*/ 227 h 567"/>
                <a:gd name="T10" fmla="*/ 113 w 680"/>
                <a:gd name="T11" fmla="*/ 227 h 567"/>
                <a:gd name="T12" fmla="*/ 170 w 680"/>
                <a:gd name="T13" fmla="*/ 170 h 567"/>
                <a:gd name="T14" fmla="*/ 170 w 680"/>
                <a:gd name="T15" fmla="*/ 114 h 567"/>
                <a:gd name="T16" fmla="*/ 227 w 680"/>
                <a:gd name="T17" fmla="*/ 114 h 567"/>
                <a:gd name="T18" fmla="*/ 227 w 680"/>
                <a:gd name="T19" fmla="*/ 57 h 567"/>
                <a:gd name="T20" fmla="*/ 170 w 680"/>
                <a:gd name="T21" fmla="*/ 0 h 567"/>
                <a:gd name="T22" fmla="*/ 56 w 680"/>
                <a:gd name="T23" fmla="*/ 57 h 567"/>
                <a:gd name="T24" fmla="*/ 113 w 680"/>
                <a:gd name="T25" fmla="*/ 114 h 567"/>
                <a:gd name="T26" fmla="*/ 0 w 680"/>
                <a:gd name="T27" fmla="*/ 114 h 567"/>
                <a:gd name="T28" fmla="*/ 0 w 680"/>
                <a:gd name="T29" fmla="*/ 170 h 567"/>
                <a:gd name="T30" fmla="*/ 56 w 680"/>
                <a:gd name="T31" fmla="*/ 227 h 567"/>
                <a:gd name="T32" fmla="*/ 113 w 680"/>
                <a:gd name="T33" fmla="*/ 227 h 567"/>
                <a:gd name="T34" fmla="*/ 170 w 680"/>
                <a:gd name="T35" fmla="*/ 284 h 567"/>
                <a:gd name="T36" fmla="*/ 227 w 680"/>
                <a:gd name="T37" fmla="*/ 284 h 567"/>
                <a:gd name="T38" fmla="*/ 227 w 680"/>
                <a:gd name="T39" fmla="*/ 341 h 567"/>
                <a:gd name="T40" fmla="*/ 340 w 680"/>
                <a:gd name="T41" fmla="*/ 397 h 567"/>
                <a:gd name="T42" fmla="*/ 170 w 680"/>
                <a:gd name="T43" fmla="*/ 397 h 567"/>
                <a:gd name="T44" fmla="*/ 170 w 680"/>
                <a:gd name="T45" fmla="*/ 454 h 567"/>
                <a:gd name="T46" fmla="*/ 397 w 680"/>
                <a:gd name="T47" fmla="*/ 454 h 567"/>
                <a:gd name="T48" fmla="*/ 510 w 680"/>
                <a:gd name="T49" fmla="*/ 511 h 567"/>
                <a:gd name="T50" fmla="*/ 680 w 680"/>
                <a:gd name="T51" fmla="*/ 567 h 567"/>
                <a:gd name="T52" fmla="*/ 680 w 680"/>
                <a:gd name="T53" fmla="*/ 397 h 567"/>
                <a:gd name="T54" fmla="*/ 624 w 680"/>
                <a:gd name="T55" fmla="*/ 34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567">
                  <a:moveTo>
                    <a:pt x="624" y="341"/>
                  </a:moveTo>
                  <a:lnTo>
                    <a:pt x="453" y="341"/>
                  </a:lnTo>
                  <a:lnTo>
                    <a:pt x="453" y="227"/>
                  </a:lnTo>
                  <a:lnTo>
                    <a:pt x="340" y="17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0"/>
                  </a:lnTo>
                  <a:lnTo>
                    <a:pt x="56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340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397" y="454"/>
                  </a:lnTo>
                  <a:lnTo>
                    <a:pt x="510" y="511"/>
                  </a:lnTo>
                  <a:lnTo>
                    <a:pt x="680" y="567"/>
                  </a:lnTo>
                  <a:lnTo>
                    <a:pt x="680" y="397"/>
                  </a:lnTo>
                  <a:lnTo>
                    <a:pt x="624" y="3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61" name="Freeform 1077"/>
            <p:cNvSpPr>
              <a:spLocks/>
            </p:cNvSpPr>
            <p:nvPr/>
          </p:nvSpPr>
          <p:spPr bwMode="auto">
            <a:xfrm>
              <a:off x="4145" y="3024"/>
              <a:ext cx="171" cy="284"/>
            </a:xfrm>
            <a:custGeom>
              <a:avLst/>
              <a:gdLst>
                <a:gd name="T0" fmla="*/ 171 w 171"/>
                <a:gd name="T1" fmla="*/ 0 h 284"/>
                <a:gd name="T2" fmla="*/ 114 w 171"/>
                <a:gd name="T3" fmla="*/ 0 h 284"/>
                <a:gd name="T4" fmla="*/ 0 w 171"/>
                <a:gd name="T5" fmla="*/ 170 h 284"/>
                <a:gd name="T6" fmla="*/ 0 w 171"/>
                <a:gd name="T7" fmla="*/ 284 h 284"/>
                <a:gd name="T8" fmla="*/ 171 w 171"/>
                <a:gd name="T9" fmla="*/ 284 h 284"/>
                <a:gd name="T10" fmla="*/ 171 w 171"/>
                <a:gd name="T1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284">
                  <a:moveTo>
                    <a:pt x="171" y="0"/>
                  </a:moveTo>
                  <a:lnTo>
                    <a:pt x="114" y="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71" y="284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62" name="Freeform 1078"/>
            <p:cNvSpPr>
              <a:spLocks/>
            </p:cNvSpPr>
            <p:nvPr/>
          </p:nvSpPr>
          <p:spPr bwMode="auto">
            <a:xfrm>
              <a:off x="3975" y="2911"/>
              <a:ext cx="341" cy="283"/>
            </a:xfrm>
            <a:custGeom>
              <a:avLst/>
              <a:gdLst>
                <a:gd name="T0" fmla="*/ 57 w 341"/>
                <a:gd name="T1" fmla="*/ 226 h 283"/>
                <a:gd name="T2" fmla="*/ 0 w 341"/>
                <a:gd name="T3" fmla="*/ 226 h 283"/>
                <a:gd name="T4" fmla="*/ 0 w 341"/>
                <a:gd name="T5" fmla="*/ 170 h 283"/>
                <a:gd name="T6" fmla="*/ 170 w 341"/>
                <a:gd name="T7" fmla="*/ 113 h 283"/>
                <a:gd name="T8" fmla="*/ 170 w 341"/>
                <a:gd name="T9" fmla="*/ 56 h 283"/>
                <a:gd name="T10" fmla="*/ 284 w 341"/>
                <a:gd name="T11" fmla="*/ 0 h 283"/>
                <a:gd name="T12" fmla="*/ 341 w 341"/>
                <a:gd name="T13" fmla="*/ 113 h 283"/>
                <a:gd name="T14" fmla="*/ 284 w 341"/>
                <a:gd name="T15" fmla="*/ 113 h 283"/>
                <a:gd name="T16" fmla="*/ 170 w 341"/>
                <a:gd name="T17" fmla="*/ 283 h 283"/>
                <a:gd name="T18" fmla="*/ 57 w 341"/>
                <a:gd name="T19" fmla="*/ 22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1" h="283">
                  <a:moveTo>
                    <a:pt x="57" y="226"/>
                  </a:moveTo>
                  <a:lnTo>
                    <a:pt x="0" y="226"/>
                  </a:lnTo>
                  <a:lnTo>
                    <a:pt x="0" y="170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84" y="0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170" y="283"/>
                  </a:lnTo>
                  <a:lnTo>
                    <a:pt x="57" y="2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63" name="Freeform 1079"/>
            <p:cNvSpPr>
              <a:spLocks/>
            </p:cNvSpPr>
            <p:nvPr/>
          </p:nvSpPr>
          <p:spPr bwMode="auto">
            <a:xfrm>
              <a:off x="4259" y="2854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7 w 170"/>
                <a:gd name="T3" fmla="*/ 57 h 170"/>
                <a:gd name="T4" fmla="*/ 0 w 170"/>
                <a:gd name="T5" fmla="*/ 57 h 170"/>
                <a:gd name="T6" fmla="*/ 57 w 170"/>
                <a:gd name="T7" fmla="*/ 170 h 170"/>
                <a:gd name="T8" fmla="*/ 170 w 170"/>
                <a:gd name="T9" fmla="*/ 113 h 170"/>
                <a:gd name="T10" fmla="*/ 170 w 170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57" y="170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64" name="Freeform 1080"/>
            <p:cNvSpPr>
              <a:spLocks/>
            </p:cNvSpPr>
            <p:nvPr/>
          </p:nvSpPr>
          <p:spPr bwMode="auto">
            <a:xfrm>
              <a:off x="4316" y="2627"/>
              <a:ext cx="283" cy="284"/>
            </a:xfrm>
            <a:custGeom>
              <a:avLst/>
              <a:gdLst>
                <a:gd name="T0" fmla="*/ 226 w 283"/>
                <a:gd name="T1" fmla="*/ 0 h 284"/>
                <a:gd name="T2" fmla="*/ 283 w 283"/>
                <a:gd name="T3" fmla="*/ 57 h 284"/>
                <a:gd name="T4" fmla="*/ 226 w 283"/>
                <a:gd name="T5" fmla="*/ 113 h 284"/>
                <a:gd name="T6" fmla="*/ 283 w 283"/>
                <a:gd name="T7" fmla="*/ 227 h 284"/>
                <a:gd name="T8" fmla="*/ 113 w 283"/>
                <a:gd name="T9" fmla="*/ 227 h 284"/>
                <a:gd name="T10" fmla="*/ 0 w 283"/>
                <a:gd name="T11" fmla="*/ 284 h 284"/>
                <a:gd name="T12" fmla="*/ 56 w 283"/>
                <a:gd name="T13" fmla="*/ 170 h 284"/>
                <a:gd name="T14" fmla="*/ 0 w 283"/>
                <a:gd name="T15" fmla="*/ 113 h 284"/>
                <a:gd name="T16" fmla="*/ 113 w 283"/>
                <a:gd name="T17" fmla="*/ 0 h 284"/>
                <a:gd name="T18" fmla="*/ 226 w 283"/>
                <a:gd name="T1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284">
                  <a:moveTo>
                    <a:pt x="226" y="0"/>
                  </a:moveTo>
                  <a:lnTo>
                    <a:pt x="283" y="57"/>
                  </a:lnTo>
                  <a:lnTo>
                    <a:pt x="226" y="113"/>
                  </a:lnTo>
                  <a:lnTo>
                    <a:pt x="283" y="227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56" y="170"/>
                  </a:lnTo>
                  <a:lnTo>
                    <a:pt x="0" y="113"/>
                  </a:lnTo>
                  <a:lnTo>
                    <a:pt x="113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65" name="Freeform 1081"/>
            <p:cNvSpPr>
              <a:spLocks/>
            </p:cNvSpPr>
            <p:nvPr/>
          </p:nvSpPr>
          <p:spPr bwMode="auto">
            <a:xfrm>
              <a:off x="4202" y="2740"/>
              <a:ext cx="170" cy="171"/>
            </a:xfrm>
            <a:custGeom>
              <a:avLst/>
              <a:gdLst>
                <a:gd name="T0" fmla="*/ 114 w 170"/>
                <a:gd name="T1" fmla="*/ 0 h 171"/>
                <a:gd name="T2" fmla="*/ 0 w 170"/>
                <a:gd name="T3" fmla="*/ 57 h 171"/>
                <a:gd name="T4" fmla="*/ 0 w 170"/>
                <a:gd name="T5" fmla="*/ 114 h 171"/>
                <a:gd name="T6" fmla="*/ 57 w 170"/>
                <a:gd name="T7" fmla="*/ 171 h 171"/>
                <a:gd name="T8" fmla="*/ 114 w 170"/>
                <a:gd name="T9" fmla="*/ 171 h 171"/>
                <a:gd name="T10" fmla="*/ 170 w 170"/>
                <a:gd name="T11" fmla="*/ 57 h 171"/>
                <a:gd name="T12" fmla="*/ 114 w 170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1">
                  <a:moveTo>
                    <a:pt x="114" y="0"/>
                  </a:moveTo>
                  <a:lnTo>
                    <a:pt x="0" y="57"/>
                  </a:lnTo>
                  <a:lnTo>
                    <a:pt x="0" y="114"/>
                  </a:lnTo>
                  <a:lnTo>
                    <a:pt x="57" y="171"/>
                  </a:lnTo>
                  <a:lnTo>
                    <a:pt x="114" y="171"/>
                  </a:lnTo>
                  <a:lnTo>
                    <a:pt x="170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66" name="Freeform 1082"/>
            <p:cNvSpPr>
              <a:spLocks/>
            </p:cNvSpPr>
            <p:nvPr/>
          </p:nvSpPr>
          <p:spPr bwMode="auto">
            <a:xfrm>
              <a:off x="3919" y="2797"/>
              <a:ext cx="340" cy="284"/>
            </a:xfrm>
            <a:custGeom>
              <a:avLst/>
              <a:gdLst>
                <a:gd name="T0" fmla="*/ 283 w 340"/>
                <a:gd name="T1" fmla="*/ 0 h 284"/>
                <a:gd name="T2" fmla="*/ 226 w 340"/>
                <a:gd name="T3" fmla="*/ 57 h 284"/>
                <a:gd name="T4" fmla="*/ 0 w 340"/>
                <a:gd name="T5" fmla="*/ 114 h 284"/>
                <a:gd name="T6" fmla="*/ 0 w 340"/>
                <a:gd name="T7" fmla="*/ 170 h 284"/>
                <a:gd name="T8" fmla="*/ 56 w 340"/>
                <a:gd name="T9" fmla="*/ 170 h 284"/>
                <a:gd name="T10" fmla="*/ 56 w 340"/>
                <a:gd name="T11" fmla="*/ 284 h 284"/>
                <a:gd name="T12" fmla="*/ 226 w 340"/>
                <a:gd name="T13" fmla="*/ 227 h 284"/>
                <a:gd name="T14" fmla="*/ 226 w 340"/>
                <a:gd name="T15" fmla="*/ 170 h 284"/>
                <a:gd name="T16" fmla="*/ 340 w 340"/>
                <a:gd name="T17" fmla="*/ 114 h 284"/>
                <a:gd name="T18" fmla="*/ 283 w 340"/>
                <a:gd name="T19" fmla="*/ 57 h 284"/>
                <a:gd name="T20" fmla="*/ 283 w 34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284">
                  <a:moveTo>
                    <a:pt x="283" y="0"/>
                  </a:moveTo>
                  <a:lnTo>
                    <a:pt x="226" y="57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14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67" name="Freeform 1083"/>
            <p:cNvSpPr>
              <a:spLocks/>
            </p:cNvSpPr>
            <p:nvPr/>
          </p:nvSpPr>
          <p:spPr bwMode="auto">
            <a:xfrm>
              <a:off x="4145" y="2344"/>
              <a:ext cx="341" cy="396"/>
            </a:xfrm>
            <a:custGeom>
              <a:avLst/>
              <a:gdLst>
                <a:gd name="T0" fmla="*/ 284 w 341"/>
                <a:gd name="T1" fmla="*/ 0 h 396"/>
                <a:gd name="T2" fmla="*/ 227 w 341"/>
                <a:gd name="T3" fmla="*/ 56 h 396"/>
                <a:gd name="T4" fmla="*/ 171 w 341"/>
                <a:gd name="T5" fmla="*/ 170 h 396"/>
                <a:gd name="T6" fmla="*/ 57 w 341"/>
                <a:gd name="T7" fmla="*/ 170 h 396"/>
                <a:gd name="T8" fmla="*/ 0 w 341"/>
                <a:gd name="T9" fmla="*/ 226 h 396"/>
                <a:gd name="T10" fmla="*/ 57 w 341"/>
                <a:gd name="T11" fmla="*/ 283 h 396"/>
                <a:gd name="T12" fmla="*/ 171 w 341"/>
                <a:gd name="T13" fmla="*/ 396 h 396"/>
                <a:gd name="T14" fmla="*/ 284 w 341"/>
                <a:gd name="T15" fmla="*/ 283 h 396"/>
                <a:gd name="T16" fmla="*/ 341 w 341"/>
                <a:gd name="T17" fmla="*/ 283 h 396"/>
                <a:gd name="T18" fmla="*/ 341 w 341"/>
                <a:gd name="T19" fmla="*/ 226 h 396"/>
                <a:gd name="T20" fmla="*/ 284 w 341"/>
                <a:gd name="T21" fmla="*/ 170 h 396"/>
                <a:gd name="T22" fmla="*/ 341 w 341"/>
                <a:gd name="T23" fmla="*/ 113 h 396"/>
                <a:gd name="T24" fmla="*/ 284 w 341"/>
                <a:gd name="T25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396">
                  <a:moveTo>
                    <a:pt x="284" y="0"/>
                  </a:moveTo>
                  <a:lnTo>
                    <a:pt x="227" y="56"/>
                  </a:lnTo>
                  <a:lnTo>
                    <a:pt x="171" y="170"/>
                  </a:lnTo>
                  <a:lnTo>
                    <a:pt x="57" y="170"/>
                  </a:lnTo>
                  <a:lnTo>
                    <a:pt x="0" y="226"/>
                  </a:lnTo>
                  <a:lnTo>
                    <a:pt x="57" y="283"/>
                  </a:lnTo>
                  <a:lnTo>
                    <a:pt x="171" y="396"/>
                  </a:lnTo>
                  <a:lnTo>
                    <a:pt x="284" y="283"/>
                  </a:lnTo>
                  <a:lnTo>
                    <a:pt x="341" y="283"/>
                  </a:lnTo>
                  <a:lnTo>
                    <a:pt x="341" y="226"/>
                  </a:lnTo>
                  <a:lnTo>
                    <a:pt x="284" y="170"/>
                  </a:lnTo>
                  <a:lnTo>
                    <a:pt x="341" y="113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68" name="Freeform 1084"/>
            <p:cNvSpPr>
              <a:spLocks/>
            </p:cNvSpPr>
            <p:nvPr/>
          </p:nvSpPr>
          <p:spPr bwMode="auto">
            <a:xfrm>
              <a:off x="3919" y="2570"/>
              <a:ext cx="397" cy="284"/>
            </a:xfrm>
            <a:custGeom>
              <a:avLst/>
              <a:gdLst>
                <a:gd name="T0" fmla="*/ 226 w 397"/>
                <a:gd name="T1" fmla="*/ 0 h 284"/>
                <a:gd name="T2" fmla="*/ 397 w 397"/>
                <a:gd name="T3" fmla="*/ 170 h 284"/>
                <a:gd name="T4" fmla="*/ 283 w 397"/>
                <a:gd name="T5" fmla="*/ 227 h 284"/>
                <a:gd name="T6" fmla="*/ 226 w 397"/>
                <a:gd name="T7" fmla="*/ 284 h 284"/>
                <a:gd name="T8" fmla="*/ 226 w 397"/>
                <a:gd name="T9" fmla="*/ 227 h 284"/>
                <a:gd name="T10" fmla="*/ 56 w 397"/>
                <a:gd name="T11" fmla="*/ 284 h 284"/>
                <a:gd name="T12" fmla="*/ 113 w 397"/>
                <a:gd name="T13" fmla="*/ 227 h 284"/>
                <a:gd name="T14" fmla="*/ 0 w 397"/>
                <a:gd name="T15" fmla="*/ 284 h 284"/>
                <a:gd name="T16" fmla="*/ 0 w 397"/>
                <a:gd name="T17" fmla="*/ 227 h 284"/>
                <a:gd name="T18" fmla="*/ 113 w 397"/>
                <a:gd name="T19" fmla="*/ 114 h 284"/>
                <a:gd name="T20" fmla="*/ 226 w 397"/>
                <a:gd name="T21" fmla="*/ 57 h 284"/>
                <a:gd name="T22" fmla="*/ 226 w 397"/>
                <a:gd name="T2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7" h="284">
                  <a:moveTo>
                    <a:pt x="226" y="0"/>
                  </a:moveTo>
                  <a:lnTo>
                    <a:pt x="397" y="170"/>
                  </a:lnTo>
                  <a:lnTo>
                    <a:pt x="283" y="227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56" y="284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3" y="114"/>
                  </a:lnTo>
                  <a:lnTo>
                    <a:pt x="226" y="57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6348363" y="5637087"/>
            <a:ext cx="1737304" cy="1527813"/>
            <a:chOff x="6348363" y="5637087"/>
            <a:chExt cx="1737304" cy="1527813"/>
          </a:xfrm>
        </p:grpSpPr>
        <p:sp>
          <p:nvSpPr>
            <p:cNvPr id="365" name="テキスト ボックス 364"/>
            <p:cNvSpPr txBox="1"/>
            <p:nvPr/>
          </p:nvSpPr>
          <p:spPr>
            <a:xfrm>
              <a:off x="6860543" y="6918679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>
                  <a:solidFill>
                    <a:schemeClr val="tx1"/>
                  </a:solidFill>
                </a:rPr>
                <a:t>南区</a:t>
              </a:r>
            </a:p>
          </p:txBody>
        </p:sp>
        <p:sp>
          <p:nvSpPr>
            <p:cNvPr id="366" name="テキスト ボックス 365"/>
            <p:cNvSpPr txBox="1"/>
            <p:nvPr/>
          </p:nvSpPr>
          <p:spPr>
            <a:xfrm>
              <a:off x="6611678" y="5637087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>
                  <a:solidFill>
                    <a:schemeClr val="tx1"/>
                  </a:solidFill>
                </a:rPr>
                <a:t>堺区</a:t>
              </a:r>
            </a:p>
          </p:txBody>
        </p:sp>
        <p:sp>
          <p:nvSpPr>
            <p:cNvPr id="367" name="テキスト ボックス 366"/>
            <p:cNvSpPr txBox="1"/>
            <p:nvPr/>
          </p:nvSpPr>
          <p:spPr>
            <a:xfrm>
              <a:off x="6904216" y="6315888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>
                  <a:solidFill>
                    <a:schemeClr val="tx1"/>
                  </a:solidFill>
                </a:rPr>
                <a:t>中区</a:t>
              </a:r>
            </a:p>
          </p:txBody>
        </p:sp>
        <p:sp>
          <p:nvSpPr>
            <p:cNvPr id="368" name="テキスト ボックス 367"/>
            <p:cNvSpPr txBox="1"/>
            <p:nvPr/>
          </p:nvSpPr>
          <p:spPr>
            <a:xfrm>
              <a:off x="7170827" y="6151562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>
                  <a:solidFill>
                    <a:schemeClr val="tx1"/>
                  </a:solidFill>
                </a:rPr>
                <a:t>東区</a:t>
              </a:r>
            </a:p>
          </p:txBody>
        </p:sp>
        <p:sp>
          <p:nvSpPr>
            <p:cNvPr id="369" name="テキスト ボックス 368"/>
            <p:cNvSpPr txBox="1"/>
            <p:nvPr/>
          </p:nvSpPr>
          <p:spPr>
            <a:xfrm>
              <a:off x="7516280" y="6298997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>
                  <a:solidFill>
                    <a:schemeClr val="tx1"/>
                  </a:solidFill>
                </a:rPr>
                <a:t>美原区</a:t>
              </a:r>
            </a:p>
          </p:txBody>
        </p:sp>
        <p:sp>
          <p:nvSpPr>
            <p:cNvPr id="370" name="テキスト ボックス 369"/>
            <p:cNvSpPr txBox="1"/>
            <p:nvPr/>
          </p:nvSpPr>
          <p:spPr>
            <a:xfrm>
              <a:off x="6348363" y="6028452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>
                  <a:solidFill>
                    <a:schemeClr val="tx1"/>
                  </a:solidFill>
                </a:rPr>
                <a:t>西区</a:t>
              </a:r>
            </a:p>
          </p:txBody>
        </p:sp>
        <p:sp>
          <p:nvSpPr>
            <p:cNvPr id="371" name="テキスト ボックス 370"/>
            <p:cNvSpPr txBox="1"/>
            <p:nvPr/>
          </p:nvSpPr>
          <p:spPr>
            <a:xfrm>
              <a:off x="7013665" y="5757783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>
                  <a:solidFill>
                    <a:schemeClr val="tx1"/>
                  </a:solidFill>
                </a:rPr>
                <a:t>北区</a:t>
              </a: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6007002" y="3719810"/>
            <a:ext cx="2257355" cy="1923665"/>
            <a:chOff x="6007002" y="3719810"/>
            <a:chExt cx="2257355" cy="1923665"/>
          </a:xfrm>
        </p:grpSpPr>
        <p:sp>
          <p:nvSpPr>
            <p:cNvPr id="314" name="テキスト ボックス 313"/>
            <p:cNvSpPr txBox="1"/>
            <p:nvPr/>
          </p:nvSpPr>
          <p:spPr>
            <a:xfrm>
              <a:off x="7471036" y="5140324"/>
              <a:ext cx="569388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1000" dirty="0">
                  <a:solidFill>
                    <a:schemeClr val="tx1"/>
                  </a:solidFill>
                </a:rPr>
                <a:t>平野区</a:t>
              </a:r>
            </a:p>
          </p:txBody>
        </p:sp>
        <p:sp>
          <p:nvSpPr>
            <p:cNvPr id="320" name="テキスト ボックス 319"/>
            <p:cNvSpPr txBox="1"/>
            <p:nvPr/>
          </p:nvSpPr>
          <p:spPr>
            <a:xfrm>
              <a:off x="6523050" y="391231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>
                  <a:solidFill>
                    <a:schemeClr val="tx1"/>
                  </a:solidFill>
                </a:rPr>
                <a:t>淀川区</a:t>
              </a:r>
            </a:p>
          </p:txBody>
        </p:sp>
        <p:sp>
          <p:nvSpPr>
            <p:cNvPr id="322" name="テキスト ボックス 321"/>
            <p:cNvSpPr txBox="1"/>
            <p:nvPr/>
          </p:nvSpPr>
          <p:spPr>
            <a:xfrm>
              <a:off x="7030884" y="408050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>
                  <a:solidFill>
                    <a:schemeClr val="tx1"/>
                  </a:solidFill>
                </a:rPr>
                <a:t>都島区</a:t>
              </a: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6476469" y="436207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福島区</a:t>
              </a: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6090394" y="4612919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此花区</a:t>
              </a:r>
            </a:p>
          </p:txBody>
        </p:sp>
        <p:sp>
          <p:nvSpPr>
            <p:cNvPr id="12160" name="正方形/長方形 12159"/>
            <p:cNvSpPr/>
            <p:nvPr/>
          </p:nvSpPr>
          <p:spPr>
            <a:xfrm>
              <a:off x="6263483" y="4816712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港区</a:t>
              </a:r>
            </a:p>
          </p:txBody>
        </p:sp>
        <p:sp>
          <p:nvSpPr>
            <p:cNvPr id="12161" name="正方形/長方形 12160"/>
            <p:cNvSpPr/>
            <p:nvPr/>
          </p:nvSpPr>
          <p:spPr>
            <a:xfrm>
              <a:off x="6301574" y="501721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大正区</a:t>
              </a:r>
            </a:p>
          </p:txBody>
        </p:sp>
        <p:sp>
          <p:nvSpPr>
            <p:cNvPr id="12162" name="正方形/長方形 12161"/>
            <p:cNvSpPr/>
            <p:nvPr/>
          </p:nvSpPr>
          <p:spPr>
            <a:xfrm>
              <a:off x="6585834" y="4587795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12163" name="正方形/長方形 12162"/>
            <p:cNvSpPr/>
            <p:nvPr/>
          </p:nvSpPr>
          <p:spPr>
            <a:xfrm>
              <a:off x="6997343" y="4723890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天王寺区</a:t>
              </a:r>
            </a:p>
          </p:txBody>
        </p:sp>
        <p:sp>
          <p:nvSpPr>
            <p:cNvPr id="12164" name="正方形/長方形 12163"/>
            <p:cNvSpPr/>
            <p:nvPr/>
          </p:nvSpPr>
          <p:spPr>
            <a:xfrm>
              <a:off x="6598079" y="4755277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浪速区</a:t>
              </a:r>
            </a:p>
          </p:txBody>
        </p:sp>
        <p:sp>
          <p:nvSpPr>
            <p:cNvPr id="12165" name="正方形/長方形 12164"/>
            <p:cNvSpPr/>
            <p:nvPr/>
          </p:nvSpPr>
          <p:spPr>
            <a:xfrm>
              <a:off x="6007002" y="4206595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西淀川区</a:t>
              </a:r>
            </a:p>
          </p:txBody>
        </p:sp>
        <p:sp>
          <p:nvSpPr>
            <p:cNvPr id="12166" name="正方形/長方形 12165"/>
            <p:cNvSpPr/>
            <p:nvPr/>
          </p:nvSpPr>
          <p:spPr>
            <a:xfrm>
              <a:off x="7023337" y="3719810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東淀川区</a:t>
              </a:r>
            </a:p>
          </p:txBody>
        </p:sp>
        <p:sp>
          <p:nvSpPr>
            <p:cNvPr id="12167" name="正方形/長方形 12166"/>
            <p:cNvSpPr/>
            <p:nvPr/>
          </p:nvSpPr>
          <p:spPr>
            <a:xfrm>
              <a:off x="7263282" y="455430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東成区</a:t>
              </a:r>
            </a:p>
          </p:txBody>
        </p:sp>
        <p:sp>
          <p:nvSpPr>
            <p:cNvPr id="12168" name="正方形/長方形 12167"/>
            <p:cNvSpPr/>
            <p:nvPr/>
          </p:nvSpPr>
          <p:spPr>
            <a:xfrm>
              <a:off x="7296855" y="486600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生野区</a:t>
              </a:r>
            </a:p>
          </p:txBody>
        </p:sp>
        <p:sp>
          <p:nvSpPr>
            <p:cNvPr id="12169" name="正方形/長方形 12168"/>
            <p:cNvSpPr/>
            <p:nvPr/>
          </p:nvSpPr>
          <p:spPr>
            <a:xfrm>
              <a:off x="7381741" y="3932193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旭区</a:t>
              </a:r>
            </a:p>
          </p:txBody>
        </p:sp>
        <p:sp>
          <p:nvSpPr>
            <p:cNvPr id="12170" name="正方形/長方形 12169"/>
            <p:cNvSpPr/>
            <p:nvPr/>
          </p:nvSpPr>
          <p:spPr>
            <a:xfrm>
              <a:off x="7186343" y="4305300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城東区</a:t>
              </a:r>
            </a:p>
          </p:txBody>
        </p:sp>
        <p:sp>
          <p:nvSpPr>
            <p:cNvPr id="12171" name="正方形/長方形 12170"/>
            <p:cNvSpPr/>
            <p:nvPr/>
          </p:nvSpPr>
          <p:spPr>
            <a:xfrm>
              <a:off x="6855709" y="4226639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12172" name="正方形/長方形 12171"/>
            <p:cNvSpPr/>
            <p:nvPr/>
          </p:nvSpPr>
          <p:spPr>
            <a:xfrm>
              <a:off x="6851644" y="4542551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12173" name="正方形/長方形 12172"/>
            <p:cNvSpPr/>
            <p:nvPr/>
          </p:nvSpPr>
          <p:spPr>
            <a:xfrm>
              <a:off x="6187718" y="5236479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住之江区</a:t>
              </a:r>
            </a:p>
          </p:txBody>
        </p:sp>
        <p:sp>
          <p:nvSpPr>
            <p:cNvPr id="12174" name="正方形/長方形 12173"/>
            <p:cNvSpPr/>
            <p:nvPr/>
          </p:nvSpPr>
          <p:spPr>
            <a:xfrm>
              <a:off x="6818653" y="5094451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阿倍野区</a:t>
              </a:r>
            </a:p>
          </p:txBody>
        </p:sp>
        <p:sp>
          <p:nvSpPr>
            <p:cNvPr id="12175" name="正方形/長方形 12174"/>
            <p:cNvSpPr/>
            <p:nvPr/>
          </p:nvSpPr>
          <p:spPr>
            <a:xfrm>
              <a:off x="6790793" y="539725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住吉区</a:t>
              </a:r>
            </a:p>
          </p:txBody>
        </p:sp>
        <p:sp>
          <p:nvSpPr>
            <p:cNvPr id="12176" name="正方形/長方形 12175"/>
            <p:cNvSpPr/>
            <p:nvPr/>
          </p:nvSpPr>
          <p:spPr>
            <a:xfrm>
              <a:off x="7031038" y="5273179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東住吉区</a:t>
              </a:r>
            </a:p>
          </p:txBody>
        </p:sp>
        <p:sp>
          <p:nvSpPr>
            <p:cNvPr id="12177" name="正方形/長方形 12176"/>
            <p:cNvSpPr/>
            <p:nvPr/>
          </p:nvSpPr>
          <p:spPr>
            <a:xfrm>
              <a:off x="6690671" y="494736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西成区</a:t>
              </a:r>
            </a:p>
          </p:txBody>
        </p:sp>
        <p:sp>
          <p:nvSpPr>
            <p:cNvPr id="12178" name="正方形/長方形 12177"/>
            <p:cNvSpPr/>
            <p:nvPr/>
          </p:nvSpPr>
          <p:spPr>
            <a:xfrm>
              <a:off x="7694970" y="4216160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latin typeface="メイリオ"/>
                  <a:ea typeface="メイリオ"/>
                  <a:cs typeface="メイリオ"/>
                </a:rPr>
                <a:t>鶴見区</a:t>
              </a: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3432039" y="978793"/>
            <a:ext cx="6057808" cy="8322407"/>
            <a:chOff x="3432039" y="978793"/>
            <a:chExt cx="6057808" cy="8322407"/>
          </a:xfrm>
        </p:grpSpPr>
        <p:sp>
          <p:nvSpPr>
            <p:cNvPr id="212" name="テキスト ボックス 211"/>
            <p:cNvSpPr txBox="1"/>
            <p:nvPr/>
          </p:nvSpPr>
          <p:spPr>
            <a:xfrm>
              <a:off x="6029544" y="978793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能勢町</a:t>
              </a:r>
            </a:p>
          </p:txBody>
        </p:sp>
        <p:sp>
          <p:nvSpPr>
            <p:cNvPr id="213" name="テキスト ボックス 212"/>
            <p:cNvSpPr txBox="1"/>
            <p:nvPr/>
          </p:nvSpPr>
          <p:spPr>
            <a:xfrm>
              <a:off x="6659781" y="15670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豊能町</a:t>
              </a:r>
            </a:p>
          </p:txBody>
        </p:sp>
        <p:sp>
          <p:nvSpPr>
            <p:cNvPr id="315" name="テキスト ボックス 314"/>
            <p:cNvSpPr txBox="1"/>
            <p:nvPr/>
          </p:nvSpPr>
          <p:spPr>
            <a:xfrm>
              <a:off x="8335963" y="1830204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島本町</a:t>
              </a:r>
            </a:p>
          </p:txBody>
        </p:sp>
        <p:sp>
          <p:nvSpPr>
            <p:cNvPr id="318" name="テキスト ボックス 317"/>
            <p:cNvSpPr txBox="1"/>
            <p:nvPr/>
          </p:nvSpPr>
          <p:spPr>
            <a:xfrm>
              <a:off x="7773988" y="21717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高槻市</a:t>
              </a:r>
            </a:p>
          </p:txBody>
        </p:sp>
        <p:sp>
          <p:nvSpPr>
            <p:cNvPr id="319" name="テキスト ボックス 318"/>
            <p:cNvSpPr txBox="1"/>
            <p:nvPr/>
          </p:nvSpPr>
          <p:spPr>
            <a:xfrm>
              <a:off x="7188639" y="344722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摂津市</a:t>
              </a:r>
            </a:p>
          </p:txBody>
        </p:sp>
        <p:sp>
          <p:nvSpPr>
            <p:cNvPr id="325" name="テキスト ボックス 324"/>
            <p:cNvSpPr txBox="1"/>
            <p:nvPr/>
          </p:nvSpPr>
          <p:spPr>
            <a:xfrm>
              <a:off x="6730531" y="5997674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堺市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5861050" y="752643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岸和田市</a:t>
              </a: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6310313" y="32323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豊中市</a:t>
              </a: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5928165" y="25920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池田市</a:t>
              </a: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6911485" y="32025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吹田市</a:t>
              </a: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5473929" y="649545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泉大津市</a:t>
              </a:r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5319726" y="73922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貝塚市</a:t>
              </a: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7548541" y="36306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守口市</a:t>
              </a: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8515350" y="278483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枚方市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8224838" y="7347049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千早赤阪村</a:t>
              </a: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8319286" y="67620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河南町</a:t>
              </a: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8332040" y="63830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太子町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3432039" y="8993423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岬町</a:t>
              </a: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300809" y="78867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田尻町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6946909" y="6581875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大阪狭山市</a:t>
              </a: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5518195" y="801576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熊取町</a:t>
              </a: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5791639" y="680729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忠岡町</a:t>
              </a: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4114315" y="86264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阪南市</a:t>
              </a: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8747336" y="342931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交野市</a:t>
              </a: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8561388" y="380892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四條畷市</a:t>
              </a: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4727299" y="84265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泉南市</a:t>
              </a: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7822887" y="457112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東大阪市</a:t>
              </a: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7670120" y="577145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藤井寺市</a:t>
              </a:r>
            </a:p>
          </p:txBody>
        </p:sp>
        <p:sp>
          <p:nvSpPr>
            <p:cNvPr id="349" name="テキスト ボックス 348"/>
            <p:cNvSpPr txBox="1"/>
            <p:nvPr/>
          </p:nvSpPr>
          <p:spPr>
            <a:xfrm>
              <a:off x="7188639" y="247317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茨木市</a:t>
              </a:r>
            </a:p>
          </p:txBody>
        </p:sp>
        <p:sp>
          <p:nvSpPr>
            <p:cNvPr id="350" name="テキスト ボックス 349"/>
            <p:cNvSpPr txBox="1"/>
            <p:nvPr/>
          </p:nvSpPr>
          <p:spPr>
            <a:xfrm>
              <a:off x="7986923" y="514938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八尾市</a:t>
              </a: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5013703" y="822325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泉佐野市</a:t>
              </a: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5791638" y="618767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高石市</a:t>
              </a:r>
            </a:p>
          </p:txBody>
        </p:sp>
        <p:sp>
          <p:nvSpPr>
            <p:cNvPr id="354" name="テキスト ボックス 353"/>
            <p:cNvSpPr txBox="1"/>
            <p:nvPr/>
          </p:nvSpPr>
          <p:spPr>
            <a:xfrm>
              <a:off x="7459448" y="688965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富田林市</a:t>
              </a:r>
            </a:p>
          </p:txBody>
        </p:sp>
        <p:sp>
          <p:nvSpPr>
            <p:cNvPr id="355" name="テキスト ボックス 354"/>
            <p:cNvSpPr txBox="1"/>
            <p:nvPr/>
          </p:nvSpPr>
          <p:spPr>
            <a:xfrm>
              <a:off x="7818877" y="332405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寝屋川市</a:t>
              </a:r>
            </a:p>
          </p:txBody>
        </p:sp>
        <p:sp>
          <p:nvSpPr>
            <p:cNvPr id="357" name="テキスト ボックス 356"/>
            <p:cNvSpPr txBox="1"/>
            <p:nvPr/>
          </p:nvSpPr>
          <p:spPr>
            <a:xfrm>
              <a:off x="7243770" y="7676690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河内長野市</a:t>
              </a:r>
            </a:p>
          </p:txBody>
        </p:sp>
        <p:sp>
          <p:nvSpPr>
            <p:cNvPr id="358" name="テキスト ボックス 357"/>
            <p:cNvSpPr txBox="1"/>
            <p:nvPr/>
          </p:nvSpPr>
          <p:spPr>
            <a:xfrm>
              <a:off x="7219201" y="55278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松原市</a:t>
              </a:r>
            </a:p>
          </p:txBody>
        </p:sp>
        <p:sp>
          <p:nvSpPr>
            <p:cNvPr id="359" name="テキスト ボックス 358"/>
            <p:cNvSpPr txBox="1"/>
            <p:nvPr/>
          </p:nvSpPr>
          <p:spPr>
            <a:xfrm>
              <a:off x="8205692" y="407579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大東市</a:t>
              </a:r>
            </a:p>
          </p:txBody>
        </p:sp>
        <p:sp>
          <p:nvSpPr>
            <p:cNvPr id="360" name="テキスト ボックス 359"/>
            <p:cNvSpPr txBox="1"/>
            <p:nvPr/>
          </p:nvSpPr>
          <p:spPr>
            <a:xfrm>
              <a:off x="6366094" y="719058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和泉市</a:t>
              </a:r>
            </a:p>
          </p:txBody>
        </p:sp>
        <p:sp>
          <p:nvSpPr>
            <p:cNvPr id="361" name="テキスト ボックス 360"/>
            <p:cNvSpPr txBox="1"/>
            <p:nvPr/>
          </p:nvSpPr>
          <p:spPr>
            <a:xfrm>
              <a:off x="6531569" y="223581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箕面市</a:t>
              </a:r>
            </a:p>
          </p:txBody>
        </p:sp>
        <p:sp>
          <p:nvSpPr>
            <p:cNvPr id="362" name="テキスト ボックス 361"/>
            <p:cNvSpPr txBox="1"/>
            <p:nvPr/>
          </p:nvSpPr>
          <p:spPr>
            <a:xfrm>
              <a:off x="8227572" y="552132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柏原市</a:t>
              </a:r>
            </a:p>
          </p:txBody>
        </p:sp>
        <p:sp>
          <p:nvSpPr>
            <p:cNvPr id="363" name="テキスト ボックス 362"/>
            <p:cNvSpPr txBox="1"/>
            <p:nvPr/>
          </p:nvSpPr>
          <p:spPr>
            <a:xfrm>
              <a:off x="7690758" y="606107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羽曳野市</a:t>
              </a:r>
            </a:p>
          </p:txBody>
        </p:sp>
        <p:sp>
          <p:nvSpPr>
            <p:cNvPr id="364" name="テキスト ボックス 363"/>
            <p:cNvSpPr txBox="1"/>
            <p:nvPr/>
          </p:nvSpPr>
          <p:spPr>
            <a:xfrm>
              <a:off x="7645396" y="393838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門真市</a:t>
              </a: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5511580" y="4447500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大阪</a:t>
              </a: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1931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39" name="Group 355"/>
          <p:cNvGrpSpPr>
            <a:grpSpLocks/>
          </p:cNvGrpSpPr>
          <p:nvPr/>
        </p:nvGrpSpPr>
        <p:grpSpPr bwMode="auto">
          <a:xfrm>
            <a:off x="6130925" y="5521325"/>
            <a:ext cx="1800225" cy="2070100"/>
            <a:chOff x="3862" y="3478"/>
            <a:chExt cx="1134" cy="1304"/>
          </a:xfrm>
        </p:grpSpPr>
        <p:sp>
          <p:nvSpPr>
            <p:cNvPr id="16702" name="Freeform 318"/>
            <p:cNvSpPr>
              <a:spLocks/>
            </p:cNvSpPr>
            <p:nvPr/>
          </p:nvSpPr>
          <p:spPr bwMode="auto">
            <a:xfrm>
              <a:off x="4373" y="3534"/>
              <a:ext cx="397" cy="340"/>
            </a:xfrm>
            <a:custGeom>
              <a:avLst/>
              <a:gdLst>
                <a:gd name="T0" fmla="*/ 284 w 397"/>
                <a:gd name="T1" fmla="*/ 0 h 341"/>
                <a:gd name="T2" fmla="*/ 227 w 397"/>
                <a:gd name="T3" fmla="*/ 0 h 341"/>
                <a:gd name="T4" fmla="*/ 227 w 397"/>
                <a:gd name="T5" fmla="*/ 57 h 341"/>
                <a:gd name="T6" fmla="*/ 114 w 397"/>
                <a:gd name="T7" fmla="*/ 57 h 341"/>
                <a:gd name="T8" fmla="*/ 114 w 397"/>
                <a:gd name="T9" fmla="*/ 114 h 341"/>
                <a:gd name="T10" fmla="*/ 57 w 397"/>
                <a:gd name="T11" fmla="*/ 114 h 341"/>
                <a:gd name="T12" fmla="*/ 57 w 397"/>
                <a:gd name="T13" fmla="*/ 170 h 341"/>
                <a:gd name="T14" fmla="*/ 114 w 397"/>
                <a:gd name="T15" fmla="*/ 170 h 341"/>
                <a:gd name="T16" fmla="*/ 114 w 397"/>
                <a:gd name="T17" fmla="*/ 227 h 341"/>
                <a:gd name="T18" fmla="*/ 0 w 397"/>
                <a:gd name="T19" fmla="*/ 227 h 341"/>
                <a:gd name="T20" fmla="*/ 0 w 397"/>
                <a:gd name="T21" fmla="*/ 341 h 341"/>
                <a:gd name="T22" fmla="*/ 227 w 397"/>
                <a:gd name="T23" fmla="*/ 341 h 341"/>
                <a:gd name="T24" fmla="*/ 227 w 397"/>
                <a:gd name="T25" fmla="*/ 284 h 341"/>
                <a:gd name="T26" fmla="*/ 397 w 397"/>
                <a:gd name="T27" fmla="*/ 284 h 341"/>
                <a:gd name="T28" fmla="*/ 397 w 397"/>
                <a:gd name="T29" fmla="*/ 227 h 341"/>
                <a:gd name="T30" fmla="*/ 284 w 397"/>
                <a:gd name="T31" fmla="*/ 227 h 341"/>
                <a:gd name="T32" fmla="*/ 284 w 397"/>
                <a:gd name="T3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1">
                  <a:moveTo>
                    <a:pt x="284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3" name="Freeform 319"/>
            <p:cNvSpPr>
              <a:spLocks/>
            </p:cNvSpPr>
            <p:nvPr/>
          </p:nvSpPr>
          <p:spPr bwMode="auto">
            <a:xfrm>
              <a:off x="4032" y="3478"/>
              <a:ext cx="454" cy="397"/>
            </a:xfrm>
            <a:custGeom>
              <a:avLst/>
              <a:gdLst>
                <a:gd name="T0" fmla="*/ 113 w 454"/>
                <a:gd name="T1" fmla="*/ 283 h 397"/>
                <a:gd name="T2" fmla="*/ 227 w 454"/>
                <a:gd name="T3" fmla="*/ 283 h 397"/>
                <a:gd name="T4" fmla="*/ 227 w 454"/>
                <a:gd name="T5" fmla="*/ 397 h 397"/>
                <a:gd name="T6" fmla="*/ 284 w 454"/>
                <a:gd name="T7" fmla="*/ 397 h 397"/>
                <a:gd name="T8" fmla="*/ 284 w 454"/>
                <a:gd name="T9" fmla="*/ 340 h 397"/>
                <a:gd name="T10" fmla="*/ 340 w 454"/>
                <a:gd name="T11" fmla="*/ 340 h 397"/>
                <a:gd name="T12" fmla="*/ 340 w 454"/>
                <a:gd name="T13" fmla="*/ 283 h 397"/>
                <a:gd name="T14" fmla="*/ 454 w 454"/>
                <a:gd name="T15" fmla="*/ 283 h 397"/>
                <a:gd name="T16" fmla="*/ 454 w 454"/>
                <a:gd name="T17" fmla="*/ 226 h 397"/>
                <a:gd name="T18" fmla="*/ 397 w 454"/>
                <a:gd name="T19" fmla="*/ 226 h 397"/>
                <a:gd name="T20" fmla="*/ 397 w 454"/>
                <a:gd name="T21" fmla="*/ 170 h 397"/>
                <a:gd name="T22" fmla="*/ 454 w 454"/>
                <a:gd name="T23" fmla="*/ 170 h 397"/>
                <a:gd name="T24" fmla="*/ 454 w 454"/>
                <a:gd name="T25" fmla="*/ 113 h 397"/>
                <a:gd name="T26" fmla="*/ 397 w 454"/>
                <a:gd name="T27" fmla="*/ 113 h 397"/>
                <a:gd name="T28" fmla="*/ 397 w 454"/>
                <a:gd name="T29" fmla="*/ 56 h 397"/>
                <a:gd name="T30" fmla="*/ 284 w 454"/>
                <a:gd name="T31" fmla="*/ 56 h 397"/>
                <a:gd name="T32" fmla="*/ 284 w 454"/>
                <a:gd name="T33" fmla="*/ 0 h 397"/>
                <a:gd name="T34" fmla="*/ 57 w 454"/>
                <a:gd name="T35" fmla="*/ 0 h 397"/>
                <a:gd name="T36" fmla="*/ 57 w 454"/>
                <a:gd name="T37" fmla="*/ 56 h 397"/>
                <a:gd name="T38" fmla="*/ 0 w 454"/>
                <a:gd name="T39" fmla="*/ 56 h 397"/>
                <a:gd name="T40" fmla="*/ 0 w 454"/>
                <a:gd name="T41" fmla="*/ 113 h 397"/>
                <a:gd name="T42" fmla="*/ 170 w 454"/>
                <a:gd name="T43" fmla="*/ 113 h 397"/>
                <a:gd name="T44" fmla="*/ 170 w 454"/>
                <a:gd name="T45" fmla="*/ 170 h 397"/>
                <a:gd name="T46" fmla="*/ 113 w 454"/>
                <a:gd name="T47" fmla="*/ 170 h 397"/>
                <a:gd name="T48" fmla="*/ 113 w 454"/>
                <a:gd name="T49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4" h="397">
                  <a:moveTo>
                    <a:pt x="113" y="283"/>
                  </a:moveTo>
                  <a:lnTo>
                    <a:pt x="227" y="28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3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4" name="Freeform 320"/>
            <p:cNvSpPr>
              <a:spLocks/>
            </p:cNvSpPr>
            <p:nvPr/>
          </p:nvSpPr>
          <p:spPr bwMode="auto">
            <a:xfrm>
              <a:off x="3862" y="3534"/>
              <a:ext cx="510" cy="624"/>
            </a:xfrm>
            <a:custGeom>
              <a:avLst/>
              <a:gdLst>
                <a:gd name="T0" fmla="*/ 340 w 510"/>
                <a:gd name="T1" fmla="*/ 624 h 624"/>
                <a:gd name="T2" fmla="*/ 510 w 510"/>
                <a:gd name="T3" fmla="*/ 624 h 624"/>
                <a:gd name="T4" fmla="*/ 510 w 510"/>
                <a:gd name="T5" fmla="*/ 567 h 624"/>
                <a:gd name="T6" fmla="*/ 454 w 510"/>
                <a:gd name="T7" fmla="*/ 567 h 624"/>
                <a:gd name="T8" fmla="*/ 454 w 510"/>
                <a:gd name="T9" fmla="*/ 454 h 624"/>
                <a:gd name="T10" fmla="*/ 510 w 510"/>
                <a:gd name="T11" fmla="*/ 454 h 624"/>
                <a:gd name="T12" fmla="*/ 510 w 510"/>
                <a:gd name="T13" fmla="*/ 284 h 624"/>
                <a:gd name="T14" fmla="*/ 454 w 510"/>
                <a:gd name="T15" fmla="*/ 284 h 624"/>
                <a:gd name="T16" fmla="*/ 454 w 510"/>
                <a:gd name="T17" fmla="*/ 341 h 624"/>
                <a:gd name="T18" fmla="*/ 397 w 510"/>
                <a:gd name="T19" fmla="*/ 341 h 624"/>
                <a:gd name="T20" fmla="*/ 397 w 510"/>
                <a:gd name="T21" fmla="*/ 227 h 624"/>
                <a:gd name="T22" fmla="*/ 227 w 510"/>
                <a:gd name="T23" fmla="*/ 227 h 624"/>
                <a:gd name="T24" fmla="*/ 227 w 510"/>
                <a:gd name="T25" fmla="*/ 114 h 624"/>
                <a:gd name="T26" fmla="*/ 170 w 510"/>
                <a:gd name="T27" fmla="*/ 114 h 624"/>
                <a:gd name="T28" fmla="*/ 170 w 510"/>
                <a:gd name="T29" fmla="*/ 227 h 624"/>
                <a:gd name="T30" fmla="*/ 113 w 510"/>
                <a:gd name="T31" fmla="*/ 227 h 624"/>
                <a:gd name="T32" fmla="*/ 113 w 510"/>
                <a:gd name="T33" fmla="*/ 0 h 624"/>
                <a:gd name="T34" fmla="*/ 0 w 510"/>
                <a:gd name="T35" fmla="*/ 0 h 624"/>
                <a:gd name="T36" fmla="*/ 0 w 510"/>
                <a:gd name="T37" fmla="*/ 170 h 624"/>
                <a:gd name="T38" fmla="*/ 57 w 510"/>
                <a:gd name="T39" fmla="*/ 170 h 624"/>
                <a:gd name="T40" fmla="*/ 57 w 510"/>
                <a:gd name="T41" fmla="*/ 284 h 624"/>
                <a:gd name="T42" fmla="*/ 227 w 510"/>
                <a:gd name="T43" fmla="*/ 284 h 624"/>
                <a:gd name="T44" fmla="*/ 227 w 510"/>
                <a:gd name="T45" fmla="*/ 341 h 624"/>
                <a:gd name="T46" fmla="*/ 170 w 510"/>
                <a:gd name="T47" fmla="*/ 341 h 624"/>
                <a:gd name="T48" fmla="*/ 170 w 510"/>
                <a:gd name="T49" fmla="*/ 397 h 624"/>
                <a:gd name="T50" fmla="*/ 227 w 510"/>
                <a:gd name="T51" fmla="*/ 397 h 624"/>
                <a:gd name="T52" fmla="*/ 227 w 510"/>
                <a:gd name="T53" fmla="*/ 454 h 624"/>
                <a:gd name="T54" fmla="*/ 283 w 510"/>
                <a:gd name="T55" fmla="*/ 454 h 624"/>
                <a:gd name="T56" fmla="*/ 283 w 510"/>
                <a:gd name="T57" fmla="*/ 511 h 624"/>
                <a:gd name="T58" fmla="*/ 340 w 510"/>
                <a:gd name="T59" fmla="*/ 511 h 624"/>
                <a:gd name="T60" fmla="*/ 340 w 510"/>
                <a:gd name="T61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624">
                  <a:moveTo>
                    <a:pt x="340" y="624"/>
                  </a:moveTo>
                  <a:lnTo>
                    <a:pt x="510" y="624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454" y="341"/>
                  </a:lnTo>
                  <a:lnTo>
                    <a:pt x="397" y="341"/>
                  </a:lnTo>
                  <a:lnTo>
                    <a:pt x="397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11"/>
                  </a:lnTo>
                  <a:lnTo>
                    <a:pt x="340" y="624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5" name="Freeform 321"/>
            <p:cNvSpPr>
              <a:spLocks/>
            </p:cNvSpPr>
            <p:nvPr/>
          </p:nvSpPr>
          <p:spPr bwMode="auto">
            <a:xfrm>
              <a:off x="4202" y="4101"/>
              <a:ext cx="510" cy="681"/>
            </a:xfrm>
            <a:custGeom>
              <a:avLst/>
              <a:gdLst>
                <a:gd name="T0" fmla="*/ 0 w 510"/>
                <a:gd name="T1" fmla="*/ 57 h 681"/>
                <a:gd name="T2" fmla="*/ 170 w 510"/>
                <a:gd name="T3" fmla="*/ 57 h 681"/>
                <a:gd name="T4" fmla="*/ 170 w 510"/>
                <a:gd name="T5" fmla="*/ 0 h 681"/>
                <a:gd name="T6" fmla="*/ 284 w 510"/>
                <a:gd name="T7" fmla="*/ 0 h 681"/>
                <a:gd name="T8" fmla="*/ 284 w 510"/>
                <a:gd name="T9" fmla="*/ 57 h 681"/>
                <a:gd name="T10" fmla="*/ 397 w 510"/>
                <a:gd name="T11" fmla="*/ 57 h 681"/>
                <a:gd name="T12" fmla="*/ 397 w 510"/>
                <a:gd name="T13" fmla="*/ 114 h 681"/>
                <a:gd name="T14" fmla="*/ 510 w 510"/>
                <a:gd name="T15" fmla="*/ 114 h 681"/>
                <a:gd name="T16" fmla="*/ 510 w 510"/>
                <a:gd name="T17" fmla="*/ 227 h 681"/>
                <a:gd name="T18" fmla="*/ 454 w 510"/>
                <a:gd name="T19" fmla="*/ 227 h 681"/>
                <a:gd name="T20" fmla="*/ 454 w 510"/>
                <a:gd name="T21" fmla="*/ 341 h 681"/>
                <a:gd name="T22" fmla="*/ 510 w 510"/>
                <a:gd name="T23" fmla="*/ 341 h 681"/>
                <a:gd name="T24" fmla="*/ 510 w 510"/>
                <a:gd name="T25" fmla="*/ 511 h 681"/>
                <a:gd name="T26" fmla="*/ 454 w 510"/>
                <a:gd name="T27" fmla="*/ 511 h 681"/>
                <a:gd name="T28" fmla="*/ 454 w 510"/>
                <a:gd name="T29" fmla="*/ 567 h 681"/>
                <a:gd name="T30" fmla="*/ 397 w 510"/>
                <a:gd name="T31" fmla="*/ 567 h 681"/>
                <a:gd name="T32" fmla="*/ 397 w 510"/>
                <a:gd name="T33" fmla="*/ 681 h 681"/>
                <a:gd name="T34" fmla="*/ 284 w 510"/>
                <a:gd name="T35" fmla="*/ 681 h 681"/>
                <a:gd name="T36" fmla="*/ 284 w 510"/>
                <a:gd name="T37" fmla="*/ 567 h 681"/>
                <a:gd name="T38" fmla="*/ 227 w 510"/>
                <a:gd name="T39" fmla="*/ 567 h 681"/>
                <a:gd name="T40" fmla="*/ 227 w 510"/>
                <a:gd name="T41" fmla="*/ 454 h 681"/>
                <a:gd name="T42" fmla="*/ 114 w 510"/>
                <a:gd name="T43" fmla="*/ 454 h 681"/>
                <a:gd name="T44" fmla="*/ 114 w 510"/>
                <a:gd name="T45" fmla="*/ 284 h 681"/>
                <a:gd name="T46" fmla="*/ 57 w 510"/>
                <a:gd name="T47" fmla="*/ 284 h 681"/>
                <a:gd name="T48" fmla="*/ 57 w 510"/>
                <a:gd name="T49" fmla="*/ 114 h 681"/>
                <a:gd name="T50" fmla="*/ 0 w 510"/>
                <a:gd name="T51" fmla="*/ 114 h 681"/>
                <a:gd name="T52" fmla="*/ 0 w 510"/>
                <a:gd name="T53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681">
                  <a:moveTo>
                    <a:pt x="0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510" y="341"/>
                  </a:lnTo>
                  <a:lnTo>
                    <a:pt x="510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81"/>
                  </a:lnTo>
                  <a:lnTo>
                    <a:pt x="284" y="68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6" name="Freeform 322"/>
            <p:cNvSpPr>
              <a:spLocks/>
            </p:cNvSpPr>
            <p:nvPr/>
          </p:nvSpPr>
          <p:spPr bwMode="auto">
            <a:xfrm>
              <a:off x="4316" y="3875"/>
              <a:ext cx="340" cy="340"/>
            </a:xfrm>
            <a:custGeom>
              <a:avLst/>
              <a:gdLst>
                <a:gd name="T0" fmla="*/ 56 w 340"/>
                <a:gd name="T1" fmla="*/ 0 h 340"/>
                <a:gd name="T2" fmla="*/ 226 w 340"/>
                <a:gd name="T3" fmla="*/ 0 h 340"/>
                <a:gd name="T4" fmla="*/ 226 w 340"/>
                <a:gd name="T5" fmla="*/ 113 h 340"/>
                <a:gd name="T6" fmla="*/ 283 w 340"/>
                <a:gd name="T7" fmla="*/ 113 h 340"/>
                <a:gd name="T8" fmla="*/ 283 w 340"/>
                <a:gd name="T9" fmla="*/ 226 h 340"/>
                <a:gd name="T10" fmla="*/ 340 w 340"/>
                <a:gd name="T11" fmla="*/ 226 h 340"/>
                <a:gd name="T12" fmla="*/ 340 w 340"/>
                <a:gd name="T13" fmla="*/ 340 h 340"/>
                <a:gd name="T14" fmla="*/ 283 w 340"/>
                <a:gd name="T15" fmla="*/ 340 h 340"/>
                <a:gd name="T16" fmla="*/ 283 w 340"/>
                <a:gd name="T17" fmla="*/ 283 h 340"/>
                <a:gd name="T18" fmla="*/ 170 w 340"/>
                <a:gd name="T19" fmla="*/ 283 h 340"/>
                <a:gd name="T20" fmla="*/ 170 w 340"/>
                <a:gd name="T21" fmla="*/ 226 h 340"/>
                <a:gd name="T22" fmla="*/ 0 w 340"/>
                <a:gd name="T23" fmla="*/ 226 h 340"/>
                <a:gd name="T24" fmla="*/ 0 w 340"/>
                <a:gd name="T25" fmla="*/ 113 h 340"/>
                <a:gd name="T26" fmla="*/ 56 w 340"/>
                <a:gd name="T27" fmla="*/ 113 h 340"/>
                <a:gd name="T28" fmla="*/ 56 w 340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0">
                  <a:moveTo>
                    <a:pt x="56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283" y="113"/>
                  </a:lnTo>
                  <a:lnTo>
                    <a:pt x="283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7" name="Freeform 323"/>
            <p:cNvSpPr>
              <a:spLocks/>
            </p:cNvSpPr>
            <p:nvPr/>
          </p:nvSpPr>
          <p:spPr bwMode="auto">
            <a:xfrm>
              <a:off x="4542" y="3818"/>
              <a:ext cx="227" cy="340"/>
            </a:xfrm>
            <a:custGeom>
              <a:avLst/>
              <a:gdLst>
                <a:gd name="T0" fmla="*/ 170 w 227"/>
                <a:gd name="T1" fmla="*/ 0 h 340"/>
                <a:gd name="T2" fmla="*/ 170 w 227"/>
                <a:gd name="T3" fmla="*/ 113 h 340"/>
                <a:gd name="T4" fmla="*/ 170 w 227"/>
                <a:gd name="T5" fmla="*/ 170 h 340"/>
                <a:gd name="T6" fmla="*/ 227 w 227"/>
                <a:gd name="T7" fmla="*/ 170 h 340"/>
                <a:gd name="T8" fmla="*/ 227 w 227"/>
                <a:gd name="T9" fmla="*/ 283 h 340"/>
                <a:gd name="T10" fmla="*/ 170 w 227"/>
                <a:gd name="T11" fmla="*/ 283 h 340"/>
                <a:gd name="T12" fmla="*/ 170 w 227"/>
                <a:gd name="T13" fmla="*/ 340 h 340"/>
                <a:gd name="T14" fmla="*/ 114 w 227"/>
                <a:gd name="T15" fmla="*/ 340 h 340"/>
                <a:gd name="T16" fmla="*/ 114 w 227"/>
                <a:gd name="T17" fmla="*/ 283 h 340"/>
                <a:gd name="T18" fmla="*/ 57 w 227"/>
                <a:gd name="T19" fmla="*/ 283 h 340"/>
                <a:gd name="T20" fmla="*/ 57 w 227"/>
                <a:gd name="T21" fmla="*/ 170 h 340"/>
                <a:gd name="T22" fmla="*/ 0 w 227"/>
                <a:gd name="T23" fmla="*/ 170 h 340"/>
                <a:gd name="T24" fmla="*/ 0 w 227"/>
                <a:gd name="T25" fmla="*/ 57 h 340"/>
                <a:gd name="T26" fmla="*/ 57 w 227"/>
                <a:gd name="T27" fmla="*/ 57 h 340"/>
                <a:gd name="T28" fmla="*/ 57 w 227"/>
                <a:gd name="T29" fmla="*/ 0 h 340"/>
                <a:gd name="T30" fmla="*/ 170 w 227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7" h="340">
                  <a:moveTo>
                    <a:pt x="170" y="0"/>
                  </a:moveTo>
                  <a:lnTo>
                    <a:pt x="170" y="11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8" name="Freeform 324"/>
            <p:cNvSpPr>
              <a:spLocks/>
            </p:cNvSpPr>
            <p:nvPr/>
          </p:nvSpPr>
          <p:spPr bwMode="auto">
            <a:xfrm>
              <a:off x="4712" y="3818"/>
              <a:ext cx="284" cy="340"/>
            </a:xfrm>
            <a:custGeom>
              <a:avLst/>
              <a:gdLst>
                <a:gd name="T0" fmla="*/ 0 w 284"/>
                <a:gd name="T1" fmla="*/ 0 h 340"/>
                <a:gd name="T2" fmla="*/ 171 w 284"/>
                <a:gd name="T3" fmla="*/ 0 h 340"/>
                <a:gd name="T4" fmla="*/ 171 w 284"/>
                <a:gd name="T5" fmla="*/ 113 h 340"/>
                <a:gd name="T6" fmla="*/ 227 w 284"/>
                <a:gd name="T7" fmla="*/ 113 h 340"/>
                <a:gd name="T8" fmla="*/ 227 w 284"/>
                <a:gd name="T9" fmla="*/ 170 h 340"/>
                <a:gd name="T10" fmla="*/ 284 w 284"/>
                <a:gd name="T11" fmla="*/ 170 h 340"/>
                <a:gd name="T12" fmla="*/ 284 w 284"/>
                <a:gd name="T13" fmla="*/ 340 h 340"/>
                <a:gd name="T14" fmla="*/ 114 w 284"/>
                <a:gd name="T15" fmla="*/ 340 h 340"/>
                <a:gd name="T16" fmla="*/ 114 w 284"/>
                <a:gd name="T17" fmla="*/ 227 h 340"/>
                <a:gd name="T18" fmla="*/ 57 w 284"/>
                <a:gd name="T19" fmla="*/ 227 h 340"/>
                <a:gd name="T20" fmla="*/ 57 w 284"/>
                <a:gd name="T21" fmla="*/ 170 h 340"/>
                <a:gd name="T22" fmla="*/ 0 w 284"/>
                <a:gd name="T23" fmla="*/ 170 h 340"/>
                <a:gd name="T24" fmla="*/ 0 w 284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340">
                  <a:moveTo>
                    <a:pt x="0" y="0"/>
                  </a:moveTo>
                  <a:lnTo>
                    <a:pt x="171" y="0"/>
                  </a:lnTo>
                  <a:lnTo>
                    <a:pt x="171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738" name="Group 354"/>
          <p:cNvGrpSpPr>
            <a:grpSpLocks/>
          </p:cNvGrpSpPr>
          <p:nvPr/>
        </p:nvGrpSpPr>
        <p:grpSpPr bwMode="auto">
          <a:xfrm>
            <a:off x="5861050" y="3630613"/>
            <a:ext cx="2070100" cy="2070100"/>
            <a:chOff x="3692" y="2287"/>
            <a:chExt cx="1304" cy="1304"/>
          </a:xfrm>
        </p:grpSpPr>
        <p:sp>
          <p:nvSpPr>
            <p:cNvPr id="16710" name="Freeform 326"/>
            <p:cNvSpPr>
              <a:spLocks/>
            </p:cNvSpPr>
            <p:nvPr/>
          </p:nvSpPr>
          <p:spPr bwMode="auto">
            <a:xfrm>
              <a:off x="4486" y="2287"/>
              <a:ext cx="340" cy="340"/>
            </a:xfrm>
            <a:custGeom>
              <a:avLst/>
              <a:gdLst>
                <a:gd name="T0" fmla="*/ 0 w 340"/>
                <a:gd name="T1" fmla="*/ 113 h 340"/>
                <a:gd name="T2" fmla="*/ 0 w 340"/>
                <a:gd name="T3" fmla="*/ 340 h 340"/>
                <a:gd name="T4" fmla="*/ 56 w 340"/>
                <a:gd name="T5" fmla="*/ 340 h 340"/>
                <a:gd name="T6" fmla="*/ 56 w 340"/>
                <a:gd name="T7" fmla="*/ 283 h 340"/>
                <a:gd name="T8" fmla="*/ 113 w 340"/>
                <a:gd name="T9" fmla="*/ 283 h 340"/>
                <a:gd name="T10" fmla="*/ 113 w 340"/>
                <a:gd name="T11" fmla="*/ 227 h 340"/>
                <a:gd name="T12" fmla="*/ 283 w 340"/>
                <a:gd name="T13" fmla="*/ 227 h 340"/>
                <a:gd name="T14" fmla="*/ 283 w 340"/>
                <a:gd name="T15" fmla="*/ 170 h 340"/>
                <a:gd name="T16" fmla="*/ 340 w 340"/>
                <a:gd name="T17" fmla="*/ 170 h 340"/>
                <a:gd name="T18" fmla="*/ 340 w 340"/>
                <a:gd name="T19" fmla="*/ 57 h 340"/>
                <a:gd name="T20" fmla="*/ 283 w 340"/>
                <a:gd name="T21" fmla="*/ 57 h 340"/>
                <a:gd name="T22" fmla="*/ 283 w 340"/>
                <a:gd name="T23" fmla="*/ 0 h 340"/>
                <a:gd name="T24" fmla="*/ 170 w 340"/>
                <a:gd name="T25" fmla="*/ 0 h 340"/>
                <a:gd name="T26" fmla="*/ 170 w 340"/>
                <a:gd name="T27" fmla="*/ 113 h 340"/>
                <a:gd name="T28" fmla="*/ 0 w 340"/>
                <a:gd name="T29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0">
                  <a:moveTo>
                    <a:pt x="0" y="113"/>
                  </a:moveTo>
                  <a:lnTo>
                    <a:pt x="0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1" name="Freeform 327"/>
            <p:cNvSpPr>
              <a:spLocks/>
            </p:cNvSpPr>
            <p:nvPr/>
          </p:nvSpPr>
          <p:spPr bwMode="auto">
            <a:xfrm>
              <a:off x="4145" y="2400"/>
              <a:ext cx="341" cy="284"/>
            </a:xfrm>
            <a:custGeom>
              <a:avLst/>
              <a:gdLst>
                <a:gd name="T0" fmla="*/ 341 w 341"/>
                <a:gd name="T1" fmla="*/ 227 h 284"/>
                <a:gd name="T2" fmla="*/ 227 w 341"/>
                <a:gd name="T3" fmla="*/ 227 h 284"/>
                <a:gd name="T4" fmla="*/ 227 w 341"/>
                <a:gd name="T5" fmla="*/ 284 h 284"/>
                <a:gd name="T6" fmla="*/ 114 w 341"/>
                <a:gd name="T7" fmla="*/ 284 h 284"/>
                <a:gd name="T8" fmla="*/ 114 w 341"/>
                <a:gd name="T9" fmla="*/ 227 h 284"/>
                <a:gd name="T10" fmla="*/ 57 w 341"/>
                <a:gd name="T11" fmla="*/ 227 h 284"/>
                <a:gd name="T12" fmla="*/ 57 w 341"/>
                <a:gd name="T13" fmla="*/ 170 h 284"/>
                <a:gd name="T14" fmla="*/ 0 w 341"/>
                <a:gd name="T15" fmla="*/ 170 h 284"/>
                <a:gd name="T16" fmla="*/ 0 w 341"/>
                <a:gd name="T17" fmla="*/ 114 h 284"/>
                <a:gd name="T18" fmla="*/ 171 w 341"/>
                <a:gd name="T19" fmla="*/ 114 h 284"/>
                <a:gd name="T20" fmla="*/ 171 w 341"/>
                <a:gd name="T21" fmla="*/ 57 h 284"/>
                <a:gd name="T22" fmla="*/ 227 w 341"/>
                <a:gd name="T23" fmla="*/ 57 h 284"/>
                <a:gd name="T24" fmla="*/ 227 w 341"/>
                <a:gd name="T25" fmla="*/ 0 h 284"/>
                <a:gd name="T26" fmla="*/ 341 w 341"/>
                <a:gd name="T27" fmla="*/ 0 h 284"/>
                <a:gd name="T28" fmla="*/ 341 w 341"/>
                <a:gd name="T29" fmla="*/ 22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284">
                  <a:moveTo>
                    <a:pt x="341" y="227"/>
                  </a:moveTo>
                  <a:lnTo>
                    <a:pt x="227" y="227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71" y="114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1" y="0"/>
                  </a:lnTo>
                  <a:lnTo>
                    <a:pt x="341" y="227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2" name="Freeform 328"/>
            <p:cNvSpPr>
              <a:spLocks/>
            </p:cNvSpPr>
            <p:nvPr/>
          </p:nvSpPr>
          <p:spPr bwMode="auto">
            <a:xfrm>
              <a:off x="3919" y="2570"/>
              <a:ext cx="397" cy="284"/>
            </a:xfrm>
            <a:custGeom>
              <a:avLst/>
              <a:gdLst>
                <a:gd name="T0" fmla="*/ 226 w 397"/>
                <a:gd name="T1" fmla="*/ 284 h 284"/>
                <a:gd name="T2" fmla="*/ 283 w 397"/>
                <a:gd name="T3" fmla="*/ 284 h 284"/>
                <a:gd name="T4" fmla="*/ 283 w 397"/>
                <a:gd name="T5" fmla="*/ 227 h 284"/>
                <a:gd name="T6" fmla="*/ 340 w 397"/>
                <a:gd name="T7" fmla="*/ 227 h 284"/>
                <a:gd name="T8" fmla="*/ 340 w 397"/>
                <a:gd name="T9" fmla="*/ 170 h 284"/>
                <a:gd name="T10" fmla="*/ 397 w 397"/>
                <a:gd name="T11" fmla="*/ 170 h 284"/>
                <a:gd name="T12" fmla="*/ 397 w 397"/>
                <a:gd name="T13" fmla="*/ 114 h 284"/>
                <a:gd name="T14" fmla="*/ 340 w 397"/>
                <a:gd name="T15" fmla="*/ 114 h 284"/>
                <a:gd name="T16" fmla="*/ 340 w 397"/>
                <a:gd name="T17" fmla="*/ 57 h 284"/>
                <a:gd name="T18" fmla="*/ 283 w 397"/>
                <a:gd name="T19" fmla="*/ 57 h 284"/>
                <a:gd name="T20" fmla="*/ 283 w 397"/>
                <a:gd name="T21" fmla="*/ 0 h 284"/>
                <a:gd name="T22" fmla="*/ 226 w 397"/>
                <a:gd name="T23" fmla="*/ 0 h 284"/>
                <a:gd name="T24" fmla="*/ 226 w 397"/>
                <a:gd name="T25" fmla="*/ 57 h 284"/>
                <a:gd name="T26" fmla="*/ 170 w 397"/>
                <a:gd name="T27" fmla="*/ 57 h 284"/>
                <a:gd name="T28" fmla="*/ 170 w 397"/>
                <a:gd name="T29" fmla="*/ 114 h 284"/>
                <a:gd name="T30" fmla="*/ 56 w 397"/>
                <a:gd name="T31" fmla="*/ 114 h 284"/>
                <a:gd name="T32" fmla="*/ 56 w 397"/>
                <a:gd name="T33" fmla="*/ 170 h 284"/>
                <a:gd name="T34" fmla="*/ 0 w 397"/>
                <a:gd name="T35" fmla="*/ 170 h 284"/>
                <a:gd name="T36" fmla="*/ 0 w 397"/>
                <a:gd name="T37" fmla="*/ 227 h 284"/>
                <a:gd name="T38" fmla="*/ 56 w 397"/>
                <a:gd name="T39" fmla="*/ 227 h 284"/>
                <a:gd name="T40" fmla="*/ 56 w 397"/>
                <a:gd name="T41" fmla="*/ 284 h 284"/>
                <a:gd name="T42" fmla="*/ 113 w 397"/>
                <a:gd name="T43" fmla="*/ 284 h 284"/>
                <a:gd name="T44" fmla="*/ 113 w 397"/>
                <a:gd name="T45" fmla="*/ 227 h 284"/>
                <a:gd name="T46" fmla="*/ 226 w 397"/>
                <a:gd name="T47" fmla="*/ 227 h 284"/>
                <a:gd name="T48" fmla="*/ 226 w 397"/>
                <a:gd name="T4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284">
                  <a:moveTo>
                    <a:pt x="226" y="284"/>
                  </a:moveTo>
                  <a:lnTo>
                    <a:pt x="283" y="28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284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3" name="Freeform 329"/>
            <p:cNvSpPr>
              <a:spLocks/>
            </p:cNvSpPr>
            <p:nvPr/>
          </p:nvSpPr>
          <p:spPr bwMode="auto">
            <a:xfrm>
              <a:off x="4656" y="2457"/>
              <a:ext cx="227" cy="227"/>
            </a:xfrm>
            <a:custGeom>
              <a:avLst/>
              <a:gdLst>
                <a:gd name="T0" fmla="*/ 0 w 227"/>
                <a:gd name="T1" fmla="*/ 57 h 227"/>
                <a:gd name="T2" fmla="*/ 0 w 227"/>
                <a:gd name="T3" fmla="*/ 170 h 227"/>
                <a:gd name="T4" fmla="*/ 56 w 227"/>
                <a:gd name="T5" fmla="*/ 170 h 227"/>
                <a:gd name="T6" fmla="*/ 56 w 227"/>
                <a:gd name="T7" fmla="*/ 227 h 227"/>
                <a:gd name="T8" fmla="*/ 227 w 227"/>
                <a:gd name="T9" fmla="*/ 227 h 227"/>
                <a:gd name="T10" fmla="*/ 227 w 227"/>
                <a:gd name="T11" fmla="*/ 113 h 227"/>
                <a:gd name="T12" fmla="*/ 170 w 227"/>
                <a:gd name="T13" fmla="*/ 113 h 227"/>
                <a:gd name="T14" fmla="*/ 170 w 227"/>
                <a:gd name="T15" fmla="*/ 0 h 227"/>
                <a:gd name="T16" fmla="*/ 113 w 227"/>
                <a:gd name="T17" fmla="*/ 0 h 227"/>
                <a:gd name="T18" fmla="*/ 113 w 227"/>
                <a:gd name="T19" fmla="*/ 57 h 227"/>
                <a:gd name="T20" fmla="*/ 0 w 227"/>
                <a:gd name="T21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0" y="57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4" name="Freeform 330"/>
            <p:cNvSpPr>
              <a:spLocks/>
            </p:cNvSpPr>
            <p:nvPr/>
          </p:nvSpPr>
          <p:spPr bwMode="auto">
            <a:xfrm>
              <a:off x="4542" y="2514"/>
              <a:ext cx="170" cy="340"/>
            </a:xfrm>
            <a:custGeom>
              <a:avLst/>
              <a:gdLst>
                <a:gd name="T0" fmla="*/ 0 w 170"/>
                <a:gd name="T1" fmla="*/ 113 h 340"/>
                <a:gd name="T2" fmla="*/ 57 w 170"/>
                <a:gd name="T3" fmla="*/ 113 h 340"/>
                <a:gd name="T4" fmla="*/ 57 w 170"/>
                <a:gd name="T5" fmla="*/ 340 h 340"/>
                <a:gd name="T6" fmla="*/ 114 w 170"/>
                <a:gd name="T7" fmla="*/ 340 h 340"/>
                <a:gd name="T8" fmla="*/ 114 w 170"/>
                <a:gd name="T9" fmla="*/ 226 h 340"/>
                <a:gd name="T10" fmla="*/ 170 w 170"/>
                <a:gd name="T11" fmla="*/ 226 h 340"/>
                <a:gd name="T12" fmla="*/ 170 w 170"/>
                <a:gd name="T13" fmla="*/ 113 h 340"/>
                <a:gd name="T14" fmla="*/ 114 w 170"/>
                <a:gd name="T15" fmla="*/ 113 h 340"/>
                <a:gd name="T16" fmla="*/ 114 w 170"/>
                <a:gd name="T17" fmla="*/ 0 h 340"/>
                <a:gd name="T18" fmla="*/ 57 w 170"/>
                <a:gd name="T19" fmla="*/ 0 h 340"/>
                <a:gd name="T20" fmla="*/ 57 w 170"/>
                <a:gd name="T21" fmla="*/ 56 h 340"/>
                <a:gd name="T22" fmla="*/ 0 w 170"/>
                <a:gd name="T23" fmla="*/ 56 h 340"/>
                <a:gd name="T24" fmla="*/ 0 w 170"/>
                <a:gd name="T25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340">
                  <a:moveTo>
                    <a:pt x="0" y="113"/>
                  </a:moveTo>
                  <a:lnTo>
                    <a:pt x="57" y="11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5" name="Freeform 331"/>
            <p:cNvSpPr>
              <a:spLocks/>
            </p:cNvSpPr>
            <p:nvPr/>
          </p:nvSpPr>
          <p:spPr bwMode="auto">
            <a:xfrm>
              <a:off x="4826" y="2627"/>
              <a:ext cx="170" cy="227"/>
            </a:xfrm>
            <a:custGeom>
              <a:avLst/>
              <a:gdLst>
                <a:gd name="T0" fmla="*/ 0 w 170"/>
                <a:gd name="T1" fmla="*/ 57 h 227"/>
                <a:gd name="T2" fmla="*/ 0 w 170"/>
                <a:gd name="T3" fmla="*/ 227 h 227"/>
                <a:gd name="T4" fmla="*/ 113 w 170"/>
                <a:gd name="T5" fmla="*/ 227 h 227"/>
                <a:gd name="T6" fmla="*/ 113 w 170"/>
                <a:gd name="T7" fmla="*/ 170 h 227"/>
                <a:gd name="T8" fmla="*/ 170 w 170"/>
                <a:gd name="T9" fmla="*/ 170 h 227"/>
                <a:gd name="T10" fmla="*/ 170 w 170"/>
                <a:gd name="T11" fmla="*/ 0 h 227"/>
                <a:gd name="T12" fmla="*/ 113 w 170"/>
                <a:gd name="T13" fmla="*/ 0 h 227"/>
                <a:gd name="T14" fmla="*/ 113 w 170"/>
                <a:gd name="T15" fmla="*/ 57 h 227"/>
                <a:gd name="T16" fmla="*/ 0 w 170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0" y="57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6" name="Freeform 332"/>
            <p:cNvSpPr>
              <a:spLocks/>
            </p:cNvSpPr>
            <p:nvPr/>
          </p:nvSpPr>
          <p:spPr bwMode="auto">
            <a:xfrm>
              <a:off x="4656" y="2684"/>
              <a:ext cx="170" cy="227"/>
            </a:xfrm>
            <a:custGeom>
              <a:avLst/>
              <a:gdLst>
                <a:gd name="T0" fmla="*/ 0 w 170"/>
                <a:gd name="T1" fmla="*/ 56 h 227"/>
                <a:gd name="T2" fmla="*/ 0 w 170"/>
                <a:gd name="T3" fmla="*/ 227 h 227"/>
                <a:gd name="T4" fmla="*/ 170 w 170"/>
                <a:gd name="T5" fmla="*/ 227 h 227"/>
                <a:gd name="T6" fmla="*/ 170 w 170"/>
                <a:gd name="T7" fmla="*/ 0 h 227"/>
                <a:gd name="T8" fmla="*/ 56 w 170"/>
                <a:gd name="T9" fmla="*/ 0 h 227"/>
                <a:gd name="T10" fmla="*/ 56 w 170"/>
                <a:gd name="T11" fmla="*/ 56 h 227"/>
                <a:gd name="T12" fmla="*/ 0 w 170"/>
                <a:gd name="T13" fmla="*/ 5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27">
                  <a:moveTo>
                    <a:pt x="0" y="56"/>
                  </a:moveTo>
                  <a:lnTo>
                    <a:pt x="0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7" name="Freeform 333"/>
            <p:cNvSpPr>
              <a:spLocks/>
            </p:cNvSpPr>
            <p:nvPr/>
          </p:nvSpPr>
          <p:spPr bwMode="auto">
            <a:xfrm>
              <a:off x="4656" y="2911"/>
              <a:ext cx="170" cy="113"/>
            </a:xfrm>
            <a:custGeom>
              <a:avLst/>
              <a:gdLst>
                <a:gd name="T0" fmla="*/ 0 w 170"/>
                <a:gd name="T1" fmla="*/ 0 h 113"/>
                <a:gd name="T2" fmla="*/ 0 w 170"/>
                <a:gd name="T3" fmla="*/ 113 h 113"/>
                <a:gd name="T4" fmla="*/ 170 w 170"/>
                <a:gd name="T5" fmla="*/ 113 h 113"/>
                <a:gd name="T6" fmla="*/ 170 w 170"/>
                <a:gd name="T7" fmla="*/ 0 h 113"/>
                <a:gd name="T8" fmla="*/ 0 w 170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3">
                  <a:moveTo>
                    <a:pt x="0" y="0"/>
                  </a:moveTo>
                  <a:lnTo>
                    <a:pt x="0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8" name="Freeform 334"/>
            <p:cNvSpPr>
              <a:spLocks/>
            </p:cNvSpPr>
            <p:nvPr/>
          </p:nvSpPr>
          <p:spPr bwMode="auto">
            <a:xfrm>
              <a:off x="4316" y="2627"/>
              <a:ext cx="283" cy="227"/>
            </a:xfrm>
            <a:custGeom>
              <a:avLst/>
              <a:gdLst>
                <a:gd name="T0" fmla="*/ 0 w 283"/>
                <a:gd name="T1" fmla="*/ 113 h 227"/>
                <a:gd name="T2" fmla="*/ 113 w 283"/>
                <a:gd name="T3" fmla="*/ 113 h 227"/>
                <a:gd name="T4" fmla="*/ 113 w 283"/>
                <a:gd name="T5" fmla="*/ 227 h 227"/>
                <a:gd name="T6" fmla="*/ 283 w 283"/>
                <a:gd name="T7" fmla="*/ 227 h 227"/>
                <a:gd name="T8" fmla="*/ 283 w 283"/>
                <a:gd name="T9" fmla="*/ 0 h 227"/>
                <a:gd name="T10" fmla="*/ 56 w 283"/>
                <a:gd name="T11" fmla="*/ 0 h 227"/>
                <a:gd name="T12" fmla="*/ 56 w 283"/>
                <a:gd name="T13" fmla="*/ 57 h 227"/>
                <a:gd name="T14" fmla="*/ 0 w 283"/>
                <a:gd name="T15" fmla="*/ 57 h 227"/>
                <a:gd name="T16" fmla="*/ 0 w 283"/>
                <a:gd name="T17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227">
                  <a:moveTo>
                    <a:pt x="0" y="113"/>
                  </a:moveTo>
                  <a:lnTo>
                    <a:pt x="113" y="113"/>
                  </a:lnTo>
                  <a:lnTo>
                    <a:pt x="113" y="227"/>
                  </a:lnTo>
                  <a:lnTo>
                    <a:pt x="283" y="227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0" name="Freeform 336"/>
            <p:cNvSpPr>
              <a:spLocks/>
            </p:cNvSpPr>
            <p:nvPr/>
          </p:nvSpPr>
          <p:spPr bwMode="auto">
            <a:xfrm>
              <a:off x="4259" y="2740"/>
              <a:ext cx="170" cy="171"/>
            </a:xfrm>
            <a:custGeom>
              <a:avLst/>
              <a:gdLst>
                <a:gd name="T0" fmla="*/ 0 w 170"/>
                <a:gd name="T1" fmla="*/ 0 h 171"/>
                <a:gd name="T2" fmla="*/ 0 w 170"/>
                <a:gd name="T3" fmla="*/ 171 h 171"/>
                <a:gd name="T4" fmla="*/ 113 w 170"/>
                <a:gd name="T5" fmla="*/ 171 h 171"/>
                <a:gd name="T6" fmla="*/ 113 w 170"/>
                <a:gd name="T7" fmla="*/ 114 h 171"/>
                <a:gd name="T8" fmla="*/ 170 w 170"/>
                <a:gd name="T9" fmla="*/ 114 h 171"/>
                <a:gd name="T10" fmla="*/ 170 w 170"/>
                <a:gd name="T11" fmla="*/ 0 h 171"/>
                <a:gd name="T12" fmla="*/ 0 w 170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1">
                  <a:moveTo>
                    <a:pt x="0" y="0"/>
                  </a:moveTo>
                  <a:lnTo>
                    <a:pt x="0" y="171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1" name="Freeform 337"/>
            <p:cNvSpPr>
              <a:spLocks/>
            </p:cNvSpPr>
            <p:nvPr/>
          </p:nvSpPr>
          <p:spPr bwMode="auto">
            <a:xfrm>
              <a:off x="4599" y="3024"/>
              <a:ext cx="227" cy="227"/>
            </a:xfrm>
            <a:custGeom>
              <a:avLst/>
              <a:gdLst>
                <a:gd name="T0" fmla="*/ 57 w 227"/>
                <a:gd name="T1" fmla="*/ 0 h 227"/>
                <a:gd name="T2" fmla="*/ 57 w 227"/>
                <a:gd name="T3" fmla="*/ 57 h 227"/>
                <a:gd name="T4" fmla="*/ 0 w 227"/>
                <a:gd name="T5" fmla="*/ 57 h 227"/>
                <a:gd name="T6" fmla="*/ 0 w 227"/>
                <a:gd name="T7" fmla="*/ 170 h 227"/>
                <a:gd name="T8" fmla="*/ 170 w 227"/>
                <a:gd name="T9" fmla="*/ 170 h 227"/>
                <a:gd name="T10" fmla="*/ 170 w 227"/>
                <a:gd name="T11" fmla="*/ 227 h 227"/>
                <a:gd name="T12" fmla="*/ 227 w 227"/>
                <a:gd name="T13" fmla="*/ 227 h 227"/>
                <a:gd name="T14" fmla="*/ 227 w 227"/>
                <a:gd name="T15" fmla="*/ 0 h 227"/>
                <a:gd name="T16" fmla="*/ 57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2" name="Freeform 338"/>
            <p:cNvSpPr>
              <a:spLocks/>
            </p:cNvSpPr>
            <p:nvPr/>
          </p:nvSpPr>
          <p:spPr bwMode="auto">
            <a:xfrm>
              <a:off x="4712" y="3194"/>
              <a:ext cx="284" cy="340"/>
            </a:xfrm>
            <a:custGeom>
              <a:avLst/>
              <a:gdLst>
                <a:gd name="T0" fmla="*/ 57 w 284"/>
                <a:gd name="T1" fmla="*/ 57 h 340"/>
                <a:gd name="T2" fmla="*/ 0 w 284"/>
                <a:gd name="T3" fmla="*/ 57 h 340"/>
                <a:gd name="T4" fmla="*/ 0 w 284"/>
                <a:gd name="T5" fmla="*/ 284 h 340"/>
                <a:gd name="T6" fmla="*/ 57 w 284"/>
                <a:gd name="T7" fmla="*/ 284 h 340"/>
                <a:gd name="T8" fmla="*/ 57 w 284"/>
                <a:gd name="T9" fmla="*/ 340 h 340"/>
                <a:gd name="T10" fmla="*/ 227 w 284"/>
                <a:gd name="T11" fmla="*/ 340 h 340"/>
                <a:gd name="T12" fmla="*/ 227 w 284"/>
                <a:gd name="T13" fmla="*/ 284 h 340"/>
                <a:gd name="T14" fmla="*/ 284 w 284"/>
                <a:gd name="T15" fmla="*/ 284 h 340"/>
                <a:gd name="T16" fmla="*/ 284 w 284"/>
                <a:gd name="T17" fmla="*/ 227 h 340"/>
                <a:gd name="T18" fmla="*/ 114 w 284"/>
                <a:gd name="T19" fmla="*/ 227 h 340"/>
                <a:gd name="T20" fmla="*/ 114 w 284"/>
                <a:gd name="T21" fmla="*/ 114 h 340"/>
                <a:gd name="T22" fmla="*/ 227 w 284"/>
                <a:gd name="T23" fmla="*/ 114 h 340"/>
                <a:gd name="T24" fmla="*/ 227 w 284"/>
                <a:gd name="T25" fmla="*/ 57 h 340"/>
                <a:gd name="T26" fmla="*/ 171 w 284"/>
                <a:gd name="T27" fmla="*/ 57 h 340"/>
                <a:gd name="T28" fmla="*/ 171 w 284"/>
                <a:gd name="T29" fmla="*/ 0 h 340"/>
                <a:gd name="T30" fmla="*/ 114 w 284"/>
                <a:gd name="T31" fmla="*/ 0 h 340"/>
                <a:gd name="T32" fmla="*/ 114 w 284"/>
                <a:gd name="T33" fmla="*/ 57 h 340"/>
                <a:gd name="T34" fmla="*/ 57 w 284"/>
                <a:gd name="T35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4" h="340">
                  <a:moveTo>
                    <a:pt x="57" y="57"/>
                  </a:moveTo>
                  <a:lnTo>
                    <a:pt x="0" y="5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3" name="Freeform 339"/>
            <p:cNvSpPr>
              <a:spLocks/>
            </p:cNvSpPr>
            <p:nvPr/>
          </p:nvSpPr>
          <p:spPr bwMode="auto">
            <a:xfrm>
              <a:off x="4542" y="3194"/>
              <a:ext cx="227" cy="340"/>
            </a:xfrm>
            <a:custGeom>
              <a:avLst/>
              <a:gdLst>
                <a:gd name="T0" fmla="*/ 57 w 227"/>
                <a:gd name="T1" fmla="*/ 340 h 340"/>
                <a:gd name="T2" fmla="*/ 57 w 227"/>
                <a:gd name="T3" fmla="*/ 227 h 340"/>
                <a:gd name="T4" fmla="*/ 0 w 227"/>
                <a:gd name="T5" fmla="*/ 227 h 340"/>
                <a:gd name="T6" fmla="*/ 0 w 227"/>
                <a:gd name="T7" fmla="*/ 170 h 340"/>
                <a:gd name="T8" fmla="*/ 57 w 227"/>
                <a:gd name="T9" fmla="*/ 170 h 340"/>
                <a:gd name="T10" fmla="*/ 57 w 227"/>
                <a:gd name="T11" fmla="*/ 0 h 340"/>
                <a:gd name="T12" fmla="*/ 227 w 227"/>
                <a:gd name="T13" fmla="*/ 0 h 340"/>
                <a:gd name="T14" fmla="*/ 227 w 227"/>
                <a:gd name="T15" fmla="*/ 57 h 340"/>
                <a:gd name="T16" fmla="*/ 170 w 227"/>
                <a:gd name="T17" fmla="*/ 57 h 340"/>
                <a:gd name="T18" fmla="*/ 170 w 227"/>
                <a:gd name="T19" fmla="*/ 284 h 340"/>
                <a:gd name="T20" fmla="*/ 227 w 227"/>
                <a:gd name="T21" fmla="*/ 284 h 340"/>
                <a:gd name="T22" fmla="*/ 227 w 227"/>
                <a:gd name="T23" fmla="*/ 340 h 340"/>
                <a:gd name="T24" fmla="*/ 57 w 227"/>
                <a:gd name="T2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40">
                  <a:moveTo>
                    <a:pt x="57" y="340"/>
                  </a:move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57" y="34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4" name="Freeform 340"/>
            <p:cNvSpPr>
              <a:spLocks/>
            </p:cNvSpPr>
            <p:nvPr/>
          </p:nvSpPr>
          <p:spPr bwMode="auto">
            <a:xfrm>
              <a:off x="4372" y="3364"/>
              <a:ext cx="227" cy="227"/>
            </a:xfrm>
            <a:custGeom>
              <a:avLst/>
              <a:gdLst>
                <a:gd name="T0" fmla="*/ 170 w 227"/>
                <a:gd name="T1" fmla="*/ 0 h 227"/>
                <a:gd name="T2" fmla="*/ 0 w 227"/>
                <a:gd name="T3" fmla="*/ 0 h 227"/>
                <a:gd name="T4" fmla="*/ 0 w 227"/>
                <a:gd name="T5" fmla="*/ 170 h 227"/>
                <a:gd name="T6" fmla="*/ 57 w 227"/>
                <a:gd name="T7" fmla="*/ 170 h 227"/>
                <a:gd name="T8" fmla="*/ 57 w 227"/>
                <a:gd name="T9" fmla="*/ 227 h 227"/>
                <a:gd name="T10" fmla="*/ 227 w 227"/>
                <a:gd name="T11" fmla="*/ 227 h 227"/>
                <a:gd name="T12" fmla="*/ 227 w 227"/>
                <a:gd name="T13" fmla="*/ 57 h 227"/>
                <a:gd name="T14" fmla="*/ 170 w 227"/>
                <a:gd name="T15" fmla="*/ 57 h 227"/>
                <a:gd name="T16" fmla="*/ 170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1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227" y="227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5" name="Freeform 341"/>
            <p:cNvSpPr>
              <a:spLocks/>
            </p:cNvSpPr>
            <p:nvPr/>
          </p:nvSpPr>
          <p:spPr bwMode="auto">
            <a:xfrm>
              <a:off x="4429" y="2854"/>
              <a:ext cx="227" cy="170"/>
            </a:xfrm>
            <a:custGeom>
              <a:avLst/>
              <a:gdLst>
                <a:gd name="T0" fmla="*/ 0 w 227"/>
                <a:gd name="T1" fmla="*/ 0 h 170"/>
                <a:gd name="T2" fmla="*/ 0 w 227"/>
                <a:gd name="T3" fmla="*/ 170 h 170"/>
                <a:gd name="T4" fmla="*/ 170 w 227"/>
                <a:gd name="T5" fmla="*/ 170 h 170"/>
                <a:gd name="T6" fmla="*/ 170 w 227"/>
                <a:gd name="T7" fmla="*/ 113 h 170"/>
                <a:gd name="T8" fmla="*/ 227 w 227"/>
                <a:gd name="T9" fmla="*/ 113 h 170"/>
                <a:gd name="T10" fmla="*/ 227 w 227"/>
                <a:gd name="T11" fmla="*/ 0 h 170"/>
                <a:gd name="T12" fmla="*/ 0 w 22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70">
                  <a:moveTo>
                    <a:pt x="0" y="0"/>
                  </a:moveTo>
                  <a:lnTo>
                    <a:pt x="0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6" name="Freeform 342"/>
            <p:cNvSpPr>
              <a:spLocks/>
            </p:cNvSpPr>
            <p:nvPr/>
          </p:nvSpPr>
          <p:spPr bwMode="auto">
            <a:xfrm>
              <a:off x="4486" y="2967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113 w 170"/>
                <a:gd name="T3" fmla="*/ 0 h 170"/>
                <a:gd name="T4" fmla="*/ 113 w 170"/>
                <a:gd name="T5" fmla="*/ 57 h 170"/>
                <a:gd name="T6" fmla="*/ 0 w 170"/>
                <a:gd name="T7" fmla="*/ 57 h 170"/>
                <a:gd name="T8" fmla="*/ 0 w 170"/>
                <a:gd name="T9" fmla="*/ 170 h 170"/>
                <a:gd name="T10" fmla="*/ 113 w 170"/>
                <a:gd name="T11" fmla="*/ 170 h 170"/>
                <a:gd name="T12" fmla="*/ 113 w 170"/>
                <a:gd name="T13" fmla="*/ 114 h 170"/>
                <a:gd name="T14" fmla="*/ 170 w 170"/>
                <a:gd name="T15" fmla="*/ 114 h 170"/>
                <a:gd name="T16" fmla="*/ 17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7" name="Freeform 343"/>
            <p:cNvSpPr>
              <a:spLocks/>
            </p:cNvSpPr>
            <p:nvPr/>
          </p:nvSpPr>
          <p:spPr bwMode="auto">
            <a:xfrm>
              <a:off x="4429" y="3137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57 w 170"/>
                <a:gd name="T3" fmla="*/ 0 h 227"/>
                <a:gd name="T4" fmla="*/ 57 w 170"/>
                <a:gd name="T5" fmla="*/ 114 h 227"/>
                <a:gd name="T6" fmla="*/ 0 w 170"/>
                <a:gd name="T7" fmla="*/ 114 h 227"/>
                <a:gd name="T8" fmla="*/ 0 w 170"/>
                <a:gd name="T9" fmla="*/ 227 h 227"/>
                <a:gd name="T10" fmla="*/ 170 w 170"/>
                <a:gd name="T11" fmla="*/ 227 h 227"/>
                <a:gd name="T12" fmla="*/ 170 w 17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8" name="Freeform 344"/>
            <p:cNvSpPr>
              <a:spLocks/>
            </p:cNvSpPr>
            <p:nvPr/>
          </p:nvSpPr>
          <p:spPr bwMode="auto">
            <a:xfrm>
              <a:off x="4316" y="3137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0 w 170"/>
                <a:gd name="T3" fmla="*/ 0 h 227"/>
                <a:gd name="T4" fmla="*/ 0 w 170"/>
                <a:gd name="T5" fmla="*/ 171 h 227"/>
                <a:gd name="T6" fmla="*/ 56 w 170"/>
                <a:gd name="T7" fmla="*/ 171 h 227"/>
                <a:gd name="T8" fmla="*/ 56 w 170"/>
                <a:gd name="T9" fmla="*/ 227 h 227"/>
                <a:gd name="T10" fmla="*/ 113 w 170"/>
                <a:gd name="T11" fmla="*/ 227 h 227"/>
                <a:gd name="T12" fmla="*/ 113 w 170"/>
                <a:gd name="T13" fmla="*/ 114 h 227"/>
                <a:gd name="T14" fmla="*/ 170 w 170"/>
                <a:gd name="T15" fmla="*/ 114 h 227"/>
                <a:gd name="T16" fmla="*/ 170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56" y="171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30" name="Freeform 346"/>
            <p:cNvSpPr>
              <a:spLocks/>
            </p:cNvSpPr>
            <p:nvPr/>
          </p:nvSpPr>
          <p:spPr bwMode="auto">
            <a:xfrm>
              <a:off x="4316" y="3024"/>
              <a:ext cx="170" cy="113"/>
            </a:xfrm>
            <a:custGeom>
              <a:avLst/>
              <a:gdLst>
                <a:gd name="T0" fmla="*/ 170 w 170"/>
                <a:gd name="T1" fmla="*/ 0 h 113"/>
                <a:gd name="T2" fmla="*/ 0 w 170"/>
                <a:gd name="T3" fmla="*/ 0 h 113"/>
                <a:gd name="T4" fmla="*/ 0 w 170"/>
                <a:gd name="T5" fmla="*/ 113 h 113"/>
                <a:gd name="T6" fmla="*/ 170 w 170"/>
                <a:gd name="T7" fmla="*/ 113 h 113"/>
                <a:gd name="T8" fmla="*/ 170 w 170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3">
                  <a:moveTo>
                    <a:pt x="17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31" name="Freeform 347"/>
            <p:cNvSpPr>
              <a:spLocks/>
            </p:cNvSpPr>
            <p:nvPr/>
          </p:nvSpPr>
          <p:spPr bwMode="auto">
            <a:xfrm>
              <a:off x="4202" y="2854"/>
              <a:ext cx="227" cy="170"/>
            </a:xfrm>
            <a:custGeom>
              <a:avLst/>
              <a:gdLst>
                <a:gd name="T0" fmla="*/ 57 w 227"/>
                <a:gd name="T1" fmla="*/ 57 h 170"/>
                <a:gd name="T2" fmla="*/ 0 w 227"/>
                <a:gd name="T3" fmla="*/ 57 h 170"/>
                <a:gd name="T4" fmla="*/ 0 w 227"/>
                <a:gd name="T5" fmla="*/ 113 h 170"/>
                <a:gd name="T6" fmla="*/ 57 w 227"/>
                <a:gd name="T7" fmla="*/ 113 h 170"/>
                <a:gd name="T8" fmla="*/ 57 w 227"/>
                <a:gd name="T9" fmla="*/ 170 h 170"/>
                <a:gd name="T10" fmla="*/ 227 w 227"/>
                <a:gd name="T11" fmla="*/ 170 h 170"/>
                <a:gd name="T12" fmla="*/ 227 w 227"/>
                <a:gd name="T13" fmla="*/ 0 h 170"/>
                <a:gd name="T14" fmla="*/ 170 w 227"/>
                <a:gd name="T15" fmla="*/ 0 h 170"/>
                <a:gd name="T16" fmla="*/ 170 w 227"/>
                <a:gd name="T17" fmla="*/ 57 h 170"/>
                <a:gd name="T18" fmla="*/ 57 w 227"/>
                <a:gd name="T1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7" h="170">
                  <a:moveTo>
                    <a:pt x="57" y="57"/>
                  </a:moveTo>
                  <a:lnTo>
                    <a:pt x="0" y="57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32" name="Freeform 348"/>
            <p:cNvSpPr>
              <a:spLocks/>
            </p:cNvSpPr>
            <p:nvPr/>
          </p:nvSpPr>
          <p:spPr bwMode="auto">
            <a:xfrm>
              <a:off x="3919" y="2797"/>
              <a:ext cx="340" cy="284"/>
            </a:xfrm>
            <a:custGeom>
              <a:avLst/>
              <a:gdLst>
                <a:gd name="T0" fmla="*/ 340 w 340"/>
                <a:gd name="T1" fmla="*/ 0 h 284"/>
                <a:gd name="T2" fmla="*/ 283 w 340"/>
                <a:gd name="T3" fmla="*/ 0 h 284"/>
                <a:gd name="T4" fmla="*/ 283 w 340"/>
                <a:gd name="T5" fmla="*/ 57 h 284"/>
                <a:gd name="T6" fmla="*/ 113 w 340"/>
                <a:gd name="T7" fmla="*/ 57 h 284"/>
                <a:gd name="T8" fmla="*/ 113 w 340"/>
                <a:gd name="T9" fmla="*/ 114 h 284"/>
                <a:gd name="T10" fmla="*/ 0 w 340"/>
                <a:gd name="T11" fmla="*/ 114 h 284"/>
                <a:gd name="T12" fmla="*/ 0 w 340"/>
                <a:gd name="T13" fmla="*/ 170 h 284"/>
                <a:gd name="T14" fmla="*/ 56 w 340"/>
                <a:gd name="T15" fmla="*/ 170 h 284"/>
                <a:gd name="T16" fmla="*/ 56 w 340"/>
                <a:gd name="T17" fmla="*/ 284 h 284"/>
                <a:gd name="T18" fmla="*/ 113 w 340"/>
                <a:gd name="T19" fmla="*/ 284 h 284"/>
                <a:gd name="T20" fmla="*/ 113 w 340"/>
                <a:gd name="T21" fmla="*/ 227 h 284"/>
                <a:gd name="T22" fmla="*/ 226 w 340"/>
                <a:gd name="T23" fmla="*/ 227 h 284"/>
                <a:gd name="T24" fmla="*/ 226 w 340"/>
                <a:gd name="T25" fmla="*/ 170 h 284"/>
                <a:gd name="T26" fmla="*/ 283 w 340"/>
                <a:gd name="T27" fmla="*/ 170 h 284"/>
                <a:gd name="T28" fmla="*/ 283 w 340"/>
                <a:gd name="T29" fmla="*/ 114 h 284"/>
                <a:gd name="T30" fmla="*/ 340 w 340"/>
                <a:gd name="T31" fmla="*/ 114 h 284"/>
                <a:gd name="T32" fmla="*/ 340 w 340"/>
                <a:gd name="T3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284">
                  <a:moveTo>
                    <a:pt x="340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33" name="Freeform 349"/>
            <p:cNvSpPr>
              <a:spLocks/>
            </p:cNvSpPr>
            <p:nvPr/>
          </p:nvSpPr>
          <p:spPr bwMode="auto">
            <a:xfrm>
              <a:off x="3975" y="2967"/>
              <a:ext cx="284" cy="227"/>
            </a:xfrm>
            <a:custGeom>
              <a:avLst/>
              <a:gdLst>
                <a:gd name="T0" fmla="*/ 0 w 284"/>
                <a:gd name="T1" fmla="*/ 114 h 227"/>
                <a:gd name="T2" fmla="*/ 0 w 284"/>
                <a:gd name="T3" fmla="*/ 170 h 227"/>
                <a:gd name="T4" fmla="*/ 57 w 284"/>
                <a:gd name="T5" fmla="*/ 170 h 227"/>
                <a:gd name="T6" fmla="*/ 114 w 284"/>
                <a:gd name="T7" fmla="*/ 170 h 227"/>
                <a:gd name="T8" fmla="*/ 114 w 284"/>
                <a:gd name="T9" fmla="*/ 227 h 227"/>
                <a:gd name="T10" fmla="*/ 170 w 284"/>
                <a:gd name="T11" fmla="*/ 227 h 227"/>
                <a:gd name="T12" fmla="*/ 170 w 284"/>
                <a:gd name="T13" fmla="*/ 170 h 227"/>
                <a:gd name="T14" fmla="*/ 284 w 284"/>
                <a:gd name="T15" fmla="*/ 170 h 227"/>
                <a:gd name="T16" fmla="*/ 284 w 284"/>
                <a:gd name="T17" fmla="*/ 0 h 227"/>
                <a:gd name="T18" fmla="*/ 170 w 284"/>
                <a:gd name="T19" fmla="*/ 0 h 227"/>
                <a:gd name="T20" fmla="*/ 170 w 284"/>
                <a:gd name="T21" fmla="*/ 57 h 227"/>
                <a:gd name="T22" fmla="*/ 57 w 284"/>
                <a:gd name="T23" fmla="*/ 57 h 227"/>
                <a:gd name="T24" fmla="*/ 57 w 284"/>
                <a:gd name="T25" fmla="*/ 114 h 227"/>
                <a:gd name="T26" fmla="*/ 0 w 284"/>
                <a:gd name="T27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27">
                  <a:moveTo>
                    <a:pt x="0" y="114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36" name="Freeform 352"/>
            <p:cNvSpPr>
              <a:spLocks/>
            </p:cNvSpPr>
            <p:nvPr/>
          </p:nvSpPr>
          <p:spPr bwMode="auto">
            <a:xfrm>
              <a:off x="4089" y="3024"/>
              <a:ext cx="227" cy="284"/>
            </a:xfrm>
            <a:custGeom>
              <a:avLst/>
              <a:gdLst>
                <a:gd name="T0" fmla="*/ 227 w 227"/>
                <a:gd name="T1" fmla="*/ 0 h 284"/>
                <a:gd name="T2" fmla="*/ 170 w 227"/>
                <a:gd name="T3" fmla="*/ 0 h 284"/>
                <a:gd name="T4" fmla="*/ 170 w 227"/>
                <a:gd name="T5" fmla="*/ 113 h 284"/>
                <a:gd name="T6" fmla="*/ 56 w 227"/>
                <a:gd name="T7" fmla="*/ 113 h 284"/>
                <a:gd name="T8" fmla="*/ 56 w 227"/>
                <a:gd name="T9" fmla="*/ 170 h 284"/>
                <a:gd name="T10" fmla="*/ 0 w 227"/>
                <a:gd name="T11" fmla="*/ 170 h 284"/>
                <a:gd name="T12" fmla="*/ 0 w 227"/>
                <a:gd name="T13" fmla="*/ 284 h 284"/>
                <a:gd name="T14" fmla="*/ 227 w 227"/>
                <a:gd name="T15" fmla="*/ 284 h 284"/>
                <a:gd name="T16" fmla="*/ 227 w 227"/>
                <a:gd name="T1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84">
                  <a:moveTo>
                    <a:pt x="227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227" y="28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37" name="Freeform 353"/>
            <p:cNvSpPr>
              <a:spLocks/>
            </p:cNvSpPr>
            <p:nvPr/>
          </p:nvSpPr>
          <p:spPr bwMode="auto">
            <a:xfrm>
              <a:off x="3692" y="2967"/>
              <a:ext cx="680" cy="567"/>
            </a:xfrm>
            <a:custGeom>
              <a:avLst/>
              <a:gdLst>
                <a:gd name="T0" fmla="*/ 680 w 680"/>
                <a:gd name="T1" fmla="*/ 341 h 567"/>
                <a:gd name="T2" fmla="*/ 397 w 680"/>
                <a:gd name="T3" fmla="*/ 341 h 567"/>
                <a:gd name="T4" fmla="*/ 397 w 680"/>
                <a:gd name="T5" fmla="*/ 170 h 567"/>
                <a:gd name="T6" fmla="*/ 227 w 680"/>
                <a:gd name="T7" fmla="*/ 170 h 567"/>
                <a:gd name="T8" fmla="*/ 227 w 680"/>
                <a:gd name="T9" fmla="*/ 227 h 567"/>
                <a:gd name="T10" fmla="*/ 113 w 680"/>
                <a:gd name="T11" fmla="*/ 227 h 567"/>
                <a:gd name="T12" fmla="*/ 113 w 680"/>
                <a:gd name="T13" fmla="*/ 170 h 567"/>
                <a:gd name="T14" fmla="*/ 170 w 680"/>
                <a:gd name="T15" fmla="*/ 170 h 567"/>
                <a:gd name="T16" fmla="*/ 170 w 680"/>
                <a:gd name="T17" fmla="*/ 0 h 567"/>
                <a:gd name="T18" fmla="*/ 113 w 680"/>
                <a:gd name="T19" fmla="*/ 0 h 567"/>
                <a:gd name="T20" fmla="*/ 113 w 680"/>
                <a:gd name="T21" fmla="*/ 114 h 567"/>
                <a:gd name="T22" fmla="*/ 0 w 680"/>
                <a:gd name="T23" fmla="*/ 114 h 567"/>
                <a:gd name="T24" fmla="*/ 0 w 680"/>
                <a:gd name="T25" fmla="*/ 227 h 567"/>
                <a:gd name="T26" fmla="*/ 113 w 680"/>
                <a:gd name="T27" fmla="*/ 227 h 567"/>
                <a:gd name="T28" fmla="*/ 113 w 680"/>
                <a:gd name="T29" fmla="*/ 284 h 567"/>
                <a:gd name="T30" fmla="*/ 227 w 680"/>
                <a:gd name="T31" fmla="*/ 284 h 567"/>
                <a:gd name="T32" fmla="*/ 227 w 680"/>
                <a:gd name="T33" fmla="*/ 341 h 567"/>
                <a:gd name="T34" fmla="*/ 283 w 680"/>
                <a:gd name="T35" fmla="*/ 341 h 567"/>
                <a:gd name="T36" fmla="*/ 283 w 680"/>
                <a:gd name="T37" fmla="*/ 397 h 567"/>
                <a:gd name="T38" fmla="*/ 170 w 680"/>
                <a:gd name="T39" fmla="*/ 397 h 567"/>
                <a:gd name="T40" fmla="*/ 170 w 680"/>
                <a:gd name="T41" fmla="*/ 454 h 567"/>
                <a:gd name="T42" fmla="*/ 510 w 680"/>
                <a:gd name="T43" fmla="*/ 454 h 567"/>
                <a:gd name="T44" fmla="*/ 510 w 680"/>
                <a:gd name="T45" fmla="*/ 511 h 567"/>
                <a:gd name="T46" fmla="*/ 624 w 680"/>
                <a:gd name="T47" fmla="*/ 511 h 567"/>
                <a:gd name="T48" fmla="*/ 624 w 680"/>
                <a:gd name="T49" fmla="*/ 567 h 567"/>
                <a:gd name="T50" fmla="*/ 680 w 680"/>
                <a:gd name="T51" fmla="*/ 567 h 567"/>
                <a:gd name="T52" fmla="*/ 680 w 680"/>
                <a:gd name="T53" fmla="*/ 34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567">
                  <a:moveTo>
                    <a:pt x="680" y="341"/>
                  </a:moveTo>
                  <a:lnTo>
                    <a:pt x="397" y="341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283" y="341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624" y="511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341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796" name="Group 412"/>
          <p:cNvGrpSpPr>
            <a:grpSpLocks/>
          </p:cNvGrpSpPr>
          <p:nvPr/>
        </p:nvGrpSpPr>
        <p:grpSpPr bwMode="auto">
          <a:xfrm>
            <a:off x="3070225" y="209550"/>
            <a:ext cx="6392863" cy="9269413"/>
            <a:chOff x="1934" y="132"/>
            <a:chExt cx="4027" cy="5839"/>
          </a:xfrm>
        </p:grpSpPr>
        <p:sp>
          <p:nvSpPr>
            <p:cNvPr id="16638" name="Freeform 254"/>
            <p:cNvSpPr>
              <a:spLocks/>
            </p:cNvSpPr>
            <p:nvPr/>
          </p:nvSpPr>
          <p:spPr bwMode="auto">
            <a:xfrm>
              <a:off x="1934" y="5461"/>
              <a:ext cx="737" cy="510"/>
            </a:xfrm>
            <a:custGeom>
              <a:avLst/>
              <a:gdLst>
                <a:gd name="T0" fmla="*/ 624 w 737"/>
                <a:gd name="T1" fmla="*/ 0 h 510"/>
                <a:gd name="T2" fmla="*/ 510 w 737"/>
                <a:gd name="T3" fmla="*/ 0 h 510"/>
                <a:gd name="T4" fmla="*/ 510 w 737"/>
                <a:gd name="T5" fmla="*/ 57 h 510"/>
                <a:gd name="T6" fmla="*/ 397 w 737"/>
                <a:gd name="T7" fmla="*/ 57 h 510"/>
                <a:gd name="T8" fmla="*/ 397 w 737"/>
                <a:gd name="T9" fmla="*/ 114 h 510"/>
                <a:gd name="T10" fmla="*/ 340 w 737"/>
                <a:gd name="T11" fmla="*/ 114 h 510"/>
                <a:gd name="T12" fmla="*/ 340 w 737"/>
                <a:gd name="T13" fmla="*/ 170 h 510"/>
                <a:gd name="T14" fmla="*/ 284 w 737"/>
                <a:gd name="T15" fmla="*/ 170 h 510"/>
                <a:gd name="T16" fmla="*/ 284 w 737"/>
                <a:gd name="T17" fmla="*/ 114 h 510"/>
                <a:gd name="T18" fmla="*/ 57 w 737"/>
                <a:gd name="T19" fmla="*/ 114 h 510"/>
                <a:gd name="T20" fmla="*/ 57 w 737"/>
                <a:gd name="T21" fmla="*/ 170 h 510"/>
                <a:gd name="T22" fmla="*/ 0 w 737"/>
                <a:gd name="T23" fmla="*/ 170 h 510"/>
                <a:gd name="T24" fmla="*/ 0 w 737"/>
                <a:gd name="T25" fmla="*/ 227 h 510"/>
                <a:gd name="T26" fmla="*/ 113 w 737"/>
                <a:gd name="T27" fmla="*/ 227 h 510"/>
                <a:gd name="T28" fmla="*/ 113 w 737"/>
                <a:gd name="T29" fmla="*/ 284 h 510"/>
                <a:gd name="T30" fmla="*/ 57 w 737"/>
                <a:gd name="T31" fmla="*/ 284 h 510"/>
                <a:gd name="T32" fmla="*/ 57 w 737"/>
                <a:gd name="T33" fmla="*/ 397 h 510"/>
                <a:gd name="T34" fmla="*/ 113 w 737"/>
                <a:gd name="T35" fmla="*/ 397 h 510"/>
                <a:gd name="T36" fmla="*/ 113 w 737"/>
                <a:gd name="T37" fmla="*/ 510 h 510"/>
                <a:gd name="T38" fmla="*/ 284 w 737"/>
                <a:gd name="T39" fmla="*/ 510 h 510"/>
                <a:gd name="T40" fmla="*/ 284 w 737"/>
                <a:gd name="T41" fmla="*/ 454 h 510"/>
                <a:gd name="T42" fmla="*/ 624 w 737"/>
                <a:gd name="T43" fmla="*/ 454 h 510"/>
                <a:gd name="T44" fmla="*/ 624 w 737"/>
                <a:gd name="T45" fmla="*/ 397 h 510"/>
                <a:gd name="T46" fmla="*/ 737 w 737"/>
                <a:gd name="T47" fmla="*/ 397 h 510"/>
                <a:gd name="T48" fmla="*/ 737 w 737"/>
                <a:gd name="T49" fmla="*/ 227 h 510"/>
                <a:gd name="T50" fmla="*/ 624 w 737"/>
                <a:gd name="T51" fmla="*/ 227 h 510"/>
                <a:gd name="T52" fmla="*/ 624 w 737"/>
                <a:gd name="T5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7" h="510">
                  <a:moveTo>
                    <a:pt x="624" y="0"/>
                  </a:moveTo>
                  <a:lnTo>
                    <a:pt x="510" y="0"/>
                  </a:lnTo>
                  <a:lnTo>
                    <a:pt x="51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510"/>
                  </a:lnTo>
                  <a:lnTo>
                    <a:pt x="284" y="510"/>
                  </a:lnTo>
                  <a:lnTo>
                    <a:pt x="284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39" name="Freeform 255"/>
            <p:cNvSpPr>
              <a:spLocks/>
            </p:cNvSpPr>
            <p:nvPr/>
          </p:nvSpPr>
          <p:spPr bwMode="auto">
            <a:xfrm>
              <a:off x="2559" y="5179"/>
              <a:ext cx="567" cy="567"/>
            </a:xfrm>
            <a:custGeom>
              <a:avLst/>
              <a:gdLst>
                <a:gd name="T0" fmla="*/ 0 w 567"/>
                <a:gd name="T1" fmla="*/ 283 h 567"/>
                <a:gd name="T2" fmla="*/ 0 w 567"/>
                <a:gd name="T3" fmla="*/ 510 h 567"/>
                <a:gd name="T4" fmla="*/ 170 w 567"/>
                <a:gd name="T5" fmla="*/ 510 h 567"/>
                <a:gd name="T6" fmla="*/ 170 w 567"/>
                <a:gd name="T7" fmla="*/ 567 h 567"/>
                <a:gd name="T8" fmla="*/ 283 w 567"/>
                <a:gd name="T9" fmla="*/ 567 h 567"/>
                <a:gd name="T10" fmla="*/ 283 w 567"/>
                <a:gd name="T11" fmla="*/ 510 h 567"/>
                <a:gd name="T12" fmla="*/ 340 w 567"/>
                <a:gd name="T13" fmla="*/ 510 h 567"/>
                <a:gd name="T14" fmla="*/ 340 w 567"/>
                <a:gd name="T15" fmla="*/ 453 h 567"/>
                <a:gd name="T16" fmla="*/ 567 w 567"/>
                <a:gd name="T17" fmla="*/ 453 h 567"/>
                <a:gd name="T18" fmla="*/ 567 w 567"/>
                <a:gd name="T19" fmla="*/ 397 h 567"/>
                <a:gd name="T20" fmla="*/ 510 w 567"/>
                <a:gd name="T21" fmla="*/ 397 h 567"/>
                <a:gd name="T22" fmla="*/ 510 w 567"/>
                <a:gd name="T23" fmla="*/ 283 h 567"/>
                <a:gd name="T24" fmla="*/ 453 w 567"/>
                <a:gd name="T25" fmla="*/ 283 h 567"/>
                <a:gd name="T26" fmla="*/ 453 w 567"/>
                <a:gd name="T27" fmla="*/ 170 h 567"/>
                <a:gd name="T28" fmla="*/ 397 w 567"/>
                <a:gd name="T29" fmla="*/ 170 h 567"/>
                <a:gd name="T30" fmla="*/ 397 w 567"/>
                <a:gd name="T31" fmla="*/ 0 h 567"/>
                <a:gd name="T32" fmla="*/ 340 w 567"/>
                <a:gd name="T33" fmla="*/ 0 h 567"/>
                <a:gd name="T34" fmla="*/ 340 w 567"/>
                <a:gd name="T35" fmla="*/ 56 h 567"/>
                <a:gd name="T36" fmla="*/ 283 w 567"/>
                <a:gd name="T37" fmla="*/ 56 h 567"/>
                <a:gd name="T38" fmla="*/ 283 w 567"/>
                <a:gd name="T39" fmla="*/ 113 h 567"/>
                <a:gd name="T40" fmla="*/ 227 w 567"/>
                <a:gd name="T41" fmla="*/ 113 h 567"/>
                <a:gd name="T42" fmla="*/ 227 w 567"/>
                <a:gd name="T43" fmla="*/ 226 h 567"/>
                <a:gd name="T44" fmla="*/ 113 w 567"/>
                <a:gd name="T45" fmla="*/ 226 h 567"/>
                <a:gd name="T46" fmla="*/ 113 w 567"/>
                <a:gd name="T47" fmla="*/ 283 h 567"/>
                <a:gd name="T48" fmla="*/ 0 w 567"/>
                <a:gd name="T49" fmla="*/ 28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567">
                  <a:moveTo>
                    <a:pt x="0" y="283"/>
                  </a:moveTo>
                  <a:lnTo>
                    <a:pt x="0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41" name="Freeform 257"/>
            <p:cNvSpPr>
              <a:spLocks/>
            </p:cNvSpPr>
            <p:nvPr/>
          </p:nvSpPr>
          <p:spPr bwMode="auto">
            <a:xfrm>
              <a:off x="2615" y="4612"/>
              <a:ext cx="397" cy="283"/>
            </a:xfrm>
            <a:custGeom>
              <a:avLst/>
              <a:gdLst>
                <a:gd name="T0" fmla="*/ 397 w 397"/>
                <a:gd name="T1" fmla="*/ 170 h 283"/>
                <a:gd name="T2" fmla="*/ 397 w 397"/>
                <a:gd name="T3" fmla="*/ 56 h 283"/>
                <a:gd name="T4" fmla="*/ 341 w 397"/>
                <a:gd name="T5" fmla="*/ 56 h 283"/>
                <a:gd name="T6" fmla="*/ 341 w 397"/>
                <a:gd name="T7" fmla="*/ 0 h 283"/>
                <a:gd name="T8" fmla="*/ 227 w 397"/>
                <a:gd name="T9" fmla="*/ 0 h 283"/>
                <a:gd name="T10" fmla="*/ 227 w 397"/>
                <a:gd name="T11" fmla="*/ 56 h 283"/>
                <a:gd name="T12" fmla="*/ 114 w 397"/>
                <a:gd name="T13" fmla="*/ 56 h 283"/>
                <a:gd name="T14" fmla="*/ 114 w 397"/>
                <a:gd name="T15" fmla="*/ 113 h 283"/>
                <a:gd name="T16" fmla="*/ 57 w 397"/>
                <a:gd name="T17" fmla="*/ 113 h 283"/>
                <a:gd name="T18" fmla="*/ 57 w 397"/>
                <a:gd name="T19" fmla="*/ 170 h 283"/>
                <a:gd name="T20" fmla="*/ 0 w 397"/>
                <a:gd name="T21" fmla="*/ 170 h 283"/>
                <a:gd name="T22" fmla="*/ 0 w 397"/>
                <a:gd name="T23" fmla="*/ 226 h 283"/>
                <a:gd name="T24" fmla="*/ 114 w 397"/>
                <a:gd name="T25" fmla="*/ 226 h 283"/>
                <a:gd name="T26" fmla="*/ 114 w 397"/>
                <a:gd name="T27" fmla="*/ 283 h 283"/>
                <a:gd name="T28" fmla="*/ 227 w 397"/>
                <a:gd name="T29" fmla="*/ 283 h 283"/>
                <a:gd name="T30" fmla="*/ 227 w 397"/>
                <a:gd name="T31" fmla="*/ 226 h 283"/>
                <a:gd name="T32" fmla="*/ 284 w 397"/>
                <a:gd name="T33" fmla="*/ 226 h 283"/>
                <a:gd name="T34" fmla="*/ 284 w 397"/>
                <a:gd name="T35" fmla="*/ 170 h 283"/>
                <a:gd name="T36" fmla="*/ 397 w 397"/>
                <a:gd name="T37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283">
                  <a:moveTo>
                    <a:pt x="397" y="170"/>
                  </a:moveTo>
                  <a:lnTo>
                    <a:pt x="397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283"/>
                  </a:lnTo>
                  <a:lnTo>
                    <a:pt x="227" y="283"/>
                  </a:lnTo>
                  <a:lnTo>
                    <a:pt x="227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9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42" name="Freeform 258"/>
            <p:cNvSpPr>
              <a:spLocks/>
            </p:cNvSpPr>
            <p:nvPr/>
          </p:nvSpPr>
          <p:spPr bwMode="auto">
            <a:xfrm>
              <a:off x="3182" y="4725"/>
              <a:ext cx="738" cy="794"/>
            </a:xfrm>
            <a:custGeom>
              <a:avLst/>
              <a:gdLst>
                <a:gd name="T0" fmla="*/ 0 w 738"/>
                <a:gd name="T1" fmla="*/ 170 h 794"/>
                <a:gd name="T2" fmla="*/ 114 w 738"/>
                <a:gd name="T3" fmla="*/ 170 h 794"/>
                <a:gd name="T4" fmla="*/ 114 w 738"/>
                <a:gd name="T5" fmla="*/ 113 h 794"/>
                <a:gd name="T6" fmla="*/ 171 w 738"/>
                <a:gd name="T7" fmla="*/ 113 h 794"/>
                <a:gd name="T8" fmla="*/ 171 w 738"/>
                <a:gd name="T9" fmla="*/ 0 h 794"/>
                <a:gd name="T10" fmla="*/ 227 w 738"/>
                <a:gd name="T11" fmla="*/ 0 h 794"/>
                <a:gd name="T12" fmla="*/ 227 w 738"/>
                <a:gd name="T13" fmla="*/ 57 h 794"/>
                <a:gd name="T14" fmla="*/ 284 w 738"/>
                <a:gd name="T15" fmla="*/ 57 h 794"/>
                <a:gd name="T16" fmla="*/ 341 w 738"/>
                <a:gd name="T17" fmla="*/ 57 h 794"/>
                <a:gd name="T18" fmla="*/ 341 w 738"/>
                <a:gd name="T19" fmla="*/ 113 h 794"/>
                <a:gd name="T20" fmla="*/ 397 w 738"/>
                <a:gd name="T21" fmla="*/ 113 h 794"/>
                <a:gd name="T22" fmla="*/ 397 w 738"/>
                <a:gd name="T23" fmla="*/ 227 h 794"/>
                <a:gd name="T24" fmla="*/ 284 w 738"/>
                <a:gd name="T25" fmla="*/ 227 h 794"/>
                <a:gd name="T26" fmla="*/ 284 w 738"/>
                <a:gd name="T27" fmla="*/ 340 h 794"/>
                <a:gd name="T28" fmla="*/ 341 w 738"/>
                <a:gd name="T29" fmla="*/ 340 h 794"/>
                <a:gd name="T30" fmla="*/ 341 w 738"/>
                <a:gd name="T31" fmla="*/ 454 h 794"/>
                <a:gd name="T32" fmla="*/ 397 w 738"/>
                <a:gd name="T33" fmla="*/ 454 h 794"/>
                <a:gd name="T34" fmla="*/ 397 w 738"/>
                <a:gd name="T35" fmla="*/ 510 h 794"/>
                <a:gd name="T36" fmla="*/ 454 w 738"/>
                <a:gd name="T37" fmla="*/ 510 h 794"/>
                <a:gd name="T38" fmla="*/ 454 w 738"/>
                <a:gd name="T39" fmla="*/ 567 h 794"/>
                <a:gd name="T40" fmla="*/ 624 w 738"/>
                <a:gd name="T41" fmla="*/ 567 h 794"/>
                <a:gd name="T42" fmla="*/ 624 w 738"/>
                <a:gd name="T43" fmla="*/ 680 h 794"/>
                <a:gd name="T44" fmla="*/ 738 w 738"/>
                <a:gd name="T45" fmla="*/ 680 h 794"/>
                <a:gd name="T46" fmla="*/ 738 w 738"/>
                <a:gd name="T47" fmla="*/ 737 h 794"/>
                <a:gd name="T48" fmla="*/ 681 w 738"/>
                <a:gd name="T49" fmla="*/ 737 h 794"/>
                <a:gd name="T50" fmla="*/ 681 w 738"/>
                <a:gd name="T51" fmla="*/ 794 h 794"/>
                <a:gd name="T52" fmla="*/ 284 w 738"/>
                <a:gd name="T53" fmla="*/ 794 h 794"/>
                <a:gd name="T54" fmla="*/ 284 w 738"/>
                <a:gd name="T55" fmla="*/ 737 h 794"/>
                <a:gd name="T56" fmla="*/ 227 w 738"/>
                <a:gd name="T57" fmla="*/ 737 h 794"/>
                <a:gd name="T58" fmla="*/ 227 w 738"/>
                <a:gd name="T59" fmla="*/ 624 h 794"/>
                <a:gd name="T60" fmla="*/ 171 w 738"/>
                <a:gd name="T61" fmla="*/ 624 h 794"/>
                <a:gd name="T62" fmla="*/ 171 w 738"/>
                <a:gd name="T63" fmla="*/ 454 h 794"/>
                <a:gd name="T64" fmla="*/ 0 w 738"/>
                <a:gd name="T65" fmla="*/ 454 h 794"/>
                <a:gd name="T66" fmla="*/ 0 w 738"/>
                <a:gd name="T67" fmla="*/ 17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8" h="794">
                  <a:moveTo>
                    <a:pt x="0" y="170"/>
                  </a:moveTo>
                  <a:lnTo>
                    <a:pt x="114" y="170"/>
                  </a:lnTo>
                  <a:lnTo>
                    <a:pt x="114" y="113"/>
                  </a:lnTo>
                  <a:lnTo>
                    <a:pt x="171" y="113"/>
                  </a:lnTo>
                  <a:lnTo>
                    <a:pt x="17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680"/>
                  </a:lnTo>
                  <a:lnTo>
                    <a:pt x="738" y="680"/>
                  </a:lnTo>
                  <a:lnTo>
                    <a:pt x="738" y="737"/>
                  </a:lnTo>
                  <a:lnTo>
                    <a:pt x="681" y="737"/>
                  </a:lnTo>
                  <a:lnTo>
                    <a:pt x="681" y="794"/>
                  </a:lnTo>
                  <a:lnTo>
                    <a:pt x="284" y="794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454"/>
                  </a:lnTo>
                  <a:lnTo>
                    <a:pt x="0" y="454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3640" y="4899"/>
              <a:ext cx="9" cy="3"/>
            </a:xfrm>
            <a:custGeom>
              <a:avLst/>
              <a:gdLst>
                <a:gd name="T0" fmla="*/ 9 w 9"/>
                <a:gd name="T1" fmla="*/ 0 h 3"/>
                <a:gd name="T2" fmla="*/ 0 w 9"/>
                <a:gd name="T3" fmla="*/ 3 h 3"/>
                <a:gd name="T4" fmla="*/ 9 w 9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cubicBezTo>
                    <a:pt x="6" y="1"/>
                    <a:pt x="0" y="3"/>
                    <a:pt x="0" y="3"/>
                  </a:cubicBezTo>
                  <a:cubicBezTo>
                    <a:pt x="0" y="3"/>
                    <a:pt x="6" y="1"/>
                    <a:pt x="9" y="0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3466" y="4895"/>
              <a:ext cx="283" cy="397"/>
            </a:xfrm>
            <a:custGeom>
              <a:avLst/>
              <a:gdLst>
                <a:gd name="T0" fmla="*/ 170 w 283"/>
                <a:gd name="T1" fmla="*/ 0 h 397"/>
                <a:gd name="T2" fmla="*/ 113 w 283"/>
                <a:gd name="T3" fmla="*/ 0 h 397"/>
                <a:gd name="T4" fmla="*/ 113 w 283"/>
                <a:gd name="T5" fmla="*/ 57 h 397"/>
                <a:gd name="T6" fmla="*/ 0 w 283"/>
                <a:gd name="T7" fmla="*/ 57 h 397"/>
                <a:gd name="T8" fmla="*/ 0 w 283"/>
                <a:gd name="T9" fmla="*/ 170 h 397"/>
                <a:gd name="T10" fmla="*/ 57 w 283"/>
                <a:gd name="T11" fmla="*/ 170 h 397"/>
                <a:gd name="T12" fmla="*/ 57 w 283"/>
                <a:gd name="T13" fmla="*/ 284 h 397"/>
                <a:gd name="T14" fmla="*/ 113 w 283"/>
                <a:gd name="T15" fmla="*/ 284 h 397"/>
                <a:gd name="T16" fmla="*/ 113 w 283"/>
                <a:gd name="T17" fmla="*/ 340 h 397"/>
                <a:gd name="T18" fmla="*/ 170 w 283"/>
                <a:gd name="T19" fmla="*/ 340 h 397"/>
                <a:gd name="T20" fmla="*/ 170 w 283"/>
                <a:gd name="T21" fmla="*/ 397 h 397"/>
                <a:gd name="T22" fmla="*/ 283 w 283"/>
                <a:gd name="T23" fmla="*/ 397 h 397"/>
                <a:gd name="T24" fmla="*/ 283 w 283"/>
                <a:gd name="T25" fmla="*/ 114 h 397"/>
                <a:gd name="T26" fmla="*/ 227 w 283"/>
                <a:gd name="T27" fmla="*/ 114 h 397"/>
                <a:gd name="T28" fmla="*/ 227 w 283"/>
                <a:gd name="T29" fmla="*/ 57 h 397"/>
                <a:gd name="T30" fmla="*/ 170 w 283"/>
                <a:gd name="T31" fmla="*/ 57 h 397"/>
                <a:gd name="T32" fmla="*/ 170 w 283"/>
                <a:gd name="T3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397">
                  <a:moveTo>
                    <a:pt x="170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4030" y="5460"/>
              <a:ext cx="9" cy="3"/>
            </a:xfrm>
            <a:custGeom>
              <a:avLst/>
              <a:gdLst>
                <a:gd name="T0" fmla="*/ 9 w 9"/>
                <a:gd name="T1" fmla="*/ 0 h 3"/>
                <a:gd name="T2" fmla="*/ 0 w 9"/>
                <a:gd name="T3" fmla="*/ 3 h 3"/>
                <a:gd name="T4" fmla="*/ 9 w 9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cubicBezTo>
                    <a:pt x="6" y="1"/>
                    <a:pt x="0" y="3"/>
                    <a:pt x="0" y="3"/>
                  </a:cubicBezTo>
                  <a:cubicBezTo>
                    <a:pt x="0" y="3"/>
                    <a:pt x="6" y="1"/>
                    <a:pt x="9" y="0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3409" y="4555"/>
              <a:ext cx="624" cy="907"/>
            </a:xfrm>
            <a:custGeom>
              <a:avLst/>
              <a:gdLst>
                <a:gd name="T0" fmla="*/ 624 w 624"/>
                <a:gd name="T1" fmla="*/ 907 h 907"/>
                <a:gd name="T2" fmla="*/ 511 w 624"/>
                <a:gd name="T3" fmla="*/ 907 h 907"/>
                <a:gd name="T4" fmla="*/ 511 w 624"/>
                <a:gd name="T5" fmla="*/ 850 h 907"/>
                <a:gd name="T6" fmla="*/ 397 w 624"/>
                <a:gd name="T7" fmla="*/ 850 h 907"/>
                <a:gd name="T8" fmla="*/ 397 w 624"/>
                <a:gd name="T9" fmla="*/ 737 h 907"/>
                <a:gd name="T10" fmla="*/ 340 w 624"/>
                <a:gd name="T11" fmla="*/ 737 h 907"/>
                <a:gd name="T12" fmla="*/ 340 w 624"/>
                <a:gd name="T13" fmla="*/ 454 h 907"/>
                <a:gd name="T14" fmla="*/ 284 w 624"/>
                <a:gd name="T15" fmla="*/ 454 h 907"/>
                <a:gd name="T16" fmla="*/ 284 w 624"/>
                <a:gd name="T17" fmla="*/ 397 h 907"/>
                <a:gd name="T18" fmla="*/ 227 w 624"/>
                <a:gd name="T19" fmla="*/ 397 h 907"/>
                <a:gd name="T20" fmla="*/ 227 w 624"/>
                <a:gd name="T21" fmla="*/ 340 h 907"/>
                <a:gd name="T22" fmla="*/ 170 w 624"/>
                <a:gd name="T23" fmla="*/ 340 h 907"/>
                <a:gd name="T24" fmla="*/ 170 w 624"/>
                <a:gd name="T25" fmla="*/ 283 h 907"/>
                <a:gd name="T26" fmla="*/ 114 w 624"/>
                <a:gd name="T27" fmla="*/ 283 h 907"/>
                <a:gd name="T28" fmla="*/ 114 w 624"/>
                <a:gd name="T29" fmla="*/ 227 h 907"/>
                <a:gd name="T30" fmla="*/ 0 w 624"/>
                <a:gd name="T31" fmla="*/ 227 h 907"/>
                <a:gd name="T32" fmla="*/ 0 w 624"/>
                <a:gd name="T33" fmla="*/ 170 h 907"/>
                <a:gd name="T34" fmla="*/ 57 w 624"/>
                <a:gd name="T35" fmla="*/ 170 h 907"/>
                <a:gd name="T36" fmla="*/ 57 w 624"/>
                <a:gd name="T37" fmla="*/ 113 h 907"/>
                <a:gd name="T38" fmla="*/ 0 w 624"/>
                <a:gd name="T39" fmla="*/ 113 h 907"/>
                <a:gd name="T40" fmla="*/ 0 w 624"/>
                <a:gd name="T41" fmla="*/ 0 h 907"/>
                <a:gd name="T42" fmla="*/ 114 w 624"/>
                <a:gd name="T43" fmla="*/ 0 h 907"/>
                <a:gd name="T44" fmla="*/ 114 w 624"/>
                <a:gd name="T45" fmla="*/ 57 h 907"/>
                <a:gd name="T46" fmla="*/ 170 w 624"/>
                <a:gd name="T47" fmla="*/ 57 h 907"/>
                <a:gd name="T48" fmla="*/ 170 w 624"/>
                <a:gd name="T49" fmla="*/ 0 h 907"/>
                <a:gd name="T50" fmla="*/ 227 w 624"/>
                <a:gd name="T51" fmla="*/ 0 h 907"/>
                <a:gd name="T52" fmla="*/ 227 w 624"/>
                <a:gd name="T53" fmla="*/ 57 h 907"/>
                <a:gd name="T54" fmla="*/ 284 w 624"/>
                <a:gd name="T55" fmla="*/ 57 h 907"/>
                <a:gd name="T56" fmla="*/ 284 w 624"/>
                <a:gd name="T57" fmla="*/ 113 h 907"/>
                <a:gd name="T58" fmla="*/ 340 w 624"/>
                <a:gd name="T59" fmla="*/ 113 h 907"/>
                <a:gd name="T60" fmla="*/ 340 w 624"/>
                <a:gd name="T61" fmla="*/ 340 h 907"/>
                <a:gd name="T62" fmla="*/ 511 w 624"/>
                <a:gd name="T63" fmla="*/ 340 h 907"/>
                <a:gd name="T64" fmla="*/ 511 w 624"/>
                <a:gd name="T65" fmla="*/ 397 h 907"/>
                <a:gd name="T66" fmla="*/ 454 w 624"/>
                <a:gd name="T67" fmla="*/ 397 h 907"/>
                <a:gd name="T68" fmla="*/ 454 w 624"/>
                <a:gd name="T69" fmla="*/ 454 h 907"/>
                <a:gd name="T70" fmla="*/ 511 w 624"/>
                <a:gd name="T71" fmla="*/ 454 h 907"/>
                <a:gd name="T72" fmla="*/ 511 w 624"/>
                <a:gd name="T73" fmla="*/ 567 h 907"/>
                <a:gd name="T74" fmla="*/ 567 w 624"/>
                <a:gd name="T75" fmla="*/ 567 h 907"/>
                <a:gd name="T76" fmla="*/ 567 w 624"/>
                <a:gd name="T77" fmla="*/ 624 h 907"/>
                <a:gd name="T78" fmla="*/ 624 w 624"/>
                <a:gd name="T79" fmla="*/ 624 h 907"/>
                <a:gd name="T80" fmla="*/ 624 w 624"/>
                <a:gd name="T8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24" h="907">
                  <a:moveTo>
                    <a:pt x="624" y="907"/>
                  </a:moveTo>
                  <a:lnTo>
                    <a:pt x="511" y="907"/>
                  </a:lnTo>
                  <a:lnTo>
                    <a:pt x="511" y="850"/>
                  </a:lnTo>
                  <a:lnTo>
                    <a:pt x="397" y="850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511" y="454"/>
                  </a:lnTo>
                  <a:lnTo>
                    <a:pt x="511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3579" y="4271"/>
              <a:ext cx="681" cy="1134"/>
            </a:xfrm>
            <a:custGeom>
              <a:avLst/>
              <a:gdLst>
                <a:gd name="T0" fmla="*/ 454 w 681"/>
                <a:gd name="T1" fmla="*/ 1134 h 1134"/>
                <a:gd name="T2" fmla="*/ 624 w 681"/>
                <a:gd name="T3" fmla="*/ 1134 h 1134"/>
                <a:gd name="T4" fmla="*/ 624 w 681"/>
                <a:gd name="T5" fmla="*/ 908 h 1134"/>
                <a:gd name="T6" fmla="*/ 681 w 681"/>
                <a:gd name="T7" fmla="*/ 908 h 1134"/>
                <a:gd name="T8" fmla="*/ 681 w 681"/>
                <a:gd name="T9" fmla="*/ 851 h 1134"/>
                <a:gd name="T10" fmla="*/ 624 w 681"/>
                <a:gd name="T11" fmla="*/ 851 h 1134"/>
                <a:gd name="T12" fmla="*/ 624 w 681"/>
                <a:gd name="T13" fmla="*/ 794 h 1134"/>
                <a:gd name="T14" fmla="*/ 567 w 681"/>
                <a:gd name="T15" fmla="*/ 794 h 1134"/>
                <a:gd name="T16" fmla="*/ 567 w 681"/>
                <a:gd name="T17" fmla="*/ 738 h 1134"/>
                <a:gd name="T18" fmla="*/ 624 w 681"/>
                <a:gd name="T19" fmla="*/ 738 h 1134"/>
                <a:gd name="T20" fmla="*/ 624 w 681"/>
                <a:gd name="T21" fmla="*/ 681 h 1134"/>
                <a:gd name="T22" fmla="*/ 567 w 681"/>
                <a:gd name="T23" fmla="*/ 681 h 1134"/>
                <a:gd name="T24" fmla="*/ 567 w 681"/>
                <a:gd name="T25" fmla="*/ 454 h 1134"/>
                <a:gd name="T26" fmla="*/ 511 w 681"/>
                <a:gd name="T27" fmla="*/ 454 h 1134"/>
                <a:gd name="T28" fmla="*/ 511 w 681"/>
                <a:gd name="T29" fmla="*/ 227 h 1134"/>
                <a:gd name="T30" fmla="*/ 397 w 681"/>
                <a:gd name="T31" fmla="*/ 227 h 1134"/>
                <a:gd name="T32" fmla="*/ 397 w 681"/>
                <a:gd name="T33" fmla="*/ 171 h 1134"/>
                <a:gd name="T34" fmla="*/ 284 w 681"/>
                <a:gd name="T35" fmla="*/ 171 h 1134"/>
                <a:gd name="T36" fmla="*/ 284 w 681"/>
                <a:gd name="T37" fmla="*/ 114 h 1134"/>
                <a:gd name="T38" fmla="*/ 227 w 681"/>
                <a:gd name="T39" fmla="*/ 114 h 1134"/>
                <a:gd name="T40" fmla="*/ 227 w 681"/>
                <a:gd name="T41" fmla="*/ 57 h 1134"/>
                <a:gd name="T42" fmla="*/ 170 w 681"/>
                <a:gd name="T43" fmla="*/ 57 h 1134"/>
                <a:gd name="T44" fmla="*/ 170 w 681"/>
                <a:gd name="T45" fmla="*/ 0 h 1134"/>
                <a:gd name="T46" fmla="*/ 114 w 681"/>
                <a:gd name="T47" fmla="*/ 0 h 1134"/>
                <a:gd name="T48" fmla="*/ 114 w 681"/>
                <a:gd name="T49" fmla="*/ 171 h 1134"/>
                <a:gd name="T50" fmla="*/ 57 w 681"/>
                <a:gd name="T51" fmla="*/ 171 h 1134"/>
                <a:gd name="T52" fmla="*/ 57 w 681"/>
                <a:gd name="T53" fmla="*/ 227 h 1134"/>
                <a:gd name="T54" fmla="*/ 0 w 681"/>
                <a:gd name="T55" fmla="*/ 227 h 1134"/>
                <a:gd name="T56" fmla="*/ 0 w 681"/>
                <a:gd name="T57" fmla="*/ 284 h 1134"/>
                <a:gd name="T58" fmla="*/ 57 w 681"/>
                <a:gd name="T59" fmla="*/ 284 h 1134"/>
                <a:gd name="T60" fmla="*/ 57 w 681"/>
                <a:gd name="T61" fmla="*/ 341 h 1134"/>
                <a:gd name="T62" fmla="*/ 114 w 681"/>
                <a:gd name="T63" fmla="*/ 341 h 1134"/>
                <a:gd name="T64" fmla="*/ 114 w 681"/>
                <a:gd name="T65" fmla="*/ 397 h 1134"/>
                <a:gd name="T66" fmla="*/ 170 w 681"/>
                <a:gd name="T67" fmla="*/ 397 h 1134"/>
                <a:gd name="T68" fmla="*/ 170 w 681"/>
                <a:gd name="T69" fmla="*/ 624 h 1134"/>
                <a:gd name="T70" fmla="*/ 341 w 681"/>
                <a:gd name="T71" fmla="*/ 624 h 1134"/>
                <a:gd name="T72" fmla="*/ 341 w 681"/>
                <a:gd name="T73" fmla="*/ 681 h 1134"/>
                <a:gd name="T74" fmla="*/ 284 w 681"/>
                <a:gd name="T75" fmla="*/ 681 h 1134"/>
                <a:gd name="T76" fmla="*/ 284 w 681"/>
                <a:gd name="T77" fmla="*/ 738 h 1134"/>
                <a:gd name="T78" fmla="*/ 341 w 681"/>
                <a:gd name="T79" fmla="*/ 738 h 1134"/>
                <a:gd name="T80" fmla="*/ 341 w 681"/>
                <a:gd name="T81" fmla="*/ 851 h 1134"/>
                <a:gd name="T82" fmla="*/ 397 w 681"/>
                <a:gd name="T83" fmla="*/ 851 h 1134"/>
                <a:gd name="T84" fmla="*/ 397 w 681"/>
                <a:gd name="T85" fmla="*/ 908 h 1134"/>
                <a:gd name="T86" fmla="*/ 454 w 681"/>
                <a:gd name="T87" fmla="*/ 908 h 1134"/>
                <a:gd name="T88" fmla="*/ 454 w 681"/>
                <a:gd name="T8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1" h="1134">
                  <a:moveTo>
                    <a:pt x="454" y="1134"/>
                  </a:moveTo>
                  <a:lnTo>
                    <a:pt x="624" y="1134"/>
                  </a:lnTo>
                  <a:lnTo>
                    <a:pt x="624" y="908"/>
                  </a:lnTo>
                  <a:lnTo>
                    <a:pt x="681" y="908"/>
                  </a:lnTo>
                  <a:lnTo>
                    <a:pt x="681" y="851"/>
                  </a:lnTo>
                  <a:lnTo>
                    <a:pt x="624" y="851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738"/>
                  </a:lnTo>
                  <a:lnTo>
                    <a:pt x="624" y="738"/>
                  </a:lnTo>
                  <a:lnTo>
                    <a:pt x="624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511" y="454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171"/>
                  </a:lnTo>
                  <a:lnTo>
                    <a:pt x="284" y="171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284" y="681"/>
                  </a:lnTo>
                  <a:lnTo>
                    <a:pt x="284" y="738"/>
                  </a:lnTo>
                  <a:lnTo>
                    <a:pt x="341" y="738"/>
                  </a:lnTo>
                  <a:lnTo>
                    <a:pt x="341" y="851"/>
                  </a:lnTo>
                  <a:lnTo>
                    <a:pt x="397" y="851"/>
                  </a:lnTo>
                  <a:lnTo>
                    <a:pt x="397" y="908"/>
                  </a:lnTo>
                  <a:lnTo>
                    <a:pt x="454" y="908"/>
                  </a:lnTo>
                  <a:lnTo>
                    <a:pt x="454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3693" y="4215"/>
              <a:ext cx="283" cy="227"/>
            </a:xfrm>
            <a:custGeom>
              <a:avLst/>
              <a:gdLst>
                <a:gd name="T0" fmla="*/ 0 w 283"/>
                <a:gd name="T1" fmla="*/ 56 h 227"/>
                <a:gd name="T2" fmla="*/ 0 w 283"/>
                <a:gd name="T3" fmla="*/ 0 h 227"/>
                <a:gd name="T4" fmla="*/ 56 w 283"/>
                <a:gd name="T5" fmla="*/ 0 h 227"/>
                <a:gd name="T6" fmla="*/ 56 w 283"/>
                <a:gd name="T7" fmla="*/ 56 h 227"/>
                <a:gd name="T8" fmla="*/ 113 w 283"/>
                <a:gd name="T9" fmla="*/ 56 h 227"/>
                <a:gd name="T10" fmla="*/ 170 w 283"/>
                <a:gd name="T11" fmla="*/ 56 h 227"/>
                <a:gd name="T12" fmla="*/ 170 w 283"/>
                <a:gd name="T13" fmla="*/ 113 h 227"/>
                <a:gd name="T14" fmla="*/ 227 w 283"/>
                <a:gd name="T15" fmla="*/ 113 h 227"/>
                <a:gd name="T16" fmla="*/ 227 w 283"/>
                <a:gd name="T17" fmla="*/ 170 h 227"/>
                <a:gd name="T18" fmla="*/ 283 w 283"/>
                <a:gd name="T19" fmla="*/ 170 h 227"/>
                <a:gd name="T20" fmla="*/ 283 w 283"/>
                <a:gd name="T21" fmla="*/ 227 h 227"/>
                <a:gd name="T22" fmla="*/ 170 w 283"/>
                <a:gd name="T23" fmla="*/ 227 h 227"/>
                <a:gd name="T24" fmla="*/ 170 w 283"/>
                <a:gd name="T25" fmla="*/ 170 h 227"/>
                <a:gd name="T26" fmla="*/ 113 w 283"/>
                <a:gd name="T27" fmla="*/ 170 h 227"/>
                <a:gd name="T28" fmla="*/ 113 w 283"/>
                <a:gd name="T29" fmla="*/ 113 h 227"/>
                <a:gd name="T30" fmla="*/ 56 w 283"/>
                <a:gd name="T31" fmla="*/ 113 h 227"/>
                <a:gd name="T32" fmla="*/ 56 w 283"/>
                <a:gd name="T33" fmla="*/ 56 h 227"/>
                <a:gd name="T34" fmla="*/ 0 w 283"/>
                <a:gd name="T35" fmla="*/ 5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3" h="227">
                  <a:moveTo>
                    <a:pt x="0" y="56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56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3636" y="4045"/>
              <a:ext cx="397" cy="340"/>
            </a:xfrm>
            <a:custGeom>
              <a:avLst/>
              <a:gdLst>
                <a:gd name="T0" fmla="*/ 113 w 397"/>
                <a:gd name="T1" fmla="*/ 0 h 340"/>
                <a:gd name="T2" fmla="*/ 57 w 397"/>
                <a:gd name="T3" fmla="*/ 0 h 340"/>
                <a:gd name="T4" fmla="*/ 57 w 397"/>
                <a:gd name="T5" fmla="*/ 56 h 340"/>
                <a:gd name="T6" fmla="*/ 0 w 397"/>
                <a:gd name="T7" fmla="*/ 56 h 340"/>
                <a:gd name="T8" fmla="*/ 0 w 397"/>
                <a:gd name="T9" fmla="*/ 113 h 340"/>
                <a:gd name="T10" fmla="*/ 57 w 397"/>
                <a:gd name="T11" fmla="*/ 113 h 340"/>
                <a:gd name="T12" fmla="*/ 57 w 397"/>
                <a:gd name="T13" fmla="*/ 170 h 340"/>
                <a:gd name="T14" fmla="*/ 113 w 397"/>
                <a:gd name="T15" fmla="*/ 170 h 340"/>
                <a:gd name="T16" fmla="*/ 113 w 397"/>
                <a:gd name="T17" fmla="*/ 226 h 340"/>
                <a:gd name="T18" fmla="*/ 227 w 397"/>
                <a:gd name="T19" fmla="*/ 226 h 340"/>
                <a:gd name="T20" fmla="*/ 227 w 397"/>
                <a:gd name="T21" fmla="*/ 283 h 340"/>
                <a:gd name="T22" fmla="*/ 284 w 397"/>
                <a:gd name="T23" fmla="*/ 283 h 340"/>
                <a:gd name="T24" fmla="*/ 284 w 397"/>
                <a:gd name="T25" fmla="*/ 340 h 340"/>
                <a:gd name="T26" fmla="*/ 340 w 397"/>
                <a:gd name="T27" fmla="*/ 340 h 340"/>
                <a:gd name="T28" fmla="*/ 340 w 397"/>
                <a:gd name="T29" fmla="*/ 283 h 340"/>
                <a:gd name="T30" fmla="*/ 397 w 397"/>
                <a:gd name="T31" fmla="*/ 283 h 340"/>
                <a:gd name="T32" fmla="*/ 397 w 397"/>
                <a:gd name="T33" fmla="*/ 113 h 340"/>
                <a:gd name="T34" fmla="*/ 340 w 397"/>
                <a:gd name="T35" fmla="*/ 113 h 340"/>
                <a:gd name="T36" fmla="*/ 340 w 397"/>
                <a:gd name="T37" fmla="*/ 56 h 340"/>
                <a:gd name="T38" fmla="*/ 284 w 397"/>
                <a:gd name="T39" fmla="*/ 56 h 340"/>
                <a:gd name="T40" fmla="*/ 284 w 397"/>
                <a:gd name="T41" fmla="*/ 113 h 340"/>
                <a:gd name="T42" fmla="*/ 113 w 397"/>
                <a:gd name="T43" fmla="*/ 113 h 340"/>
                <a:gd name="T44" fmla="*/ 113 w 397"/>
                <a:gd name="T4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340">
                  <a:moveTo>
                    <a:pt x="113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3806" y="4045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57 w 57"/>
                <a:gd name="T3" fmla="*/ 0 h 56"/>
                <a:gd name="T4" fmla="*/ 57 w 57"/>
                <a:gd name="T5" fmla="*/ 56 h 56"/>
                <a:gd name="T6" fmla="*/ 0 w 57"/>
                <a:gd name="T7" fmla="*/ 56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3863" y="3875"/>
              <a:ext cx="340" cy="283"/>
            </a:xfrm>
            <a:custGeom>
              <a:avLst/>
              <a:gdLst>
                <a:gd name="T0" fmla="*/ 57 w 340"/>
                <a:gd name="T1" fmla="*/ 0 h 283"/>
                <a:gd name="T2" fmla="*/ 0 w 340"/>
                <a:gd name="T3" fmla="*/ 0 h 283"/>
                <a:gd name="T4" fmla="*/ 0 w 340"/>
                <a:gd name="T5" fmla="*/ 113 h 283"/>
                <a:gd name="T6" fmla="*/ 57 w 340"/>
                <a:gd name="T7" fmla="*/ 113 h 283"/>
                <a:gd name="T8" fmla="*/ 57 w 340"/>
                <a:gd name="T9" fmla="*/ 226 h 283"/>
                <a:gd name="T10" fmla="*/ 113 w 340"/>
                <a:gd name="T11" fmla="*/ 226 h 283"/>
                <a:gd name="T12" fmla="*/ 113 w 340"/>
                <a:gd name="T13" fmla="*/ 283 h 283"/>
                <a:gd name="T14" fmla="*/ 340 w 340"/>
                <a:gd name="T15" fmla="*/ 283 h 283"/>
                <a:gd name="T16" fmla="*/ 340 w 340"/>
                <a:gd name="T17" fmla="*/ 170 h 283"/>
                <a:gd name="T18" fmla="*/ 283 w 340"/>
                <a:gd name="T19" fmla="*/ 170 h 283"/>
                <a:gd name="T20" fmla="*/ 283 w 340"/>
                <a:gd name="T21" fmla="*/ 113 h 283"/>
                <a:gd name="T22" fmla="*/ 227 w 340"/>
                <a:gd name="T23" fmla="*/ 113 h 283"/>
                <a:gd name="T24" fmla="*/ 227 w 340"/>
                <a:gd name="T25" fmla="*/ 56 h 283"/>
                <a:gd name="T26" fmla="*/ 113 w 340"/>
                <a:gd name="T27" fmla="*/ 56 h 283"/>
                <a:gd name="T28" fmla="*/ 57 w 340"/>
                <a:gd name="T29" fmla="*/ 56 h 283"/>
                <a:gd name="T30" fmla="*/ 57 w 340"/>
                <a:gd name="T3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283">
                  <a:moveTo>
                    <a:pt x="5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340" y="28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8" name="Freeform 274"/>
            <p:cNvSpPr>
              <a:spLocks/>
            </p:cNvSpPr>
            <p:nvPr/>
          </p:nvSpPr>
          <p:spPr bwMode="auto">
            <a:xfrm>
              <a:off x="3976" y="4158"/>
              <a:ext cx="624" cy="1247"/>
            </a:xfrm>
            <a:custGeom>
              <a:avLst/>
              <a:gdLst>
                <a:gd name="T0" fmla="*/ 227 w 624"/>
                <a:gd name="T1" fmla="*/ 1247 h 1247"/>
                <a:gd name="T2" fmla="*/ 341 w 624"/>
                <a:gd name="T3" fmla="*/ 1247 h 1247"/>
                <a:gd name="T4" fmla="*/ 341 w 624"/>
                <a:gd name="T5" fmla="*/ 1191 h 1247"/>
                <a:gd name="T6" fmla="*/ 397 w 624"/>
                <a:gd name="T7" fmla="*/ 1191 h 1247"/>
                <a:gd name="T8" fmla="*/ 397 w 624"/>
                <a:gd name="T9" fmla="*/ 1077 h 1247"/>
                <a:gd name="T10" fmla="*/ 454 w 624"/>
                <a:gd name="T11" fmla="*/ 1077 h 1247"/>
                <a:gd name="T12" fmla="*/ 454 w 624"/>
                <a:gd name="T13" fmla="*/ 1021 h 1247"/>
                <a:gd name="T14" fmla="*/ 511 w 624"/>
                <a:gd name="T15" fmla="*/ 1021 h 1247"/>
                <a:gd name="T16" fmla="*/ 511 w 624"/>
                <a:gd name="T17" fmla="*/ 964 h 1247"/>
                <a:gd name="T18" fmla="*/ 624 w 624"/>
                <a:gd name="T19" fmla="*/ 964 h 1247"/>
                <a:gd name="T20" fmla="*/ 624 w 624"/>
                <a:gd name="T21" fmla="*/ 624 h 1247"/>
                <a:gd name="T22" fmla="*/ 511 w 624"/>
                <a:gd name="T23" fmla="*/ 624 h 1247"/>
                <a:gd name="T24" fmla="*/ 511 w 624"/>
                <a:gd name="T25" fmla="*/ 510 h 1247"/>
                <a:gd name="T26" fmla="*/ 454 w 624"/>
                <a:gd name="T27" fmla="*/ 510 h 1247"/>
                <a:gd name="T28" fmla="*/ 454 w 624"/>
                <a:gd name="T29" fmla="*/ 397 h 1247"/>
                <a:gd name="T30" fmla="*/ 341 w 624"/>
                <a:gd name="T31" fmla="*/ 397 h 1247"/>
                <a:gd name="T32" fmla="*/ 341 w 624"/>
                <a:gd name="T33" fmla="*/ 227 h 1247"/>
                <a:gd name="T34" fmla="*/ 284 w 624"/>
                <a:gd name="T35" fmla="*/ 227 h 1247"/>
                <a:gd name="T36" fmla="*/ 284 w 624"/>
                <a:gd name="T37" fmla="*/ 57 h 1247"/>
                <a:gd name="T38" fmla="*/ 227 w 624"/>
                <a:gd name="T39" fmla="*/ 57 h 1247"/>
                <a:gd name="T40" fmla="*/ 227 w 624"/>
                <a:gd name="T41" fmla="*/ 0 h 1247"/>
                <a:gd name="T42" fmla="*/ 57 w 624"/>
                <a:gd name="T43" fmla="*/ 0 h 1247"/>
                <a:gd name="T44" fmla="*/ 57 w 624"/>
                <a:gd name="T45" fmla="*/ 170 h 1247"/>
                <a:gd name="T46" fmla="*/ 0 w 624"/>
                <a:gd name="T47" fmla="*/ 170 h 1247"/>
                <a:gd name="T48" fmla="*/ 0 w 624"/>
                <a:gd name="T49" fmla="*/ 340 h 1247"/>
                <a:gd name="T50" fmla="*/ 114 w 624"/>
                <a:gd name="T51" fmla="*/ 340 h 1247"/>
                <a:gd name="T52" fmla="*/ 114 w 624"/>
                <a:gd name="T53" fmla="*/ 567 h 1247"/>
                <a:gd name="T54" fmla="*/ 170 w 624"/>
                <a:gd name="T55" fmla="*/ 567 h 1247"/>
                <a:gd name="T56" fmla="*/ 170 w 624"/>
                <a:gd name="T57" fmla="*/ 794 h 1247"/>
                <a:gd name="T58" fmla="*/ 227 w 624"/>
                <a:gd name="T59" fmla="*/ 794 h 1247"/>
                <a:gd name="T60" fmla="*/ 227 w 624"/>
                <a:gd name="T61" fmla="*/ 851 h 1247"/>
                <a:gd name="T62" fmla="*/ 170 w 624"/>
                <a:gd name="T63" fmla="*/ 851 h 1247"/>
                <a:gd name="T64" fmla="*/ 170 w 624"/>
                <a:gd name="T65" fmla="*/ 907 h 1247"/>
                <a:gd name="T66" fmla="*/ 227 w 624"/>
                <a:gd name="T67" fmla="*/ 907 h 1247"/>
                <a:gd name="T68" fmla="*/ 227 w 624"/>
                <a:gd name="T69" fmla="*/ 964 h 1247"/>
                <a:gd name="T70" fmla="*/ 284 w 624"/>
                <a:gd name="T71" fmla="*/ 964 h 1247"/>
                <a:gd name="T72" fmla="*/ 284 w 624"/>
                <a:gd name="T73" fmla="*/ 1021 h 1247"/>
                <a:gd name="T74" fmla="*/ 227 w 624"/>
                <a:gd name="T75" fmla="*/ 1021 h 1247"/>
                <a:gd name="T76" fmla="*/ 227 w 624"/>
                <a:gd name="T77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4" h="1247">
                  <a:moveTo>
                    <a:pt x="227" y="1247"/>
                  </a:moveTo>
                  <a:lnTo>
                    <a:pt x="341" y="1247"/>
                  </a:lnTo>
                  <a:lnTo>
                    <a:pt x="341" y="1191"/>
                  </a:lnTo>
                  <a:lnTo>
                    <a:pt x="397" y="1191"/>
                  </a:lnTo>
                  <a:lnTo>
                    <a:pt x="397" y="1077"/>
                  </a:lnTo>
                  <a:lnTo>
                    <a:pt x="454" y="1077"/>
                  </a:lnTo>
                  <a:lnTo>
                    <a:pt x="454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624" y="964"/>
                  </a:lnTo>
                  <a:lnTo>
                    <a:pt x="624" y="624"/>
                  </a:lnTo>
                  <a:lnTo>
                    <a:pt x="511" y="624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397"/>
                  </a:lnTo>
                  <a:lnTo>
                    <a:pt x="341" y="397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1021"/>
                  </a:lnTo>
                  <a:lnTo>
                    <a:pt x="227" y="1021"/>
                  </a:lnTo>
                  <a:lnTo>
                    <a:pt x="227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3863" y="3478"/>
              <a:ext cx="1134" cy="1304"/>
            </a:xfrm>
            <a:custGeom>
              <a:avLst/>
              <a:gdLst>
                <a:gd name="T0" fmla="*/ 737 w 1134"/>
                <a:gd name="T1" fmla="*/ 1190 h 1304"/>
                <a:gd name="T2" fmla="*/ 794 w 1134"/>
                <a:gd name="T3" fmla="*/ 1134 h 1304"/>
                <a:gd name="T4" fmla="*/ 850 w 1134"/>
                <a:gd name="T5" fmla="*/ 1020 h 1304"/>
                <a:gd name="T6" fmla="*/ 794 w 1134"/>
                <a:gd name="T7" fmla="*/ 964 h 1304"/>
                <a:gd name="T8" fmla="*/ 850 w 1134"/>
                <a:gd name="T9" fmla="*/ 850 h 1304"/>
                <a:gd name="T10" fmla="*/ 794 w 1134"/>
                <a:gd name="T11" fmla="*/ 737 h 1304"/>
                <a:gd name="T12" fmla="*/ 850 w 1134"/>
                <a:gd name="T13" fmla="*/ 680 h 1304"/>
                <a:gd name="T14" fmla="*/ 907 w 1134"/>
                <a:gd name="T15" fmla="*/ 623 h 1304"/>
                <a:gd name="T16" fmla="*/ 964 w 1134"/>
                <a:gd name="T17" fmla="*/ 567 h 1304"/>
                <a:gd name="T18" fmla="*/ 1134 w 1134"/>
                <a:gd name="T19" fmla="*/ 680 h 1304"/>
                <a:gd name="T20" fmla="*/ 1077 w 1134"/>
                <a:gd name="T21" fmla="*/ 510 h 1304"/>
                <a:gd name="T22" fmla="*/ 1021 w 1134"/>
                <a:gd name="T23" fmla="*/ 453 h 1304"/>
                <a:gd name="T24" fmla="*/ 907 w 1134"/>
                <a:gd name="T25" fmla="*/ 340 h 1304"/>
                <a:gd name="T26" fmla="*/ 794 w 1134"/>
                <a:gd name="T27" fmla="*/ 283 h 1304"/>
                <a:gd name="T28" fmla="*/ 737 w 1134"/>
                <a:gd name="T29" fmla="*/ 56 h 1304"/>
                <a:gd name="T30" fmla="*/ 567 w 1134"/>
                <a:gd name="T31" fmla="*/ 113 h 1304"/>
                <a:gd name="T32" fmla="*/ 454 w 1134"/>
                <a:gd name="T33" fmla="*/ 56 h 1304"/>
                <a:gd name="T34" fmla="*/ 227 w 1134"/>
                <a:gd name="T35" fmla="*/ 0 h 1304"/>
                <a:gd name="T36" fmla="*/ 170 w 1134"/>
                <a:gd name="T37" fmla="*/ 56 h 1304"/>
                <a:gd name="T38" fmla="*/ 340 w 1134"/>
                <a:gd name="T39" fmla="*/ 113 h 1304"/>
                <a:gd name="T40" fmla="*/ 283 w 1134"/>
                <a:gd name="T41" fmla="*/ 170 h 1304"/>
                <a:gd name="T42" fmla="*/ 227 w 1134"/>
                <a:gd name="T43" fmla="*/ 283 h 1304"/>
                <a:gd name="T44" fmla="*/ 170 w 1134"/>
                <a:gd name="T45" fmla="*/ 170 h 1304"/>
                <a:gd name="T46" fmla="*/ 113 w 1134"/>
                <a:gd name="T47" fmla="*/ 283 h 1304"/>
                <a:gd name="T48" fmla="*/ 0 w 1134"/>
                <a:gd name="T49" fmla="*/ 56 h 1304"/>
                <a:gd name="T50" fmla="*/ 57 w 1134"/>
                <a:gd name="T51" fmla="*/ 226 h 1304"/>
                <a:gd name="T52" fmla="*/ 227 w 1134"/>
                <a:gd name="T53" fmla="*/ 340 h 1304"/>
                <a:gd name="T54" fmla="*/ 170 w 1134"/>
                <a:gd name="T55" fmla="*/ 397 h 1304"/>
                <a:gd name="T56" fmla="*/ 227 w 1134"/>
                <a:gd name="T57" fmla="*/ 453 h 1304"/>
                <a:gd name="T58" fmla="*/ 283 w 1134"/>
                <a:gd name="T59" fmla="*/ 510 h 1304"/>
                <a:gd name="T60" fmla="*/ 340 w 1134"/>
                <a:gd name="T61" fmla="*/ 567 h 1304"/>
                <a:gd name="T62" fmla="*/ 397 w 1134"/>
                <a:gd name="T63" fmla="*/ 737 h 1304"/>
                <a:gd name="T64" fmla="*/ 454 w 1134"/>
                <a:gd name="T65" fmla="*/ 907 h 1304"/>
                <a:gd name="T66" fmla="*/ 567 w 1134"/>
                <a:gd name="T67" fmla="*/ 1077 h 1304"/>
                <a:gd name="T68" fmla="*/ 624 w 1134"/>
                <a:gd name="T69" fmla="*/ 1190 h 1304"/>
                <a:gd name="T70" fmla="*/ 737 w 1134"/>
                <a:gd name="T7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34" h="1304">
                  <a:moveTo>
                    <a:pt x="737" y="1304"/>
                  </a:moveTo>
                  <a:lnTo>
                    <a:pt x="737" y="1190"/>
                  </a:lnTo>
                  <a:lnTo>
                    <a:pt x="794" y="1190"/>
                  </a:lnTo>
                  <a:lnTo>
                    <a:pt x="794" y="1134"/>
                  </a:lnTo>
                  <a:lnTo>
                    <a:pt x="850" y="1134"/>
                  </a:lnTo>
                  <a:lnTo>
                    <a:pt x="850" y="1020"/>
                  </a:lnTo>
                  <a:lnTo>
                    <a:pt x="850" y="964"/>
                  </a:lnTo>
                  <a:lnTo>
                    <a:pt x="794" y="964"/>
                  </a:lnTo>
                  <a:lnTo>
                    <a:pt x="794" y="850"/>
                  </a:lnTo>
                  <a:lnTo>
                    <a:pt x="850" y="850"/>
                  </a:lnTo>
                  <a:lnTo>
                    <a:pt x="850" y="737"/>
                  </a:lnTo>
                  <a:lnTo>
                    <a:pt x="794" y="737"/>
                  </a:lnTo>
                  <a:lnTo>
                    <a:pt x="794" y="680"/>
                  </a:lnTo>
                  <a:lnTo>
                    <a:pt x="850" y="680"/>
                  </a:lnTo>
                  <a:lnTo>
                    <a:pt x="850" y="623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964" y="567"/>
                  </a:lnTo>
                  <a:lnTo>
                    <a:pt x="964" y="680"/>
                  </a:lnTo>
                  <a:lnTo>
                    <a:pt x="1134" y="680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794" y="283"/>
                  </a:lnTo>
                  <a:lnTo>
                    <a:pt x="794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454" y="1077"/>
                  </a:lnTo>
                  <a:lnTo>
                    <a:pt x="567" y="1077"/>
                  </a:lnTo>
                  <a:lnTo>
                    <a:pt x="567" y="1190"/>
                  </a:lnTo>
                  <a:lnTo>
                    <a:pt x="624" y="1190"/>
                  </a:lnTo>
                  <a:lnTo>
                    <a:pt x="624" y="1304"/>
                  </a:lnTo>
                  <a:lnTo>
                    <a:pt x="737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4657" y="4045"/>
              <a:ext cx="170" cy="453"/>
            </a:xfrm>
            <a:custGeom>
              <a:avLst/>
              <a:gdLst>
                <a:gd name="T0" fmla="*/ 56 w 170"/>
                <a:gd name="T1" fmla="*/ 453 h 453"/>
                <a:gd name="T2" fmla="*/ 113 w 170"/>
                <a:gd name="T3" fmla="*/ 453 h 453"/>
                <a:gd name="T4" fmla="*/ 113 w 170"/>
                <a:gd name="T5" fmla="*/ 397 h 453"/>
                <a:gd name="T6" fmla="*/ 170 w 170"/>
                <a:gd name="T7" fmla="*/ 397 h 453"/>
                <a:gd name="T8" fmla="*/ 170 w 170"/>
                <a:gd name="T9" fmla="*/ 0 h 453"/>
                <a:gd name="T10" fmla="*/ 113 w 170"/>
                <a:gd name="T11" fmla="*/ 0 h 453"/>
                <a:gd name="T12" fmla="*/ 113 w 170"/>
                <a:gd name="T13" fmla="*/ 56 h 453"/>
                <a:gd name="T14" fmla="*/ 56 w 170"/>
                <a:gd name="T15" fmla="*/ 56 h 453"/>
                <a:gd name="T16" fmla="*/ 56 w 170"/>
                <a:gd name="T17" fmla="*/ 113 h 453"/>
                <a:gd name="T18" fmla="*/ 0 w 170"/>
                <a:gd name="T19" fmla="*/ 113 h 453"/>
                <a:gd name="T20" fmla="*/ 0 w 170"/>
                <a:gd name="T21" fmla="*/ 170 h 453"/>
                <a:gd name="T22" fmla="*/ 56 w 170"/>
                <a:gd name="T23" fmla="*/ 170 h 453"/>
                <a:gd name="T24" fmla="*/ 56 w 170"/>
                <a:gd name="T25" fmla="*/ 283 h 453"/>
                <a:gd name="T26" fmla="*/ 0 w 170"/>
                <a:gd name="T27" fmla="*/ 283 h 453"/>
                <a:gd name="T28" fmla="*/ 0 w 170"/>
                <a:gd name="T29" fmla="*/ 397 h 453"/>
                <a:gd name="T30" fmla="*/ 56 w 170"/>
                <a:gd name="T31" fmla="*/ 397 h 453"/>
                <a:gd name="T32" fmla="*/ 56 w 170"/>
                <a:gd name="T3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0" h="453">
                  <a:moveTo>
                    <a:pt x="56" y="453"/>
                  </a:moveTo>
                  <a:lnTo>
                    <a:pt x="113" y="453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4373" y="4442"/>
              <a:ext cx="1078" cy="1020"/>
            </a:xfrm>
            <a:custGeom>
              <a:avLst/>
              <a:gdLst>
                <a:gd name="T0" fmla="*/ 567 w 1078"/>
                <a:gd name="T1" fmla="*/ 0 h 1020"/>
                <a:gd name="T2" fmla="*/ 397 w 1078"/>
                <a:gd name="T3" fmla="*/ 0 h 1020"/>
                <a:gd name="T4" fmla="*/ 397 w 1078"/>
                <a:gd name="T5" fmla="*/ 56 h 1020"/>
                <a:gd name="T6" fmla="*/ 340 w 1078"/>
                <a:gd name="T7" fmla="*/ 56 h 1020"/>
                <a:gd name="T8" fmla="*/ 340 w 1078"/>
                <a:gd name="T9" fmla="*/ 170 h 1020"/>
                <a:gd name="T10" fmla="*/ 284 w 1078"/>
                <a:gd name="T11" fmla="*/ 170 h 1020"/>
                <a:gd name="T12" fmla="*/ 284 w 1078"/>
                <a:gd name="T13" fmla="*/ 226 h 1020"/>
                <a:gd name="T14" fmla="*/ 227 w 1078"/>
                <a:gd name="T15" fmla="*/ 226 h 1020"/>
                <a:gd name="T16" fmla="*/ 227 w 1078"/>
                <a:gd name="T17" fmla="*/ 680 h 1020"/>
                <a:gd name="T18" fmla="*/ 114 w 1078"/>
                <a:gd name="T19" fmla="*/ 680 h 1020"/>
                <a:gd name="T20" fmla="*/ 114 w 1078"/>
                <a:gd name="T21" fmla="*/ 737 h 1020"/>
                <a:gd name="T22" fmla="*/ 57 w 1078"/>
                <a:gd name="T23" fmla="*/ 737 h 1020"/>
                <a:gd name="T24" fmla="*/ 57 w 1078"/>
                <a:gd name="T25" fmla="*/ 793 h 1020"/>
                <a:gd name="T26" fmla="*/ 0 w 1078"/>
                <a:gd name="T27" fmla="*/ 793 h 1020"/>
                <a:gd name="T28" fmla="*/ 0 w 1078"/>
                <a:gd name="T29" fmla="*/ 907 h 1020"/>
                <a:gd name="T30" fmla="*/ 114 w 1078"/>
                <a:gd name="T31" fmla="*/ 907 h 1020"/>
                <a:gd name="T32" fmla="*/ 114 w 1078"/>
                <a:gd name="T33" fmla="*/ 1020 h 1020"/>
                <a:gd name="T34" fmla="*/ 227 w 1078"/>
                <a:gd name="T35" fmla="*/ 1020 h 1020"/>
                <a:gd name="T36" fmla="*/ 227 w 1078"/>
                <a:gd name="T37" fmla="*/ 963 h 1020"/>
                <a:gd name="T38" fmla="*/ 284 w 1078"/>
                <a:gd name="T39" fmla="*/ 963 h 1020"/>
                <a:gd name="T40" fmla="*/ 284 w 1078"/>
                <a:gd name="T41" fmla="*/ 907 h 1020"/>
                <a:gd name="T42" fmla="*/ 397 w 1078"/>
                <a:gd name="T43" fmla="*/ 907 h 1020"/>
                <a:gd name="T44" fmla="*/ 397 w 1078"/>
                <a:gd name="T45" fmla="*/ 850 h 1020"/>
                <a:gd name="T46" fmla="*/ 454 w 1078"/>
                <a:gd name="T47" fmla="*/ 850 h 1020"/>
                <a:gd name="T48" fmla="*/ 454 w 1078"/>
                <a:gd name="T49" fmla="*/ 793 h 1020"/>
                <a:gd name="T50" fmla="*/ 567 w 1078"/>
                <a:gd name="T51" fmla="*/ 793 h 1020"/>
                <a:gd name="T52" fmla="*/ 567 w 1078"/>
                <a:gd name="T53" fmla="*/ 737 h 1020"/>
                <a:gd name="T54" fmla="*/ 794 w 1078"/>
                <a:gd name="T55" fmla="*/ 737 h 1020"/>
                <a:gd name="T56" fmla="*/ 794 w 1078"/>
                <a:gd name="T57" fmla="*/ 680 h 1020"/>
                <a:gd name="T58" fmla="*/ 1078 w 1078"/>
                <a:gd name="T59" fmla="*/ 680 h 1020"/>
                <a:gd name="T60" fmla="*/ 1078 w 1078"/>
                <a:gd name="T61" fmla="*/ 567 h 1020"/>
                <a:gd name="T62" fmla="*/ 1021 w 1078"/>
                <a:gd name="T63" fmla="*/ 567 h 1020"/>
                <a:gd name="T64" fmla="*/ 1021 w 1078"/>
                <a:gd name="T65" fmla="*/ 510 h 1020"/>
                <a:gd name="T66" fmla="*/ 964 w 1078"/>
                <a:gd name="T67" fmla="*/ 510 h 1020"/>
                <a:gd name="T68" fmla="*/ 964 w 1078"/>
                <a:gd name="T69" fmla="*/ 453 h 1020"/>
                <a:gd name="T70" fmla="*/ 907 w 1078"/>
                <a:gd name="T71" fmla="*/ 453 h 1020"/>
                <a:gd name="T72" fmla="*/ 907 w 1078"/>
                <a:gd name="T73" fmla="*/ 396 h 1020"/>
                <a:gd name="T74" fmla="*/ 851 w 1078"/>
                <a:gd name="T75" fmla="*/ 396 h 1020"/>
                <a:gd name="T76" fmla="*/ 851 w 1078"/>
                <a:gd name="T77" fmla="*/ 340 h 1020"/>
                <a:gd name="T78" fmla="*/ 737 w 1078"/>
                <a:gd name="T79" fmla="*/ 340 h 1020"/>
                <a:gd name="T80" fmla="*/ 737 w 1078"/>
                <a:gd name="T81" fmla="*/ 283 h 1020"/>
                <a:gd name="T82" fmla="*/ 681 w 1078"/>
                <a:gd name="T83" fmla="*/ 283 h 1020"/>
                <a:gd name="T84" fmla="*/ 681 w 1078"/>
                <a:gd name="T85" fmla="*/ 226 h 1020"/>
                <a:gd name="T86" fmla="*/ 624 w 1078"/>
                <a:gd name="T87" fmla="*/ 226 h 1020"/>
                <a:gd name="T88" fmla="*/ 624 w 1078"/>
                <a:gd name="T89" fmla="*/ 170 h 1020"/>
                <a:gd name="T90" fmla="*/ 567 w 1078"/>
                <a:gd name="T91" fmla="*/ 170 h 1020"/>
                <a:gd name="T92" fmla="*/ 567 w 1078"/>
                <a:gd name="T9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8" h="1020">
                  <a:moveTo>
                    <a:pt x="567" y="0"/>
                  </a:moveTo>
                  <a:lnTo>
                    <a:pt x="397" y="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226"/>
                  </a:lnTo>
                  <a:lnTo>
                    <a:pt x="227" y="226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793"/>
                  </a:lnTo>
                  <a:lnTo>
                    <a:pt x="0" y="793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1020"/>
                  </a:lnTo>
                  <a:lnTo>
                    <a:pt x="227" y="1020"/>
                  </a:lnTo>
                  <a:lnTo>
                    <a:pt x="227" y="963"/>
                  </a:lnTo>
                  <a:lnTo>
                    <a:pt x="284" y="963"/>
                  </a:lnTo>
                  <a:lnTo>
                    <a:pt x="284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454" y="850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737"/>
                  </a:lnTo>
                  <a:lnTo>
                    <a:pt x="794" y="737"/>
                  </a:lnTo>
                  <a:lnTo>
                    <a:pt x="794" y="680"/>
                  </a:lnTo>
                  <a:lnTo>
                    <a:pt x="1078" y="680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907" y="396"/>
                  </a:lnTo>
                  <a:lnTo>
                    <a:pt x="851" y="396"/>
                  </a:lnTo>
                  <a:lnTo>
                    <a:pt x="851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681" y="283"/>
                  </a:lnTo>
                  <a:lnTo>
                    <a:pt x="681" y="226"/>
                  </a:lnTo>
                  <a:lnTo>
                    <a:pt x="624" y="226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4827" y="4045"/>
              <a:ext cx="397" cy="680"/>
            </a:xfrm>
            <a:custGeom>
              <a:avLst/>
              <a:gdLst>
                <a:gd name="T0" fmla="*/ 170 w 397"/>
                <a:gd name="T1" fmla="*/ 0 h 680"/>
                <a:gd name="T2" fmla="*/ 397 w 397"/>
                <a:gd name="T3" fmla="*/ 0 h 680"/>
                <a:gd name="T4" fmla="*/ 397 w 397"/>
                <a:gd name="T5" fmla="*/ 113 h 680"/>
                <a:gd name="T6" fmla="*/ 340 w 397"/>
                <a:gd name="T7" fmla="*/ 113 h 680"/>
                <a:gd name="T8" fmla="*/ 340 w 397"/>
                <a:gd name="T9" fmla="*/ 226 h 680"/>
                <a:gd name="T10" fmla="*/ 397 w 397"/>
                <a:gd name="T11" fmla="*/ 226 h 680"/>
                <a:gd name="T12" fmla="*/ 397 w 397"/>
                <a:gd name="T13" fmla="*/ 283 h 680"/>
                <a:gd name="T14" fmla="*/ 340 w 397"/>
                <a:gd name="T15" fmla="*/ 283 h 680"/>
                <a:gd name="T16" fmla="*/ 340 w 397"/>
                <a:gd name="T17" fmla="*/ 623 h 680"/>
                <a:gd name="T18" fmla="*/ 283 w 397"/>
                <a:gd name="T19" fmla="*/ 623 h 680"/>
                <a:gd name="T20" fmla="*/ 283 w 397"/>
                <a:gd name="T21" fmla="*/ 680 h 680"/>
                <a:gd name="T22" fmla="*/ 227 w 397"/>
                <a:gd name="T23" fmla="*/ 680 h 680"/>
                <a:gd name="T24" fmla="*/ 227 w 397"/>
                <a:gd name="T25" fmla="*/ 623 h 680"/>
                <a:gd name="T26" fmla="*/ 170 w 397"/>
                <a:gd name="T27" fmla="*/ 623 h 680"/>
                <a:gd name="T28" fmla="*/ 170 w 397"/>
                <a:gd name="T29" fmla="*/ 567 h 680"/>
                <a:gd name="T30" fmla="*/ 113 w 397"/>
                <a:gd name="T31" fmla="*/ 567 h 680"/>
                <a:gd name="T32" fmla="*/ 113 w 397"/>
                <a:gd name="T33" fmla="*/ 397 h 680"/>
                <a:gd name="T34" fmla="*/ 0 w 397"/>
                <a:gd name="T35" fmla="*/ 397 h 680"/>
                <a:gd name="T36" fmla="*/ 0 w 397"/>
                <a:gd name="T37" fmla="*/ 113 h 680"/>
                <a:gd name="T38" fmla="*/ 170 w 397"/>
                <a:gd name="T39" fmla="*/ 113 h 680"/>
                <a:gd name="T40" fmla="*/ 170 w 397"/>
                <a:gd name="T4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680">
                  <a:moveTo>
                    <a:pt x="170" y="0"/>
                  </a:moveTo>
                  <a:lnTo>
                    <a:pt x="397" y="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5110" y="4442"/>
              <a:ext cx="511" cy="567"/>
            </a:xfrm>
            <a:custGeom>
              <a:avLst/>
              <a:gdLst>
                <a:gd name="T0" fmla="*/ 454 w 511"/>
                <a:gd name="T1" fmla="*/ 56 h 567"/>
                <a:gd name="T2" fmla="*/ 341 w 511"/>
                <a:gd name="T3" fmla="*/ 56 h 567"/>
                <a:gd name="T4" fmla="*/ 341 w 511"/>
                <a:gd name="T5" fmla="*/ 170 h 567"/>
                <a:gd name="T6" fmla="*/ 227 w 511"/>
                <a:gd name="T7" fmla="*/ 170 h 567"/>
                <a:gd name="T8" fmla="*/ 227 w 511"/>
                <a:gd name="T9" fmla="*/ 56 h 567"/>
                <a:gd name="T10" fmla="*/ 114 w 511"/>
                <a:gd name="T11" fmla="*/ 56 h 567"/>
                <a:gd name="T12" fmla="*/ 114 w 511"/>
                <a:gd name="T13" fmla="*/ 0 h 567"/>
                <a:gd name="T14" fmla="*/ 57 w 511"/>
                <a:gd name="T15" fmla="*/ 0 h 567"/>
                <a:gd name="T16" fmla="*/ 57 w 511"/>
                <a:gd name="T17" fmla="*/ 226 h 567"/>
                <a:gd name="T18" fmla="*/ 0 w 511"/>
                <a:gd name="T19" fmla="*/ 226 h 567"/>
                <a:gd name="T20" fmla="*/ 0 w 511"/>
                <a:gd name="T21" fmla="*/ 340 h 567"/>
                <a:gd name="T22" fmla="*/ 114 w 511"/>
                <a:gd name="T23" fmla="*/ 340 h 567"/>
                <a:gd name="T24" fmla="*/ 114 w 511"/>
                <a:gd name="T25" fmla="*/ 396 h 567"/>
                <a:gd name="T26" fmla="*/ 170 w 511"/>
                <a:gd name="T27" fmla="*/ 396 h 567"/>
                <a:gd name="T28" fmla="*/ 170 w 511"/>
                <a:gd name="T29" fmla="*/ 453 h 567"/>
                <a:gd name="T30" fmla="*/ 227 w 511"/>
                <a:gd name="T31" fmla="*/ 453 h 567"/>
                <a:gd name="T32" fmla="*/ 227 w 511"/>
                <a:gd name="T33" fmla="*/ 510 h 567"/>
                <a:gd name="T34" fmla="*/ 284 w 511"/>
                <a:gd name="T35" fmla="*/ 510 h 567"/>
                <a:gd name="T36" fmla="*/ 284 w 511"/>
                <a:gd name="T37" fmla="*/ 567 h 567"/>
                <a:gd name="T38" fmla="*/ 341 w 511"/>
                <a:gd name="T39" fmla="*/ 567 h 567"/>
                <a:gd name="T40" fmla="*/ 454 w 511"/>
                <a:gd name="T41" fmla="*/ 567 h 567"/>
                <a:gd name="T42" fmla="*/ 454 w 511"/>
                <a:gd name="T43" fmla="*/ 453 h 567"/>
                <a:gd name="T44" fmla="*/ 397 w 511"/>
                <a:gd name="T45" fmla="*/ 453 h 567"/>
                <a:gd name="T46" fmla="*/ 397 w 511"/>
                <a:gd name="T47" fmla="*/ 340 h 567"/>
                <a:gd name="T48" fmla="*/ 454 w 511"/>
                <a:gd name="T49" fmla="*/ 340 h 567"/>
                <a:gd name="T50" fmla="*/ 454 w 511"/>
                <a:gd name="T51" fmla="*/ 226 h 567"/>
                <a:gd name="T52" fmla="*/ 511 w 511"/>
                <a:gd name="T53" fmla="*/ 226 h 567"/>
                <a:gd name="T54" fmla="*/ 511 w 511"/>
                <a:gd name="T55" fmla="*/ 170 h 567"/>
                <a:gd name="T56" fmla="*/ 454 w 511"/>
                <a:gd name="T57" fmla="*/ 170 h 567"/>
                <a:gd name="T58" fmla="*/ 454 w 511"/>
                <a:gd name="T59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1" h="567">
                  <a:moveTo>
                    <a:pt x="454" y="56"/>
                  </a:moveTo>
                  <a:lnTo>
                    <a:pt x="341" y="56"/>
                  </a:lnTo>
                  <a:lnTo>
                    <a:pt x="341" y="170"/>
                  </a:lnTo>
                  <a:lnTo>
                    <a:pt x="227" y="170"/>
                  </a:lnTo>
                  <a:lnTo>
                    <a:pt x="22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396"/>
                  </a:lnTo>
                  <a:lnTo>
                    <a:pt x="170" y="396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511" y="226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5224" y="3988"/>
              <a:ext cx="340" cy="283"/>
            </a:xfrm>
            <a:custGeom>
              <a:avLst/>
              <a:gdLst>
                <a:gd name="T0" fmla="*/ 0 w 340"/>
                <a:gd name="T1" fmla="*/ 57 h 283"/>
                <a:gd name="T2" fmla="*/ 170 w 340"/>
                <a:gd name="T3" fmla="*/ 57 h 283"/>
                <a:gd name="T4" fmla="*/ 170 w 340"/>
                <a:gd name="T5" fmla="*/ 0 h 283"/>
                <a:gd name="T6" fmla="*/ 227 w 340"/>
                <a:gd name="T7" fmla="*/ 0 h 283"/>
                <a:gd name="T8" fmla="*/ 227 w 340"/>
                <a:gd name="T9" fmla="*/ 57 h 283"/>
                <a:gd name="T10" fmla="*/ 283 w 340"/>
                <a:gd name="T11" fmla="*/ 57 h 283"/>
                <a:gd name="T12" fmla="*/ 340 w 340"/>
                <a:gd name="T13" fmla="*/ 57 h 283"/>
                <a:gd name="T14" fmla="*/ 340 w 340"/>
                <a:gd name="T15" fmla="*/ 227 h 283"/>
                <a:gd name="T16" fmla="*/ 227 w 340"/>
                <a:gd name="T17" fmla="*/ 227 h 283"/>
                <a:gd name="T18" fmla="*/ 227 w 340"/>
                <a:gd name="T19" fmla="*/ 283 h 283"/>
                <a:gd name="T20" fmla="*/ 170 w 340"/>
                <a:gd name="T21" fmla="*/ 283 h 283"/>
                <a:gd name="T22" fmla="*/ 170 w 340"/>
                <a:gd name="T23" fmla="*/ 227 h 283"/>
                <a:gd name="T24" fmla="*/ 113 w 340"/>
                <a:gd name="T25" fmla="*/ 227 h 283"/>
                <a:gd name="T26" fmla="*/ 113 w 340"/>
                <a:gd name="T27" fmla="*/ 170 h 283"/>
                <a:gd name="T28" fmla="*/ 0 w 340"/>
                <a:gd name="T29" fmla="*/ 170 h 283"/>
                <a:gd name="T30" fmla="*/ 0 w 340"/>
                <a:gd name="T31" fmla="*/ 5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283">
                  <a:moveTo>
                    <a:pt x="0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5167" y="4158"/>
              <a:ext cx="397" cy="454"/>
            </a:xfrm>
            <a:custGeom>
              <a:avLst/>
              <a:gdLst>
                <a:gd name="T0" fmla="*/ 397 w 397"/>
                <a:gd name="T1" fmla="*/ 57 h 454"/>
                <a:gd name="T2" fmla="*/ 284 w 397"/>
                <a:gd name="T3" fmla="*/ 57 h 454"/>
                <a:gd name="T4" fmla="*/ 284 w 397"/>
                <a:gd name="T5" fmla="*/ 113 h 454"/>
                <a:gd name="T6" fmla="*/ 227 w 397"/>
                <a:gd name="T7" fmla="*/ 113 h 454"/>
                <a:gd name="T8" fmla="*/ 227 w 397"/>
                <a:gd name="T9" fmla="*/ 57 h 454"/>
                <a:gd name="T10" fmla="*/ 170 w 397"/>
                <a:gd name="T11" fmla="*/ 57 h 454"/>
                <a:gd name="T12" fmla="*/ 170 w 397"/>
                <a:gd name="T13" fmla="*/ 0 h 454"/>
                <a:gd name="T14" fmla="*/ 0 w 397"/>
                <a:gd name="T15" fmla="*/ 0 h 454"/>
                <a:gd name="T16" fmla="*/ 0 w 397"/>
                <a:gd name="T17" fmla="*/ 113 h 454"/>
                <a:gd name="T18" fmla="*/ 57 w 397"/>
                <a:gd name="T19" fmla="*/ 113 h 454"/>
                <a:gd name="T20" fmla="*/ 57 w 397"/>
                <a:gd name="T21" fmla="*/ 170 h 454"/>
                <a:gd name="T22" fmla="*/ 0 w 397"/>
                <a:gd name="T23" fmla="*/ 170 h 454"/>
                <a:gd name="T24" fmla="*/ 0 w 397"/>
                <a:gd name="T25" fmla="*/ 284 h 454"/>
                <a:gd name="T26" fmla="*/ 57 w 397"/>
                <a:gd name="T27" fmla="*/ 284 h 454"/>
                <a:gd name="T28" fmla="*/ 57 w 397"/>
                <a:gd name="T29" fmla="*/ 340 h 454"/>
                <a:gd name="T30" fmla="*/ 170 w 397"/>
                <a:gd name="T31" fmla="*/ 340 h 454"/>
                <a:gd name="T32" fmla="*/ 170 w 397"/>
                <a:gd name="T33" fmla="*/ 454 h 454"/>
                <a:gd name="T34" fmla="*/ 284 w 397"/>
                <a:gd name="T35" fmla="*/ 454 h 454"/>
                <a:gd name="T36" fmla="*/ 284 w 397"/>
                <a:gd name="T37" fmla="*/ 340 h 454"/>
                <a:gd name="T38" fmla="*/ 397 w 397"/>
                <a:gd name="T39" fmla="*/ 340 h 454"/>
                <a:gd name="T40" fmla="*/ 397 w 397"/>
                <a:gd name="T41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454">
                  <a:moveTo>
                    <a:pt x="397" y="57"/>
                  </a:moveTo>
                  <a:lnTo>
                    <a:pt x="284" y="5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284" y="454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39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4884" y="3648"/>
              <a:ext cx="567" cy="397"/>
            </a:xfrm>
            <a:custGeom>
              <a:avLst/>
              <a:gdLst>
                <a:gd name="T0" fmla="*/ 113 w 567"/>
                <a:gd name="T1" fmla="*/ 0 h 397"/>
                <a:gd name="T2" fmla="*/ 56 w 567"/>
                <a:gd name="T3" fmla="*/ 0 h 397"/>
                <a:gd name="T4" fmla="*/ 56 w 567"/>
                <a:gd name="T5" fmla="*/ 56 h 397"/>
                <a:gd name="T6" fmla="*/ 0 w 567"/>
                <a:gd name="T7" fmla="*/ 56 h 397"/>
                <a:gd name="T8" fmla="*/ 0 w 567"/>
                <a:gd name="T9" fmla="*/ 283 h 397"/>
                <a:gd name="T10" fmla="*/ 56 w 567"/>
                <a:gd name="T11" fmla="*/ 283 h 397"/>
                <a:gd name="T12" fmla="*/ 56 w 567"/>
                <a:gd name="T13" fmla="*/ 340 h 397"/>
                <a:gd name="T14" fmla="*/ 113 w 567"/>
                <a:gd name="T15" fmla="*/ 340 h 397"/>
                <a:gd name="T16" fmla="*/ 113 w 567"/>
                <a:gd name="T17" fmla="*/ 397 h 397"/>
                <a:gd name="T18" fmla="*/ 510 w 567"/>
                <a:gd name="T19" fmla="*/ 397 h 397"/>
                <a:gd name="T20" fmla="*/ 510 w 567"/>
                <a:gd name="T21" fmla="*/ 340 h 397"/>
                <a:gd name="T22" fmla="*/ 567 w 567"/>
                <a:gd name="T23" fmla="*/ 340 h 397"/>
                <a:gd name="T24" fmla="*/ 567 w 567"/>
                <a:gd name="T25" fmla="*/ 283 h 397"/>
                <a:gd name="T26" fmla="*/ 453 w 567"/>
                <a:gd name="T27" fmla="*/ 283 h 397"/>
                <a:gd name="T28" fmla="*/ 453 w 567"/>
                <a:gd name="T29" fmla="*/ 170 h 397"/>
                <a:gd name="T30" fmla="*/ 396 w 567"/>
                <a:gd name="T31" fmla="*/ 170 h 397"/>
                <a:gd name="T32" fmla="*/ 396 w 567"/>
                <a:gd name="T33" fmla="*/ 227 h 397"/>
                <a:gd name="T34" fmla="*/ 340 w 567"/>
                <a:gd name="T35" fmla="*/ 227 h 397"/>
                <a:gd name="T36" fmla="*/ 340 w 567"/>
                <a:gd name="T37" fmla="*/ 113 h 397"/>
                <a:gd name="T38" fmla="*/ 226 w 567"/>
                <a:gd name="T39" fmla="*/ 113 h 397"/>
                <a:gd name="T40" fmla="*/ 226 w 567"/>
                <a:gd name="T41" fmla="*/ 170 h 397"/>
                <a:gd name="T42" fmla="*/ 170 w 567"/>
                <a:gd name="T43" fmla="*/ 170 h 397"/>
                <a:gd name="T44" fmla="*/ 170 w 567"/>
                <a:gd name="T45" fmla="*/ 113 h 397"/>
                <a:gd name="T46" fmla="*/ 113 w 567"/>
                <a:gd name="T47" fmla="*/ 113 h 397"/>
                <a:gd name="T48" fmla="*/ 113 w 567"/>
                <a:gd name="T4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113" y="0"/>
                  </a:moveTo>
                  <a:lnTo>
                    <a:pt x="56" y="0"/>
                  </a:lnTo>
                  <a:lnTo>
                    <a:pt x="56" y="56"/>
                  </a:lnTo>
                  <a:lnTo>
                    <a:pt x="0" y="56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396" y="170"/>
                  </a:lnTo>
                  <a:lnTo>
                    <a:pt x="396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4997" y="3591"/>
              <a:ext cx="227" cy="227"/>
            </a:xfrm>
            <a:custGeom>
              <a:avLst/>
              <a:gdLst>
                <a:gd name="T0" fmla="*/ 0 w 227"/>
                <a:gd name="T1" fmla="*/ 170 h 227"/>
                <a:gd name="T2" fmla="*/ 0 w 227"/>
                <a:gd name="T3" fmla="*/ 0 h 227"/>
                <a:gd name="T4" fmla="*/ 113 w 227"/>
                <a:gd name="T5" fmla="*/ 0 h 227"/>
                <a:gd name="T6" fmla="*/ 170 w 227"/>
                <a:gd name="T7" fmla="*/ 0 h 227"/>
                <a:gd name="T8" fmla="*/ 170 w 227"/>
                <a:gd name="T9" fmla="*/ 57 h 227"/>
                <a:gd name="T10" fmla="*/ 227 w 227"/>
                <a:gd name="T11" fmla="*/ 57 h 227"/>
                <a:gd name="T12" fmla="*/ 227 w 227"/>
                <a:gd name="T13" fmla="*/ 170 h 227"/>
                <a:gd name="T14" fmla="*/ 113 w 227"/>
                <a:gd name="T15" fmla="*/ 170 h 227"/>
                <a:gd name="T16" fmla="*/ 113 w 227"/>
                <a:gd name="T17" fmla="*/ 227 h 227"/>
                <a:gd name="T18" fmla="*/ 57 w 227"/>
                <a:gd name="T19" fmla="*/ 227 h 227"/>
                <a:gd name="T20" fmla="*/ 57 w 227"/>
                <a:gd name="T21" fmla="*/ 170 h 227"/>
                <a:gd name="T22" fmla="*/ 0 w 227"/>
                <a:gd name="T23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227">
                  <a:moveTo>
                    <a:pt x="0" y="170"/>
                  </a:moveTo>
                  <a:lnTo>
                    <a:pt x="0" y="0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5167" y="3478"/>
              <a:ext cx="397" cy="453"/>
            </a:xfrm>
            <a:custGeom>
              <a:avLst/>
              <a:gdLst>
                <a:gd name="T0" fmla="*/ 284 w 397"/>
                <a:gd name="T1" fmla="*/ 453 h 453"/>
                <a:gd name="T2" fmla="*/ 284 w 397"/>
                <a:gd name="T3" fmla="*/ 283 h 453"/>
                <a:gd name="T4" fmla="*/ 340 w 397"/>
                <a:gd name="T5" fmla="*/ 283 h 453"/>
                <a:gd name="T6" fmla="*/ 340 w 397"/>
                <a:gd name="T7" fmla="*/ 226 h 453"/>
                <a:gd name="T8" fmla="*/ 397 w 397"/>
                <a:gd name="T9" fmla="*/ 226 h 453"/>
                <a:gd name="T10" fmla="*/ 397 w 397"/>
                <a:gd name="T11" fmla="*/ 0 h 453"/>
                <a:gd name="T12" fmla="*/ 170 w 397"/>
                <a:gd name="T13" fmla="*/ 0 h 453"/>
                <a:gd name="T14" fmla="*/ 170 w 397"/>
                <a:gd name="T15" fmla="*/ 56 h 453"/>
                <a:gd name="T16" fmla="*/ 0 w 397"/>
                <a:gd name="T17" fmla="*/ 56 h 453"/>
                <a:gd name="T18" fmla="*/ 0 w 397"/>
                <a:gd name="T19" fmla="*/ 170 h 453"/>
                <a:gd name="T20" fmla="*/ 57 w 397"/>
                <a:gd name="T21" fmla="*/ 170 h 453"/>
                <a:gd name="T22" fmla="*/ 57 w 397"/>
                <a:gd name="T23" fmla="*/ 397 h 453"/>
                <a:gd name="T24" fmla="*/ 113 w 397"/>
                <a:gd name="T25" fmla="*/ 397 h 453"/>
                <a:gd name="T26" fmla="*/ 113 w 397"/>
                <a:gd name="T27" fmla="*/ 340 h 453"/>
                <a:gd name="T28" fmla="*/ 170 w 397"/>
                <a:gd name="T29" fmla="*/ 340 h 453"/>
                <a:gd name="T30" fmla="*/ 170 w 397"/>
                <a:gd name="T31" fmla="*/ 453 h 453"/>
                <a:gd name="T32" fmla="*/ 284 w 397"/>
                <a:gd name="T3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453">
                  <a:moveTo>
                    <a:pt x="284" y="453"/>
                  </a:moveTo>
                  <a:lnTo>
                    <a:pt x="284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397" y="226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284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4657" y="3534"/>
              <a:ext cx="340" cy="284"/>
            </a:xfrm>
            <a:custGeom>
              <a:avLst/>
              <a:gdLst>
                <a:gd name="T0" fmla="*/ 0 w 340"/>
                <a:gd name="T1" fmla="*/ 0 h 284"/>
                <a:gd name="T2" fmla="*/ 283 w 340"/>
                <a:gd name="T3" fmla="*/ 0 h 284"/>
                <a:gd name="T4" fmla="*/ 283 w 340"/>
                <a:gd name="T5" fmla="*/ 57 h 284"/>
                <a:gd name="T6" fmla="*/ 340 w 340"/>
                <a:gd name="T7" fmla="*/ 57 h 284"/>
                <a:gd name="T8" fmla="*/ 340 w 340"/>
                <a:gd name="T9" fmla="*/ 114 h 284"/>
                <a:gd name="T10" fmla="*/ 283 w 340"/>
                <a:gd name="T11" fmla="*/ 114 h 284"/>
                <a:gd name="T12" fmla="*/ 283 w 340"/>
                <a:gd name="T13" fmla="*/ 170 h 284"/>
                <a:gd name="T14" fmla="*/ 227 w 340"/>
                <a:gd name="T15" fmla="*/ 170 h 284"/>
                <a:gd name="T16" fmla="*/ 227 w 340"/>
                <a:gd name="T17" fmla="*/ 284 h 284"/>
                <a:gd name="T18" fmla="*/ 113 w 340"/>
                <a:gd name="T19" fmla="*/ 284 h 284"/>
                <a:gd name="T20" fmla="*/ 113 w 340"/>
                <a:gd name="T21" fmla="*/ 227 h 284"/>
                <a:gd name="T22" fmla="*/ 0 w 340"/>
                <a:gd name="T23" fmla="*/ 227 h 284"/>
                <a:gd name="T24" fmla="*/ 0 w 340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284">
                  <a:moveTo>
                    <a:pt x="0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83" y="114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73" name="Freeform 289"/>
            <p:cNvSpPr>
              <a:spLocks/>
            </p:cNvSpPr>
            <p:nvPr/>
          </p:nvSpPr>
          <p:spPr bwMode="auto">
            <a:xfrm>
              <a:off x="4827" y="3137"/>
              <a:ext cx="624" cy="454"/>
            </a:xfrm>
            <a:custGeom>
              <a:avLst/>
              <a:gdLst>
                <a:gd name="T0" fmla="*/ 113 w 624"/>
                <a:gd name="T1" fmla="*/ 454 h 454"/>
                <a:gd name="T2" fmla="*/ 113 w 624"/>
                <a:gd name="T3" fmla="*/ 341 h 454"/>
                <a:gd name="T4" fmla="*/ 170 w 624"/>
                <a:gd name="T5" fmla="*/ 341 h 454"/>
                <a:gd name="T6" fmla="*/ 170 w 624"/>
                <a:gd name="T7" fmla="*/ 284 h 454"/>
                <a:gd name="T8" fmla="*/ 0 w 624"/>
                <a:gd name="T9" fmla="*/ 284 h 454"/>
                <a:gd name="T10" fmla="*/ 0 w 624"/>
                <a:gd name="T11" fmla="*/ 171 h 454"/>
                <a:gd name="T12" fmla="*/ 113 w 624"/>
                <a:gd name="T13" fmla="*/ 171 h 454"/>
                <a:gd name="T14" fmla="*/ 113 w 624"/>
                <a:gd name="T15" fmla="*/ 114 h 454"/>
                <a:gd name="T16" fmla="*/ 170 w 624"/>
                <a:gd name="T17" fmla="*/ 114 h 454"/>
                <a:gd name="T18" fmla="*/ 170 w 624"/>
                <a:gd name="T19" fmla="*/ 57 h 454"/>
                <a:gd name="T20" fmla="*/ 227 w 624"/>
                <a:gd name="T21" fmla="*/ 57 h 454"/>
                <a:gd name="T22" fmla="*/ 227 w 624"/>
                <a:gd name="T23" fmla="*/ 0 h 454"/>
                <a:gd name="T24" fmla="*/ 397 w 624"/>
                <a:gd name="T25" fmla="*/ 0 h 454"/>
                <a:gd name="T26" fmla="*/ 397 w 624"/>
                <a:gd name="T27" fmla="*/ 57 h 454"/>
                <a:gd name="T28" fmla="*/ 624 w 624"/>
                <a:gd name="T29" fmla="*/ 57 h 454"/>
                <a:gd name="T30" fmla="*/ 624 w 624"/>
                <a:gd name="T31" fmla="*/ 284 h 454"/>
                <a:gd name="T32" fmla="*/ 567 w 624"/>
                <a:gd name="T33" fmla="*/ 284 h 454"/>
                <a:gd name="T34" fmla="*/ 567 w 624"/>
                <a:gd name="T35" fmla="*/ 341 h 454"/>
                <a:gd name="T36" fmla="*/ 510 w 624"/>
                <a:gd name="T37" fmla="*/ 341 h 454"/>
                <a:gd name="T38" fmla="*/ 510 w 624"/>
                <a:gd name="T39" fmla="*/ 397 h 454"/>
                <a:gd name="T40" fmla="*/ 340 w 624"/>
                <a:gd name="T41" fmla="*/ 397 h 454"/>
                <a:gd name="T42" fmla="*/ 340 w 624"/>
                <a:gd name="T43" fmla="*/ 454 h 454"/>
                <a:gd name="T44" fmla="*/ 113 w 624"/>
                <a:gd name="T4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4" h="454">
                  <a:moveTo>
                    <a:pt x="113" y="454"/>
                  </a:moveTo>
                  <a:lnTo>
                    <a:pt x="113" y="341"/>
                  </a:lnTo>
                  <a:lnTo>
                    <a:pt x="170" y="341"/>
                  </a:lnTo>
                  <a:lnTo>
                    <a:pt x="170" y="284"/>
                  </a:lnTo>
                  <a:lnTo>
                    <a:pt x="0" y="284"/>
                  </a:lnTo>
                  <a:lnTo>
                    <a:pt x="0" y="171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624" y="5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113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74" name="Freeform 290"/>
            <p:cNvSpPr>
              <a:spLocks/>
            </p:cNvSpPr>
            <p:nvPr/>
          </p:nvSpPr>
          <p:spPr bwMode="auto">
            <a:xfrm>
              <a:off x="4827" y="2740"/>
              <a:ext cx="737" cy="511"/>
            </a:xfrm>
            <a:custGeom>
              <a:avLst/>
              <a:gdLst>
                <a:gd name="T0" fmla="*/ 680 w 737"/>
                <a:gd name="T1" fmla="*/ 454 h 511"/>
                <a:gd name="T2" fmla="*/ 397 w 737"/>
                <a:gd name="T3" fmla="*/ 454 h 511"/>
                <a:gd name="T4" fmla="*/ 397 w 737"/>
                <a:gd name="T5" fmla="*/ 397 h 511"/>
                <a:gd name="T6" fmla="*/ 227 w 737"/>
                <a:gd name="T7" fmla="*/ 397 h 511"/>
                <a:gd name="T8" fmla="*/ 227 w 737"/>
                <a:gd name="T9" fmla="*/ 454 h 511"/>
                <a:gd name="T10" fmla="*/ 170 w 737"/>
                <a:gd name="T11" fmla="*/ 454 h 511"/>
                <a:gd name="T12" fmla="*/ 170 w 737"/>
                <a:gd name="T13" fmla="*/ 511 h 511"/>
                <a:gd name="T14" fmla="*/ 57 w 737"/>
                <a:gd name="T15" fmla="*/ 511 h 511"/>
                <a:gd name="T16" fmla="*/ 57 w 737"/>
                <a:gd name="T17" fmla="*/ 454 h 511"/>
                <a:gd name="T18" fmla="*/ 0 w 737"/>
                <a:gd name="T19" fmla="*/ 454 h 511"/>
                <a:gd name="T20" fmla="*/ 0 w 737"/>
                <a:gd name="T21" fmla="*/ 227 h 511"/>
                <a:gd name="T22" fmla="*/ 0 w 737"/>
                <a:gd name="T23" fmla="*/ 114 h 511"/>
                <a:gd name="T24" fmla="*/ 113 w 737"/>
                <a:gd name="T25" fmla="*/ 114 h 511"/>
                <a:gd name="T26" fmla="*/ 113 w 737"/>
                <a:gd name="T27" fmla="*/ 57 h 511"/>
                <a:gd name="T28" fmla="*/ 170 w 737"/>
                <a:gd name="T29" fmla="*/ 57 h 511"/>
                <a:gd name="T30" fmla="*/ 170 w 737"/>
                <a:gd name="T31" fmla="*/ 0 h 511"/>
                <a:gd name="T32" fmla="*/ 283 w 737"/>
                <a:gd name="T33" fmla="*/ 0 h 511"/>
                <a:gd name="T34" fmla="*/ 283 w 737"/>
                <a:gd name="T35" fmla="*/ 57 h 511"/>
                <a:gd name="T36" fmla="*/ 340 w 737"/>
                <a:gd name="T37" fmla="*/ 57 h 511"/>
                <a:gd name="T38" fmla="*/ 340 w 737"/>
                <a:gd name="T39" fmla="*/ 0 h 511"/>
                <a:gd name="T40" fmla="*/ 680 w 737"/>
                <a:gd name="T41" fmla="*/ 0 h 511"/>
                <a:gd name="T42" fmla="*/ 680 w 737"/>
                <a:gd name="T43" fmla="*/ 114 h 511"/>
                <a:gd name="T44" fmla="*/ 737 w 737"/>
                <a:gd name="T45" fmla="*/ 114 h 511"/>
                <a:gd name="T46" fmla="*/ 737 w 737"/>
                <a:gd name="T47" fmla="*/ 227 h 511"/>
                <a:gd name="T48" fmla="*/ 680 w 737"/>
                <a:gd name="T49" fmla="*/ 227 h 511"/>
                <a:gd name="T50" fmla="*/ 680 w 737"/>
                <a:gd name="T51" fmla="*/ 45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7" h="511">
                  <a:moveTo>
                    <a:pt x="680" y="454"/>
                  </a:moveTo>
                  <a:lnTo>
                    <a:pt x="397" y="454"/>
                  </a:lnTo>
                  <a:lnTo>
                    <a:pt x="397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37" y="11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75" name="Freeform 291"/>
            <p:cNvSpPr>
              <a:spLocks/>
            </p:cNvSpPr>
            <p:nvPr/>
          </p:nvSpPr>
          <p:spPr bwMode="auto">
            <a:xfrm>
              <a:off x="4997" y="2514"/>
              <a:ext cx="567" cy="283"/>
            </a:xfrm>
            <a:custGeom>
              <a:avLst/>
              <a:gdLst>
                <a:gd name="T0" fmla="*/ 0 w 567"/>
                <a:gd name="T1" fmla="*/ 226 h 283"/>
                <a:gd name="T2" fmla="*/ 0 w 567"/>
                <a:gd name="T3" fmla="*/ 170 h 283"/>
                <a:gd name="T4" fmla="*/ 113 w 567"/>
                <a:gd name="T5" fmla="*/ 170 h 283"/>
                <a:gd name="T6" fmla="*/ 113 w 567"/>
                <a:gd name="T7" fmla="*/ 113 h 283"/>
                <a:gd name="T8" fmla="*/ 227 w 567"/>
                <a:gd name="T9" fmla="*/ 113 h 283"/>
                <a:gd name="T10" fmla="*/ 227 w 567"/>
                <a:gd name="T11" fmla="*/ 0 h 283"/>
                <a:gd name="T12" fmla="*/ 397 w 567"/>
                <a:gd name="T13" fmla="*/ 0 h 283"/>
                <a:gd name="T14" fmla="*/ 397 w 567"/>
                <a:gd name="T15" fmla="*/ 56 h 283"/>
                <a:gd name="T16" fmla="*/ 454 w 567"/>
                <a:gd name="T17" fmla="*/ 56 h 283"/>
                <a:gd name="T18" fmla="*/ 454 w 567"/>
                <a:gd name="T19" fmla="*/ 113 h 283"/>
                <a:gd name="T20" fmla="*/ 567 w 567"/>
                <a:gd name="T21" fmla="*/ 113 h 283"/>
                <a:gd name="T22" fmla="*/ 567 w 567"/>
                <a:gd name="T23" fmla="*/ 226 h 283"/>
                <a:gd name="T24" fmla="*/ 170 w 567"/>
                <a:gd name="T25" fmla="*/ 226 h 283"/>
                <a:gd name="T26" fmla="*/ 170 w 567"/>
                <a:gd name="T27" fmla="*/ 283 h 283"/>
                <a:gd name="T28" fmla="*/ 113 w 567"/>
                <a:gd name="T29" fmla="*/ 283 h 283"/>
                <a:gd name="T30" fmla="*/ 113 w 567"/>
                <a:gd name="T31" fmla="*/ 226 h 283"/>
                <a:gd name="T32" fmla="*/ 0 w 567"/>
                <a:gd name="T33" fmla="*/ 22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283">
                  <a:moveTo>
                    <a:pt x="0" y="226"/>
                  </a:moveTo>
                  <a:lnTo>
                    <a:pt x="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76" name="Freeform 292"/>
            <p:cNvSpPr>
              <a:spLocks/>
            </p:cNvSpPr>
            <p:nvPr/>
          </p:nvSpPr>
          <p:spPr bwMode="auto">
            <a:xfrm>
              <a:off x="5224" y="2400"/>
              <a:ext cx="510" cy="284"/>
            </a:xfrm>
            <a:custGeom>
              <a:avLst/>
              <a:gdLst>
                <a:gd name="T0" fmla="*/ 0 w 510"/>
                <a:gd name="T1" fmla="*/ 114 h 284"/>
                <a:gd name="T2" fmla="*/ 0 w 510"/>
                <a:gd name="T3" fmla="*/ 57 h 284"/>
                <a:gd name="T4" fmla="*/ 56 w 510"/>
                <a:gd name="T5" fmla="*/ 57 h 284"/>
                <a:gd name="T6" fmla="*/ 56 w 510"/>
                <a:gd name="T7" fmla="*/ 0 h 284"/>
                <a:gd name="T8" fmla="*/ 340 w 510"/>
                <a:gd name="T9" fmla="*/ 0 h 284"/>
                <a:gd name="T10" fmla="*/ 397 w 510"/>
                <a:gd name="T11" fmla="*/ 0 h 284"/>
                <a:gd name="T12" fmla="*/ 397 w 510"/>
                <a:gd name="T13" fmla="*/ 57 h 284"/>
                <a:gd name="T14" fmla="*/ 453 w 510"/>
                <a:gd name="T15" fmla="*/ 57 h 284"/>
                <a:gd name="T16" fmla="*/ 453 w 510"/>
                <a:gd name="T17" fmla="*/ 114 h 284"/>
                <a:gd name="T18" fmla="*/ 510 w 510"/>
                <a:gd name="T19" fmla="*/ 114 h 284"/>
                <a:gd name="T20" fmla="*/ 510 w 510"/>
                <a:gd name="T21" fmla="*/ 227 h 284"/>
                <a:gd name="T22" fmla="*/ 453 w 510"/>
                <a:gd name="T23" fmla="*/ 227 h 284"/>
                <a:gd name="T24" fmla="*/ 453 w 510"/>
                <a:gd name="T25" fmla="*/ 284 h 284"/>
                <a:gd name="T26" fmla="*/ 340 w 510"/>
                <a:gd name="T27" fmla="*/ 284 h 284"/>
                <a:gd name="T28" fmla="*/ 340 w 510"/>
                <a:gd name="T29" fmla="*/ 227 h 284"/>
                <a:gd name="T30" fmla="*/ 227 w 510"/>
                <a:gd name="T31" fmla="*/ 227 h 284"/>
                <a:gd name="T32" fmla="*/ 227 w 510"/>
                <a:gd name="T33" fmla="*/ 170 h 284"/>
                <a:gd name="T34" fmla="*/ 170 w 510"/>
                <a:gd name="T35" fmla="*/ 170 h 284"/>
                <a:gd name="T36" fmla="*/ 170 w 510"/>
                <a:gd name="T37" fmla="*/ 114 h 284"/>
                <a:gd name="T38" fmla="*/ 56 w 510"/>
                <a:gd name="T39" fmla="*/ 114 h 284"/>
                <a:gd name="T40" fmla="*/ 0 w 510"/>
                <a:gd name="T41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284">
                  <a:moveTo>
                    <a:pt x="0" y="114"/>
                  </a:move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56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77" name="Freeform 293"/>
            <p:cNvSpPr>
              <a:spLocks/>
            </p:cNvSpPr>
            <p:nvPr/>
          </p:nvSpPr>
          <p:spPr bwMode="auto">
            <a:xfrm>
              <a:off x="4940" y="2400"/>
              <a:ext cx="284" cy="284"/>
            </a:xfrm>
            <a:custGeom>
              <a:avLst/>
              <a:gdLst>
                <a:gd name="T0" fmla="*/ 57 w 284"/>
                <a:gd name="T1" fmla="*/ 284 h 284"/>
                <a:gd name="T2" fmla="*/ 57 w 284"/>
                <a:gd name="T3" fmla="*/ 170 h 284"/>
                <a:gd name="T4" fmla="*/ 57 w 284"/>
                <a:gd name="T5" fmla="*/ 114 h 284"/>
                <a:gd name="T6" fmla="*/ 0 w 284"/>
                <a:gd name="T7" fmla="*/ 114 h 284"/>
                <a:gd name="T8" fmla="*/ 0 w 284"/>
                <a:gd name="T9" fmla="*/ 0 h 284"/>
                <a:gd name="T10" fmla="*/ 284 w 284"/>
                <a:gd name="T11" fmla="*/ 0 h 284"/>
                <a:gd name="T12" fmla="*/ 284 w 284"/>
                <a:gd name="T13" fmla="*/ 227 h 284"/>
                <a:gd name="T14" fmla="*/ 170 w 284"/>
                <a:gd name="T15" fmla="*/ 227 h 284"/>
                <a:gd name="T16" fmla="*/ 170 w 284"/>
                <a:gd name="T17" fmla="*/ 284 h 284"/>
                <a:gd name="T18" fmla="*/ 57 w 284"/>
                <a:gd name="T1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4" h="284">
                  <a:moveTo>
                    <a:pt x="57" y="284"/>
                  </a:moveTo>
                  <a:lnTo>
                    <a:pt x="57" y="17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84" y="0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78" name="Freeform 294"/>
            <p:cNvSpPr>
              <a:spLocks/>
            </p:cNvSpPr>
            <p:nvPr/>
          </p:nvSpPr>
          <p:spPr bwMode="auto">
            <a:xfrm>
              <a:off x="4827" y="2287"/>
              <a:ext cx="340" cy="397"/>
            </a:xfrm>
            <a:custGeom>
              <a:avLst/>
              <a:gdLst>
                <a:gd name="T0" fmla="*/ 340 w 340"/>
                <a:gd name="T1" fmla="*/ 113 h 397"/>
                <a:gd name="T2" fmla="*/ 340 w 340"/>
                <a:gd name="T3" fmla="*/ 57 h 397"/>
                <a:gd name="T4" fmla="*/ 227 w 340"/>
                <a:gd name="T5" fmla="*/ 57 h 397"/>
                <a:gd name="T6" fmla="*/ 227 w 340"/>
                <a:gd name="T7" fmla="*/ 0 h 397"/>
                <a:gd name="T8" fmla="*/ 113 w 340"/>
                <a:gd name="T9" fmla="*/ 0 h 397"/>
                <a:gd name="T10" fmla="*/ 113 w 340"/>
                <a:gd name="T11" fmla="*/ 57 h 397"/>
                <a:gd name="T12" fmla="*/ 0 w 340"/>
                <a:gd name="T13" fmla="*/ 57 h 397"/>
                <a:gd name="T14" fmla="*/ 0 w 340"/>
                <a:gd name="T15" fmla="*/ 283 h 397"/>
                <a:gd name="T16" fmla="*/ 57 w 340"/>
                <a:gd name="T17" fmla="*/ 283 h 397"/>
                <a:gd name="T18" fmla="*/ 57 w 340"/>
                <a:gd name="T19" fmla="*/ 397 h 397"/>
                <a:gd name="T20" fmla="*/ 113 w 340"/>
                <a:gd name="T21" fmla="*/ 397 h 397"/>
                <a:gd name="T22" fmla="*/ 113 w 340"/>
                <a:gd name="T23" fmla="*/ 340 h 397"/>
                <a:gd name="T24" fmla="*/ 170 w 340"/>
                <a:gd name="T25" fmla="*/ 340 h 397"/>
                <a:gd name="T26" fmla="*/ 170 w 340"/>
                <a:gd name="T27" fmla="*/ 227 h 397"/>
                <a:gd name="T28" fmla="*/ 113 w 340"/>
                <a:gd name="T29" fmla="*/ 227 h 397"/>
                <a:gd name="T30" fmla="*/ 113 w 340"/>
                <a:gd name="T31" fmla="*/ 113 h 397"/>
                <a:gd name="T32" fmla="*/ 340 w 340"/>
                <a:gd name="T33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397">
                  <a:moveTo>
                    <a:pt x="340" y="113"/>
                  </a:move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34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80" name="Freeform 296"/>
            <p:cNvSpPr>
              <a:spLocks/>
            </p:cNvSpPr>
            <p:nvPr/>
          </p:nvSpPr>
          <p:spPr bwMode="auto">
            <a:xfrm>
              <a:off x="5054" y="2060"/>
              <a:ext cx="397" cy="397"/>
            </a:xfrm>
            <a:custGeom>
              <a:avLst/>
              <a:gdLst>
                <a:gd name="T0" fmla="*/ 0 w 397"/>
                <a:gd name="T1" fmla="*/ 284 h 397"/>
                <a:gd name="T2" fmla="*/ 0 w 397"/>
                <a:gd name="T3" fmla="*/ 113 h 397"/>
                <a:gd name="T4" fmla="*/ 56 w 397"/>
                <a:gd name="T5" fmla="*/ 113 h 397"/>
                <a:gd name="T6" fmla="*/ 56 w 397"/>
                <a:gd name="T7" fmla="*/ 57 h 397"/>
                <a:gd name="T8" fmla="*/ 113 w 397"/>
                <a:gd name="T9" fmla="*/ 57 h 397"/>
                <a:gd name="T10" fmla="*/ 113 w 397"/>
                <a:gd name="T11" fmla="*/ 0 h 397"/>
                <a:gd name="T12" fmla="*/ 226 w 397"/>
                <a:gd name="T13" fmla="*/ 0 h 397"/>
                <a:gd name="T14" fmla="*/ 226 w 397"/>
                <a:gd name="T15" fmla="*/ 57 h 397"/>
                <a:gd name="T16" fmla="*/ 340 w 397"/>
                <a:gd name="T17" fmla="*/ 57 h 397"/>
                <a:gd name="T18" fmla="*/ 340 w 397"/>
                <a:gd name="T19" fmla="*/ 113 h 397"/>
                <a:gd name="T20" fmla="*/ 397 w 397"/>
                <a:gd name="T21" fmla="*/ 113 h 397"/>
                <a:gd name="T22" fmla="*/ 397 w 397"/>
                <a:gd name="T23" fmla="*/ 340 h 397"/>
                <a:gd name="T24" fmla="*/ 226 w 397"/>
                <a:gd name="T25" fmla="*/ 340 h 397"/>
                <a:gd name="T26" fmla="*/ 226 w 397"/>
                <a:gd name="T27" fmla="*/ 397 h 397"/>
                <a:gd name="T28" fmla="*/ 170 w 397"/>
                <a:gd name="T29" fmla="*/ 397 h 397"/>
                <a:gd name="T30" fmla="*/ 170 w 397"/>
                <a:gd name="T31" fmla="*/ 340 h 397"/>
                <a:gd name="T32" fmla="*/ 113 w 397"/>
                <a:gd name="T33" fmla="*/ 340 h 397"/>
                <a:gd name="T34" fmla="*/ 113 w 397"/>
                <a:gd name="T35" fmla="*/ 284 h 397"/>
                <a:gd name="T36" fmla="*/ 0 w 397"/>
                <a:gd name="T37" fmla="*/ 28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97">
                  <a:moveTo>
                    <a:pt x="0" y="284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82" name="Freeform 298"/>
            <p:cNvSpPr>
              <a:spLocks/>
            </p:cNvSpPr>
            <p:nvPr/>
          </p:nvSpPr>
          <p:spPr bwMode="auto">
            <a:xfrm>
              <a:off x="5451" y="2003"/>
              <a:ext cx="340" cy="454"/>
            </a:xfrm>
            <a:custGeom>
              <a:avLst/>
              <a:gdLst>
                <a:gd name="T0" fmla="*/ 0 w 340"/>
                <a:gd name="T1" fmla="*/ 397 h 454"/>
                <a:gd name="T2" fmla="*/ 0 w 340"/>
                <a:gd name="T3" fmla="*/ 170 h 454"/>
                <a:gd name="T4" fmla="*/ 56 w 340"/>
                <a:gd name="T5" fmla="*/ 170 h 454"/>
                <a:gd name="T6" fmla="*/ 56 w 340"/>
                <a:gd name="T7" fmla="*/ 0 h 454"/>
                <a:gd name="T8" fmla="*/ 340 w 340"/>
                <a:gd name="T9" fmla="*/ 0 h 454"/>
                <a:gd name="T10" fmla="*/ 340 w 340"/>
                <a:gd name="T11" fmla="*/ 114 h 454"/>
                <a:gd name="T12" fmla="*/ 283 w 340"/>
                <a:gd name="T13" fmla="*/ 114 h 454"/>
                <a:gd name="T14" fmla="*/ 283 w 340"/>
                <a:gd name="T15" fmla="*/ 397 h 454"/>
                <a:gd name="T16" fmla="*/ 226 w 340"/>
                <a:gd name="T17" fmla="*/ 397 h 454"/>
                <a:gd name="T18" fmla="*/ 226 w 340"/>
                <a:gd name="T19" fmla="*/ 454 h 454"/>
                <a:gd name="T20" fmla="*/ 170 w 340"/>
                <a:gd name="T21" fmla="*/ 454 h 454"/>
                <a:gd name="T22" fmla="*/ 170 w 340"/>
                <a:gd name="T23" fmla="*/ 397 h 454"/>
                <a:gd name="T24" fmla="*/ 0 w 340"/>
                <a:gd name="T25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454">
                  <a:moveTo>
                    <a:pt x="0" y="397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83" y="114"/>
                  </a:lnTo>
                  <a:lnTo>
                    <a:pt x="283" y="397"/>
                  </a:lnTo>
                  <a:lnTo>
                    <a:pt x="226" y="397"/>
                  </a:lnTo>
                  <a:lnTo>
                    <a:pt x="226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84" name="Freeform 300"/>
            <p:cNvSpPr>
              <a:spLocks/>
            </p:cNvSpPr>
            <p:nvPr/>
          </p:nvSpPr>
          <p:spPr bwMode="auto">
            <a:xfrm>
              <a:off x="5167" y="1436"/>
              <a:ext cx="794" cy="737"/>
            </a:xfrm>
            <a:custGeom>
              <a:avLst/>
              <a:gdLst>
                <a:gd name="T0" fmla="*/ 624 w 794"/>
                <a:gd name="T1" fmla="*/ 737 h 737"/>
                <a:gd name="T2" fmla="*/ 624 w 794"/>
                <a:gd name="T3" fmla="*/ 567 h 737"/>
                <a:gd name="T4" fmla="*/ 340 w 794"/>
                <a:gd name="T5" fmla="*/ 567 h 737"/>
                <a:gd name="T6" fmla="*/ 340 w 794"/>
                <a:gd name="T7" fmla="*/ 737 h 737"/>
                <a:gd name="T8" fmla="*/ 227 w 794"/>
                <a:gd name="T9" fmla="*/ 737 h 737"/>
                <a:gd name="T10" fmla="*/ 227 w 794"/>
                <a:gd name="T11" fmla="*/ 681 h 737"/>
                <a:gd name="T12" fmla="*/ 113 w 794"/>
                <a:gd name="T13" fmla="*/ 681 h 737"/>
                <a:gd name="T14" fmla="*/ 113 w 794"/>
                <a:gd name="T15" fmla="*/ 624 h 737"/>
                <a:gd name="T16" fmla="*/ 0 w 794"/>
                <a:gd name="T17" fmla="*/ 624 h 737"/>
                <a:gd name="T18" fmla="*/ 0 w 794"/>
                <a:gd name="T19" fmla="*/ 567 h 737"/>
                <a:gd name="T20" fmla="*/ 57 w 794"/>
                <a:gd name="T21" fmla="*/ 567 h 737"/>
                <a:gd name="T22" fmla="*/ 57 w 794"/>
                <a:gd name="T23" fmla="*/ 511 h 737"/>
                <a:gd name="T24" fmla="*/ 113 w 794"/>
                <a:gd name="T25" fmla="*/ 511 h 737"/>
                <a:gd name="T26" fmla="*/ 113 w 794"/>
                <a:gd name="T27" fmla="*/ 454 h 737"/>
                <a:gd name="T28" fmla="*/ 170 w 794"/>
                <a:gd name="T29" fmla="*/ 454 h 737"/>
                <a:gd name="T30" fmla="*/ 170 w 794"/>
                <a:gd name="T31" fmla="*/ 341 h 737"/>
                <a:gd name="T32" fmla="*/ 227 w 794"/>
                <a:gd name="T33" fmla="*/ 341 h 737"/>
                <a:gd name="T34" fmla="*/ 227 w 794"/>
                <a:gd name="T35" fmla="*/ 227 h 737"/>
                <a:gd name="T36" fmla="*/ 227 w 794"/>
                <a:gd name="T37" fmla="*/ 170 h 737"/>
                <a:gd name="T38" fmla="*/ 284 w 794"/>
                <a:gd name="T39" fmla="*/ 170 h 737"/>
                <a:gd name="T40" fmla="*/ 340 w 794"/>
                <a:gd name="T41" fmla="*/ 170 h 737"/>
                <a:gd name="T42" fmla="*/ 340 w 794"/>
                <a:gd name="T43" fmla="*/ 57 h 737"/>
                <a:gd name="T44" fmla="*/ 397 w 794"/>
                <a:gd name="T45" fmla="*/ 57 h 737"/>
                <a:gd name="T46" fmla="*/ 397 w 794"/>
                <a:gd name="T47" fmla="*/ 0 h 737"/>
                <a:gd name="T48" fmla="*/ 454 w 794"/>
                <a:gd name="T49" fmla="*/ 0 h 737"/>
                <a:gd name="T50" fmla="*/ 454 w 794"/>
                <a:gd name="T51" fmla="*/ 114 h 737"/>
                <a:gd name="T52" fmla="*/ 454 w 794"/>
                <a:gd name="T53" fmla="*/ 170 h 737"/>
                <a:gd name="T54" fmla="*/ 510 w 794"/>
                <a:gd name="T55" fmla="*/ 170 h 737"/>
                <a:gd name="T56" fmla="*/ 510 w 794"/>
                <a:gd name="T57" fmla="*/ 227 h 737"/>
                <a:gd name="T58" fmla="*/ 624 w 794"/>
                <a:gd name="T59" fmla="*/ 227 h 737"/>
                <a:gd name="T60" fmla="*/ 624 w 794"/>
                <a:gd name="T61" fmla="*/ 341 h 737"/>
                <a:gd name="T62" fmla="*/ 680 w 794"/>
                <a:gd name="T63" fmla="*/ 341 h 737"/>
                <a:gd name="T64" fmla="*/ 680 w 794"/>
                <a:gd name="T65" fmla="*/ 397 h 737"/>
                <a:gd name="T66" fmla="*/ 737 w 794"/>
                <a:gd name="T67" fmla="*/ 397 h 737"/>
                <a:gd name="T68" fmla="*/ 737 w 794"/>
                <a:gd name="T69" fmla="*/ 454 h 737"/>
                <a:gd name="T70" fmla="*/ 794 w 794"/>
                <a:gd name="T71" fmla="*/ 454 h 737"/>
                <a:gd name="T72" fmla="*/ 794 w 794"/>
                <a:gd name="T73" fmla="*/ 681 h 737"/>
                <a:gd name="T74" fmla="*/ 737 w 794"/>
                <a:gd name="T75" fmla="*/ 681 h 737"/>
                <a:gd name="T76" fmla="*/ 737 w 794"/>
                <a:gd name="T77" fmla="*/ 737 h 737"/>
                <a:gd name="T78" fmla="*/ 624 w 794"/>
                <a:gd name="T7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4" h="737">
                  <a:moveTo>
                    <a:pt x="624" y="737"/>
                  </a:moveTo>
                  <a:lnTo>
                    <a:pt x="624" y="567"/>
                  </a:lnTo>
                  <a:lnTo>
                    <a:pt x="340" y="567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624" y="227"/>
                  </a:lnTo>
                  <a:lnTo>
                    <a:pt x="624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624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85" name="Freeform 301"/>
            <p:cNvSpPr>
              <a:spLocks/>
            </p:cNvSpPr>
            <p:nvPr/>
          </p:nvSpPr>
          <p:spPr bwMode="auto">
            <a:xfrm>
              <a:off x="4713" y="2003"/>
              <a:ext cx="397" cy="341"/>
            </a:xfrm>
            <a:custGeom>
              <a:avLst/>
              <a:gdLst>
                <a:gd name="T0" fmla="*/ 397 w 397"/>
                <a:gd name="T1" fmla="*/ 114 h 341"/>
                <a:gd name="T2" fmla="*/ 397 w 397"/>
                <a:gd name="T3" fmla="*/ 57 h 341"/>
                <a:gd name="T4" fmla="*/ 341 w 397"/>
                <a:gd name="T5" fmla="*/ 57 h 341"/>
                <a:gd name="T6" fmla="*/ 341 w 397"/>
                <a:gd name="T7" fmla="*/ 0 h 341"/>
                <a:gd name="T8" fmla="*/ 284 w 397"/>
                <a:gd name="T9" fmla="*/ 0 h 341"/>
                <a:gd name="T10" fmla="*/ 284 w 397"/>
                <a:gd name="T11" fmla="*/ 114 h 341"/>
                <a:gd name="T12" fmla="*/ 227 w 397"/>
                <a:gd name="T13" fmla="*/ 114 h 341"/>
                <a:gd name="T14" fmla="*/ 227 w 397"/>
                <a:gd name="T15" fmla="*/ 170 h 341"/>
                <a:gd name="T16" fmla="*/ 171 w 397"/>
                <a:gd name="T17" fmla="*/ 170 h 341"/>
                <a:gd name="T18" fmla="*/ 171 w 397"/>
                <a:gd name="T19" fmla="*/ 57 h 341"/>
                <a:gd name="T20" fmla="*/ 0 w 397"/>
                <a:gd name="T21" fmla="*/ 57 h 341"/>
                <a:gd name="T22" fmla="*/ 0 w 397"/>
                <a:gd name="T23" fmla="*/ 170 h 341"/>
                <a:gd name="T24" fmla="*/ 57 w 397"/>
                <a:gd name="T25" fmla="*/ 170 h 341"/>
                <a:gd name="T26" fmla="*/ 57 w 397"/>
                <a:gd name="T27" fmla="*/ 341 h 341"/>
                <a:gd name="T28" fmla="*/ 227 w 397"/>
                <a:gd name="T29" fmla="*/ 341 h 341"/>
                <a:gd name="T30" fmla="*/ 227 w 397"/>
                <a:gd name="T31" fmla="*/ 284 h 341"/>
                <a:gd name="T32" fmla="*/ 341 w 397"/>
                <a:gd name="T33" fmla="*/ 284 h 341"/>
                <a:gd name="T34" fmla="*/ 341 w 397"/>
                <a:gd name="T35" fmla="*/ 170 h 341"/>
                <a:gd name="T36" fmla="*/ 397 w 397"/>
                <a:gd name="T37" fmla="*/ 170 h 341"/>
                <a:gd name="T38" fmla="*/ 397 w 397"/>
                <a:gd name="T39" fmla="*/ 11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41">
                  <a:moveTo>
                    <a:pt x="397" y="114"/>
                  </a:move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0"/>
                  </a:lnTo>
                  <a:lnTo>
                    <a:pt x="171" y="170"/>
                  </a:lnTo>
                  <a:lnTo>
                    <a:pt x="171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341" y="284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86" name="Freeform 302"/>
            <p:cNvSpPr>
              <a:spLocks/>
            </p:cNvSpPr>
            <p:nvPr/>
          </p:nvSpPr>
          <p:spPr bwMode="auto">
            <a:xfrm>
              <a:off x="4430" y="1777"/>
              <a:ext cx="397" cy="623"/>
            </a:xfrm>
            <a:custGeom>
              <a:avLst/>
              <a:gdLst>
                <a:gd name="T0" fmla="*/ 397 w 397"/>
                <a:gd name="T1" fmla="*/ 283 h 623"/>
                <a:gd name="T2" fmla="*/ 397 w 397"/>
                <a:gd name="T3" fmla="*/ 170 h 623"/>
                <a:gd name="T4" fmla="*/ 283 w 397"/>
                <a:gd name="T5" fmla="*/ 170 h 623"/>
                <a:gd name="T6" fmla="*/ 283 w 397"/>
                <a:gd name="T7" fmla="*/ 113 h 623"/>
                <a:gd name="T8" fmla="*/ 227 w 397"/>
                <a:gd name="T9" fmla="*/ 113 h 623"/>
                <a:gd name="T10" fmla="*/ 227 w 397"/>
                <a:gd name="T11" fmla="*/ 56 h 623"/>
                <a:gd name="T12" fmla="*/ 113 w 397"/>
                <a:gd name="T13" fmla="*/ 56 h 623"/>
                <a:gd name="T14" fmla="*/ 113 w 397"/>
                <a:gd name="T15" fmla="*/ 0 h 623"/>
                <a:gd name="T16" fmla="*/ 0 w 397"/>
                <a:gd name="T17" fmla="*/ 0 h 623"/>
                <a:gd name="T18" fmla="*/ 0 w 397"/>
                <a:gd name="T19" fmla="*/ 56 h 623"/>
                <a:gd name="T20" fmla="*/ 57 w 397"/>
                <a:gd name="T21" fmla="*/ 56 h 623"/>
                <a:gd name="T22" fmla="*/ 57 w 397"/>
                <a:gd name="T23" fmla="*/ 283 h 623"/>
                <a:gd name="T24" fmla="*/ 0 w 397"/>
                <a:gd name="T25" fmla="*/ 283 h 623"/>
                <a:gd name="T26" fmla="*/ 0 w 397"/>
                <a:gd name="T27" fmla="*/ 623 h 623"/>
                <a:gd name="T28" fmla="*/ 227 w 397"/>
                <a:gd name="T29" fmla="*/ 623 h 623"/>
                <a:gd name="T30" fmla="*/ 227 w 397"/>
                <a:gd name="T31" fmla="*/ 510 h 623"/>
                <a:gd name="T32" fmla="*/ 340 w 397"/>
                <a:gd name="T33" fmla="*/ 510 h 623"/>
                <a:gd name="T34" fmla="*/ 340 w 397"/>
                <a:gd name="T35" fmla="*/ 396 h 623"/>
                <a:gd name="T36" fmla="*/ 283 w 397"/>
                <a:gd name="T37" fmla="*/ 396 h 623"/>
                <a:gd name="T38" fmla="*/ 283 w 397"/>
                <a:gd name="T39" fmla="*/ 283 h 623"/>
                <a:gd name="T40" fmla="*/ 397 w 397"/>
                <a:gd name="T41" fmla="*/ 28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623">
                  <a:moveTo>
                    <a:pt x="397" y="283"/>
                  </a:moveTo>
                  <a:lnTo>
                    <a:pt x="397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623"/>
                  </a:lnTo>
                  <a:lnTo>
                    <a:pt x="227" y="623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396"/>
                  </a:lnTo>
                  <a:lnTo>
                    <a:pt x="283" y="396"/>
                  </a:lnTo>
                  <a:lnTo>
                    <a:pt x="283" y="283"/>
                  </a:lnTo>
                  <a:lnTo>
                    <a:pt x="39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87" name="Freeform 303"/>
            <p:cNvSpPr>
              <a:spLocks/>
            </p:cNvSpPr>
            <p:nvPr/>
          </p:nvSpPr>
          <p:spPr bwMode="auto">
            <a:xfrm>
              <a:off x="3976" y="1436"/>
              <a:ext cx="227" cy="624"/>
            </a:xfrm>
            <a:custGeom>
              <a:avLst/>
              <a:gdLst>
                <a:gd name="T0" fmla="*/ 57 w 227"/>
                <a:gd name="T1" fmla="*/ 0 h 624"/>
                <a:gd name="T2" fmla="*/ 57 w 227"/>
                <a:gd name="T3" fmla="*/ 170 h 624"/>
                <a:gd name="T4" fmla="*/ 0 w 227"/>
                <a:gd name="T5" fmla="*/ 170 h 624"/>
                <a:gd name="T6" fmla="*/ 0 w 227"/>
                <a:gd name="T7" fmla="*/ 567 h 624"/>
                <a:gd name="T8" fmla="*/ 57 w 227"/>
                <a:gd name="T9" fmla="*/ 567 h 624"/>
                <a:gd name="T10" fmla="*/ 57 w 227"/>
                <a:gd name="T11" fmla="*/ 624 h 624"/>
                <a:gd name="T12" fmla="*/ 114 w 227"/>
                <a:gd name="T13" fmla="*/ 624 h 624"/>
                <a:gd name="T14" fmla="*/ 170 w 227"/>
                <a:gd name="T15" fmla="*/ 624 h 624"/>
                <a:gd name="T16" fmla="*/ 170 w 227"/>
                <a:gd name="T17" fmla="*/ 227 h 624"/>
                <a:gd name="T18" fmla="*/ 227 w 227"/>
                <a:gd name="T19" fmla="*/ 227 h 624"/>
                <a:gd name="T20" fmla="*/ 227 w 227"/>
                <a:gd name="T21" fmla="*/ 114 h 624"/>
                <a:gd name="T22" fmla="*/ 170 w 227"/>
                <a:gd name="T23" fmla="*/ 114 h 624"/>
                <a:gd name="T24" fmla="*/ 170 w 227"/>
                <a:gd name="T25" fmla="*/ 0 h 624"/>
                <a:gd name="T26" fmla="*/ 57 w 227"/>
                <a:gd name="T2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624">
                  <a:moveTo>
                    <a:pt x="57" y="0"/>
                  </a:moveTo>
                  <a:lnTo>
                    <a:pt x="57" y="170"/>
                  </a:lnTo>
                  <a:lnTo>
                    <a:pt x="0" y="17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70" y="624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88" name="Freeform 304"/>
            <p:cNvSpPr>
              <a:spLocks/>
            </p:cNvSpPr>
            <p:nvPr/>
          </p:nvSpPr>
          <p:spPr bwMode="auto">
            <a:xfrm>
              <a:off x="4090" y="1833"/>
              <a:ext cx="397" cy="681"/>
            </a:xfrm>
            <a:custGeom>
              <a:avLst/>
              <a:gdLst>
                <a:gd name="T0" fmla="*/ 397 w 397"/>
                <a:gd name="T1" fmla="*/ 0 h 681"/>
                <a:gd name="T2" fmla="*/ 340 w 397"/>
                <a:gd name="T3" fmla="*/ 0 h 681"/>
                <a:gd name="T4" fmla="*/ 340 w 397"/>
                <a:gd name="T5" fmla="*/ 57 h 681"/>
                <a:gd name="T6" fmla="*/ 170 w 397"/>
                <a:gd name="T7" fmla="*/ 57 h 681"/>
                <a:gd name="T8" fmla="*/ 170 w 397"/>
                <a:gd name="T9" fmla="*/ 114 h 681"/>
                <a:gd name="T10" fmla="*/ 56 w 397"/>
                <a:gd name="T11" fmla="*/ 114 h 681"/>
                <a:gd name="T12" fmla="*/ 56 w 397"/>
                <a:gd name="T13" fmla="*/ 227 h 681"/>
                <a:gd name="T14" fmla="*/ 0 w 397"/>
                <a:gd name="T15" fmla="*/ 227 h 681"/>
                <a:gd name="T16" fmla="*/ 0 w 397"/>
                <a:gd name="T17" fmla="*/ 397 h 681"/>
                <a:gd name="T18" fmla="*/ 56 w 397"/>
                <a:gd name="T19" fmla="*/ 397 h 681"/>
                <a:gd name="T20" fmla="*/ 56 w 397"/>
                <a:gd name="T21" fmla="*/ 511 h 681"/>
                <a:gd name="T22" fmla="*/ 113 w 397"/>
                <a:gd name="T23" fmla="*/ 511 h 681"/>
                <a:gd name="T24" fmla="*/ 113 w 397"/>
                <a:gd name="T25" fmla="*/ 681 h 681"/>
                <a:gd name="T26" fmla="*/ 227 w 397"/>
                <a:gd name="T27" fmla="*/ 681 h 681"/>
                <a:gd name="T28" fmla="*/ 227 w 397"/>
                <a:gd name="T29" fmla="*/ 624 h 681"/>
                <a:gd name="T30" fmla="*/ 283 w 397"/>
                <a:gd name="T31" fmla="*/ 624 h 681"/>
                <a:gd name="T32" fmla="*/ 283 w 397"/>
                <a:gd name="T33" fmla="*/ 567 h 681"/>
                <a:gd name="T34" fmla="*/ 340 w 397"/>
                <a:gd name="T35" fmla="*/ 567 h 681"/>
                <a:gd name="T36" fmla="*/ 340 w 397"/>
                <a:gd name="T37" fmla="*/ 227 h 681"/>
                <a:gd name="T38" fmla="*/ 397 w 397"/>
                <a:gd name="T39" fmla="*/ 227 h 681"/>
                <a:gd name="T40" fmla="*/ 397 w 397"/>
                <a:gd name="T4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681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6" y="11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89" name="Freeform 305"/>
            <p:cNvSpPr>
              <a:spLocks/>
            </p:cNvSpPr>
            <p:nvPr/>
          </p:nvSpPr>
          <p:spPr bwMode="auto">
            <a:xfrm>
              <a:off x="4090" y="1210"/>
              <a:ext cx="567" cy="737"/>
            </a:xfrm>
            <a:custGeom>
              <a:avLst/>
              <a:gdLst>
                <a:gd name="T0" fmla="*/ 0 w 567"/>
                <a:gd name="T1" fmla="*/ 226 h 737"/>
                <a:gd name="T2" fmla="*/ 0 w 567"/>
                <a:gd name="T3" fmla="*/ 113 h 737"/>
                <a:gd name="T4" fmla="*/ 56 w 567"/>
                <a:gd name="T5" fmla="*/ 113 h 737"/>
                <a:gd name="T6" fmla="*/ 56 w 567"/>
                <a:gd name="T7" fmla="*/ 56 h 737"/>
                <a:gd name="T8" fmla="*/ 113 w 567"/>
                <a:gd name="T9" fmla="*/ 56 h 737"/>
                <a:gd name="T10" fmla="*/ 113 w 567"/>
                <a:gd name="T11" fmla="*/ 0 h 737"/>
                <a:gd name="T12" fmla="*/ 283 w 567"/>
                <a:gd name="T13" fmla="*/ 0 h 737"/>
                <a:gd name="T14" fmla="*/ 283 w 567"/>
                <a:gd name="T15" fmla="*/ 113 h 737"/>
                <a:gd name="T16" fmla="*/ 227 w 567"/>
                <a:gd name="T17" fmla="*/ 113 h 737"/>
                <a:gd name="T18" fmla="*/ 227 w 567"/>
                <a:gd name="T19" fmla="*/ 170 h 737"/>
                <a:gd name="T20" fmla="*/ 283 w 567"/>
                <a:gd name="T21" fmla="*/ 170 h 737"/>
                <a:gd name="T22" fmla="*/ 283 w 567"/>
                <a:gd name="T23" fmla="*/ 226 h 737"/>
                <a:gd name="T24" fmla="*/ 397 w 567"/>
                <a:gd name="T25" fmla="*/ 226 h 737"/>
                <a:gd name="T26" fmla="*/ 453 w 567"/>
                <a:gd name="T27" fmla="*/ 226 h 737"/>
                <a:gd name="T28" fmla="*/ 453 w 567"/>
                <a:gd name="T29" fmla="*/ 340 h 737"/>
                <a:gd name="T30" fmla="*/ 510 w 567"/>
                <a:gd name="T31" fmla="*/ 340 h 737"/>
                <a:gd name="T32" fmla="*/ 510 w 567"/>
                <a:gd name="T33" fmla="*/ 510 h 737"/>
                <a:gd name="T34" fmla="*/ 567 w 567"/>
                <a:gd name="T35" fmla="*/ 510 h 737"/>
                <a:gd name="T36" fmla="*/ 567 w 567"/>
                <a:gd name="T37" fmla="*/ 623 h 737"/>
                <a:gd name="T38" fmla="*/ 453 w 567"/>
                <a:gd name="T39" fmla="*/ 623 h 737"/>
                <a:gd name="T40" fmla="*/ 453 w 567"/>
                <a:gd name="T41" fmla="*/ 567 h 737"/>
                <a:gd name="T42" fmla="*/ 340 w 567"/>
                <a:gd name="T43" fmla="*/ 567 h 737"/>
                <a:gd name="T44" fmla="*/ 340 w 567"/>
                <a:gd name="T45" fmla="*/ 680 h 737"/>
                <a:gd name="T46" fmla="*/ 170 w 567"/>
                <a:gd name="T47" fmla="*/ 680 h 737"/>
                <a:gd name="T48" fmla="*/ 170 w 567"/>
                <a:gd name="T49" fmla="*/ 737 h 737"/>
                <a:gd name="T50" fmla="*/ 56 w 567"/>
                <a:gd name="T51" fmla="*/ 737 h 737"/>
                <a:gd name="T52" fmla="*/ 56 w 567"/>
                <a:gd name="T53" fmla="*/ 453 h 737"/>
                <a:gd name="T54" fmla="*/ 113 w 567"/>
                <a:gd name="T55" fmla="*/ 453 h 737"/>
                <a:gd name="T56" fmla="*/ 113 w 567"/>
                <a:gd name="T57" fmla="*/ 340 h 737"/>
                <a:gd name="T58" fmla="*/ 56 w 567"/>
                <a:gd name="T59" fmla="*/ 340 h 737"/>
                <a:gd name="T60" fmla="*/ 56 w 567"/>
                <a:gd name="T61" fmla="*/ 226 h 737"/>
                <a:gd name="T62" fmla="*/ 0 w 567"/>
                <a:gd name="T63" fmla="*/ 226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7" h="737">
                  <a:moveTo>
                    <a:pt x="0" y="226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226"/>
                  </a:lnTo>
                  <a:lnTo>
                    <a:pt x="397" y="226"/>
                  </a:lnTo>
                  <a:lnTo>
                    <a:pt x="453" y="226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623"/>
                  </a:lnTo>
                  <a:lnTo>
                    <a:pt x="453" y="623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6" y="737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26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91" name="Freeform 307"/>
            <p:cNvSpPr>
              <a:spLocks/>
            </p:cNvSpPr>
            <p:nvPr/>
          </p:nvSpPr>
          <p:spPr bwMode="auto">
            <a:xfrm>
              <a:off x="5280" y="983"/>
              <a:ext cx="284" cy="510"/>
            </a:xfrm>
            <a:custGeom>
              <a:avLst/>
              <a:gdLst>
                <a:gd name="T0" fmla="*/ 284 w 284"/>
                <a:gd name="T1" fmla="*/ 510 h 510"/>
                <a:gd name="T2" fmla="*/ 284 w 284"/>
                <a:gd name="T3" fmla="*/ 283 h 510"/>
                <a:gd name="T4" fmla="*/ 284 w 284"/>
                <a:gd name="T5" fmla="*/ 227 h 510"/>
                <a:gd name="T6" fmla="*/ 114 w 284"/>
                <a:gd name="T7" fmla="*/ 227 h 510"/>
                <a:gd name="T8" fmla="*/ 114 w 284"/>
                <a:gd name="T9" fmla="*/ 56 h 510"/>
                <a:gd name="T10" fmla="*/ 57 w 284"/>
                <a:gd name="T11" fmla="*/ 56 h 510"/>
                <a:gd name="T12" fmla="*/ 57 w 284"/>
                <a:gd name="T13" fmla="*/ 0 h 510"/>
                <a:gd name="T14" fmla="*/ 0 w 284"/>
                <a:gd name="T15" fmla="*/ 0 h 510"/>
                <a:gd name="T16" fmla="*/ 0 w 284"/>
                <a:gd name="T17" fmla="*/ 340 h 510"/>
                <a:gd name="T18" fmla="*/ 57 w 284"/>
                <a:gd name="T19" fmla="*/ 340 h 510"/>
                <a:gd name="T20" fmla="*/ 57 w 284"/>
                <a:gd name="T21" fmla="*/ 397 h 510"/>
                <a:gd name="T22" fmla="*/ 114 w 284"/>
                <a:gd name="T23" fmla="*/ 397 h 510"/>
                <a:gd name="T24" fmla="*/ 114 w 284"/>
                <a:gd name="T25" fmla="*/ 510 h 510"/>
                <a:gd name="T26" fmla="*/ 284 w 284"/>
                <a:gd name="T27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510">
                  <a:moveTo>
                    <a:pt x="284" y="510"/>
                  </a:moveTo>
                  <a:lnTo>
                    <a:pt x="284" y="283"/>
                  </a:lnTo>
                  <a:lnTo>
                    <a:pt x="284" y="227"/>
                  </a:lnTo>
                  <a:lnTo>
                    <a:pt x="114" y="227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284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92" name="Freeform 308"/>
            <p:cNvSpPr>
              <a:spLocks/>
            </p:cNvSpPr>
            <p:nvPr/>
          </p:nvSpPr>
          <p:spPr bwMode="auto">
            <a:xfrm>
              <a:off x="4827" y="699"/>
              <a:ext cx="680" cy="1418"/>
            </a:xfrm>
            <a:custGeom>
              <a:avLst/>
              <a:gdLst>
                <a:gd name="T0" fmla="*/ 340 w 680"/>
                <a:gd name="T1" fmla="*/ 57 h 1418"/>
                <a:gd name="T2" fmla="*/ 170 w 680"/>
                <a:gd name="T3" fmla="*/ 57 h 1418"/>
                <a:gd name="T4" fmla="*/ 170 w 680"/>
                <a:gd name="T5" fmla="*/ 0 h 1418"/>
                <a:gd name="T6" fmla="*/ 57 w 680"/>
                <a:gd name="T7" fmla="*/ 0 h 1418"/>
                <a:gd name="T8" fmla="*/ 57 w 680"/>
                <a:gd name="T9" fmla="*/ 114 h 1418"/>
                <a:gd name="T10" fmla="*/ 113 w 680"/>
                <a:gd name="T11" fmla="*/ 114 h 1418"/>
                <a:gd name="T12" fmla="*/ 113 w 680"/>
                <a:gd name="T13" fmla="*/ 170 h 1418"/>
                <a:gd name="T14" fmla="*/ 0 w 680"/>
                <a:gd name="T15" fmla="*/ 170 h 1418"/>
                <a:gd name="T16" fmla="*/ 0 w 680"/>
                <a:gd name="T17" fmla="*/ 284 h 1418"/>
                <a:gd name="T18" fmla="*/ 170 w 680"/>
                <a:gd name="T19" fmla="*/ 284 h 1418"/>
                <a:gd name="T20" fmla="*/ 170 w 680"/>
                <a:gd name="T21" fmla="*/ 397 h 1418"/>
                <a:gd name="T22" fmla="*/ 113 w 680"/>
                <a:gd name="T23" fmla="*/ 397 h 1418"/>
                <a:gd name="T24" fmla="*/ 113 w 680"/>
                <a:gd name="T25" fmla="*/ 511 h 1418"/>
                <a:gd name="T26" fmla="*/ 57 w 680"/>
                <a:gd name="T27" fmla="*/ 511 h 1418"/>
                <a:gd name="T28" fmla="*/ 57 w 680"/>
                <a:gd name="T29" fmla="*/ 794 h 1418"/>
                <a:gd name="T30" fmla="*/ 57 w 680"/>
                <a:gd name="T31" fmla="*/ 964 h 1418"/>
                <a:gd name="T32" fmla="*/ 170 w 680"/>
                <a:gd name="T33" fmla="*/ 964 h 1418"/>
                <a:gd name="T34" fmla="*/ 170 w 680"/>
                <a:gd name="T35" fmla="*/ 1134 h 1418"/>
                <a:gd name="T36" fmla="*/ 283 w 680"/>
                <a:gd name="T37" fmla="*/ 1134 h 1418"/>
                <a:gd name="T38" fmla="*/ 283 w 680"/>
                <a:gd name="T39" fmla="*/ 1191 h 1418"/>
                <a:gd name="T40" fmla="*/ 227 w 680"/>
                <a:gd name="T41" fmla="*/ 1191 h 1418"/>
                <a:gd name="T42" fmla="*/ 227 w 680"/>
                <a:gd name="T43" fmla="*/ 1361 h 1418"/>
                <a:gd name="T44" fmla="*/ 283 w 680"/>
                <a:gd name="T45" fmla="*/ 1361 h 1418"/>
                <a:gd name="T46" fmla="*/ 283 w 680"/>
                <a:gd name="T47" fmla="*/ 1418 h 1418"/>
                <a:gd name="T48" fmla="*/ 340 w 680"/>
                <a:gd name="T49" fmla="*/ 1418 h 1418"/>
                <a:gd name="T50" fmla="*/ 340 w 680"/>
                <a:gd name="T51" fmla="*/ 1304 h 1418"/>
                <a:gd name="T52" fmla="*/ 397 w 680"/>
                <a:gd name="T53" fmla="*/ 1304 h 1418"/>
                <a:gd name="T54" fmla="*/ 397 w 680"/>
                <a:gd name="T55" fmla="*/ 1248 h 1418"/>
                <a:gd name="T56" fmla="*/ 453 w 680"/>
                <a:gd name="T57" fmla="*/ 1248 h 1418"/>
                <a:gd name="T58" fmla="*/ 453 w 680"/>
                <a:gd name="T59" fmla="*/ 1191 h 1418"/>
                <a:gd name="T60" fmla="*/ 510 w 680"/>
                <a:gd name="T61" fmla="*/ 1191 h 1418"/>
                <a:gd name="T62" fmla="*/ 510 w 680"/>
                <a:gd name="T63" fmla="*/ 1078 h 1418"/>
                <a:gd name="T64" fmla="*/ 567 w 680"/>
                <a:gd name="T65" fmla="*/ 1078 h 1418"/>
                <a:gd name="T66" fmla="*/ 567 w 680"/>
                <a:gd name="T67" fmla="*/ 907 h 1418"/>
                <a:gd name="T68" fmla="*/ 680 w 680"/>
                <a:gd name="T69" fmla="*/ 907 h 1418"/>
                <a:gd name="T70" fmla="*/ 680 w 680"/>
                <a:gd name="T71" fmla="*/ 794 h 1418"/>
                <a:gd name="T72" fmla="*/ 567 w 680"/>
                <a:gd name="T73" fmla="*/ 794 h 1418"/>
                <a:gd name="T74" fmla="*/ 567 w 680"/>
                <a:gd name="T75" fmla="*/ 681 h 1418"/>
                <a:gd name="T76" fmla="*/ 510 w 680"/>
                <a:gd name="T77" fmla="*/ 681 h 1418"/>
                <a:gd name="T78" fmla="*/ 510 w 680"/>
                <a:gd name="T79" fmla="*/ 624 h 1418"/>
                <a:gd name="T80" fmla="*/ 453 w 680"/>
                <a:gd name="T81" fmla="*/ 624 h 1418"/>
                <a:gd name="T82" fmla="*/ 453 w 680"/>
                <a:gd name="T83" fmla="*/ 284 h 1418"/>
                <a:gd name="T84" fmla="*/ 397 w 680"/>
                <a:gd name="T85" fmla="*/ 284 h 1418"/>
                <a:gd name="T86" fmla="*/ 397 w 680"/>
                <a:gd name="T87" fmla="*/ 340 h 1418"/>
                <a:gd name="T88" fmla="*/ 283 w 680"/>
                <a:gd name="T89" fmla="*/ 340 h 1418"/>
                <a:gd name="T90" fmla="*/ 283 w 680"/>
                <a:gd name="T91" fmla="*/ 284 h 1418"/>
                <a:gd name="T92" fmla="*/ 340 w 680"/>
                <a:gd name="T93" fmla="*/ 284 h 1418"/>
                <a:gd name="T94" fmla="*/ 340 w 680"/>
                <a:gd name="T95" fmla="*/ 57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0" h="1418">
                  <a:moveTo>
                    <a:pt x="340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794"/>
                  </a:lnTo>
                  <a:lnTo>
                    <a:pt x="57" y="964"/>
                  </a:lnTo>
                  <a:lnTo>
                    <a:pt x="170" y="964"/>
                  </a:lnTo>
                  <a:lnTo>
                    <a:pt x="170" y="1134"/>
                  </a:lnTo>
                  <a:lnTo>
                    <a:pt x="283" y="1134"/>
                  </a:lnTo>
                  <a:lnTo>
                    <a:pt x="283" y="1191"/>
                  </a:lnTo>
                  <a:lnTo>
                    <a:pt x="227" y="1191"/>
                  </a:lnTo>
                  <a:lnTo>
                    <a:pt x="227" y="1361"/>
                  </a:lnTo>
                  <a:lnTo>
                    <a:pt x="283" y="1361"/>
                  </a:lnTo>
                  <a:lnTo>
                    <a:pt x="283" y="1418"/>
                  </a:lnTo>
                  <a:lnTo>
                    <a:pt x="340" y="1418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453" y="1248"/>
                  </a:lnTo>
                  <a:lnTo>
                    <a:pt x="453" y="1191"/>
                  </a:lnTo>
                  <a:lnTo>
                    <a:pt x="510" y="1191"/>
                  </a:lnTo>
                  <a:lnTo>
                    <a:pt x="510" y="1078"/>
                  </a:lnTo>
                  <a:lnTo>
                    <a:pt x="567" y="1078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453" y="624"/>
                  </a:lnTo>
                  <a:lnTo>
                    <a:pt x="453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93" name="Freeform 309"/>
            <p:cNvSpPr>
              <a:spLocks/>
            </p:cNvSpPr>
            <p:nvPr/>
          </p:nvSpPr>
          <p:spPr bwMode="auto">
            <a:xfrm>
              <a:off x="4430" y="1039"/>
              <a:ext cx="680" cy="1134"/>
            </a:xfrm>
            <a:custGeom>
              <a:avLst/>
              <a:gdLst>
                <a:gd name="T0" fmla="*/ 510 w 680"/>
                <a:gd name="T1" fmla="*/ 114 h 1134"/>
                <a:gd name="T2" fmla="*/ 283 w 680"/>
                <a:gd name="T3" fmla="*/ 114 h 1134"/>
                <a:gd name="T4" fmla="*/ 283 w 680"/>
                <a:gd name="T5" fmla="*/ 0 h 1134"/>
                <a:gd name="T6" fmla="*/ 170 w 680"/>
                <a:gd name="T7" fmla="*/ 0 h 1134"/>
                <a:gd name="T8" fmla="*/ 170 w 680"/>
                <a:gd name="T9" fmla="*/ 171 h 1134"/>
                <a:gd name="T10" fmla="*/ 113 w 680"/>
                <a:gd name="T11" fmla="*/ 171 h 1134"/>
                <a:gd name="T12" fmla="*/ 113 w 680"/>
                <a:gd name="T13" fmla="*/ 227 h 1134"/>
                <a:gd name="T14" fmla="*/ 57 w 680"/>
                <a:gd name="T15" fmla="*/ 227 h 1134"/>
                <a:gd name="T16" fmla="*/ 57 w 680"/>
                <a:gd name="T17" fmla="*/ 341 h 1134"/>
                <a:gd name="T18" fmla="*/ 0 w 680"/>
                <a:gd name="T19" fmla="*/ 341 h 1134"/>
                <a:gd name="T20" fmla="*/ 0 w 680"/>
                <a:gd name="T21" fmla="*/ 397 h 1134"/>
                <a:gd name="T22" fmla="*/ 113 w 680"/>
                <a:gd name="T23" fmla="*/ 397 h 1134"/>
                <a:gd name="T24" fmla="*/ 113 w 680"/>
                <a:gd name="T25" fmla="*/ 511 h 1134"/>
                <a:gd name="T26" fmla="*/ 170 w 680"/>
                <a:gd name="T27" fmla="*/ 511 h 1134"/>
                <a:gd name="T28" fmla="*/ 170 w 680"/>
                <a:gd name="T29" fmla="*/ 681 h 1134"/>
                <a:gd name="T30" fmla="*/ 227 w 680"/>
                <a:gd name="T31" fmla="*/ 681 h 1134"/>
                <a:gd name="T32" fmla="*/ 227 w 680"/>
                <a:gd name="T33" fmla="*/ 851 h 1134"/>
                <a:gd name="T34" fmla="*/ 283 w 680"/>
                <a:gd name="T35" fmla="*/ 851 h 1134"/>
                <a:gd name="T36" fmla="*/ 283 w 680"/>
                <a:gd name="T37" fmla="*/ 908 h 1134"/>
                <a:gd name="T38" fmla="*/ 397 w 680"/>
                <a:gd name="T39" fmla="*/ 908 h 1134"/>
                <a:gd name="T40" fmla="*/ 397 w 680"/>
                <a:gd name="T41" fmla="*/ 1021 h 1134"/>
                <a:gd name="T42" fmla="*/ 454 w 680"/>
                <a:gd name="T43" fmla="*/ 1021 h 1134"/>
                <a:gd name="T44" fmla="*/ 454 w 680"/>
                <a:gd name="T45" fmla="*/ 1134 h 1134"/>
                <a:gd name="T46" fmla="*/ 510 w 680"/>
                <a:gd name="T47" fmla="*/ 1134 h 1134"/>
                <a:gd name="T48" fmla="*/ 510 w 680"/>
                <a:gd name="T49" fmla="*/ 1078 h 1134"/>
                <a:gd name="T50" fmla="*/ 567 w 680"/>
                <a:gd name="T51" fmla="*/ 1078 h 1134"/>
                <a:gd name="T52" fmla="*/ 567 w 680"/>
                <a:gd name="T53" fmla="*/ 964 h 1134"/>
                <a:gd name="T54" fmla="*/ 624 w 680"/>
                <a:gd name="T55" fmla="*/ 964 h 1134"/>
                <a:gd name="T56" fmla="*/ 624 w 680"/>
                <a:gd name="T57" fmla="*/ 851 h 1134"/>
                <a:gd name="T58" fmla="*/ 680 w 680"/>
                <a:gd name="T59" fmla="*/ 851 h 1134"/>
                <a:gd name="T60" fmla="*/ 680 w 680"/>
                <a:gd name="T61" fmla="*/ 794 h 1134"/>
                <a:gd name="T62" fmla="*/ 567 w 680"/>
                <a:gd name="T63" fmla="*/ 794 h 1134"/>
                <a:gd name="T64" fmla="*/ 567 w 680"/>
                <a:gd name="T65" fmla="*/ 624 h 1134"/>
                <a:gd name="T66" fmla="*/ 454 w 680"/>
                <a:gd name="T67" fmla="*/ 624 h 1134"/>
                <a:gd name="T68" fmla="*/ 454 w 680"/>
                <a:gd name="T69" fmla="*/ 171 h 1134"/>
                <a:gd name="T70" fmla="*/ 510 w 680"/>
                <a:gd name="T71" fmla="*/ 171 h 1134"/>
                <a:gd name="T72" fmla="*/ 510 w 680"/>
                <a:gd name="T73" fmla="*/ 11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0" h="1134">
                  <a:moveTo>
                    <a:pt x="510" y="114"/>
                  </a:moveTo>
                  <a:lnTo>
                    <a:pt x="283" y="114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171"/>
                  </a:lnTo>
                  <a:lnTo>
                    <a:pt x="113" y="171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908"/>
                  </a:lnTo>
                  <a:lnTo>
                    <a:pt x="397" y="908"/>
                  </a:lnTo>
                  <a:lnTo>
                    <a:pt x="397" y="1021"/>
                  </a:lnTo>
                  <a:lnTo>
                    <a:pt x="454" y="1021"/>
                  </a:lnTo>
                  <a:lnTo>
                    <a:pt x="454" y="1134"/>
                  </a:lnTo>
                  <a:lnTo>
                    <a:pt x="510" y="1134"/>
                  </a:lnTo>
                  <a:lnTo>
                    <a:pt x="510" y="1078"/>
                  </a:lnTo>
                  <a:lnTo>
                    <a:pt x="567" y="1078"/>
                  </a:lnTo>
                  <a:lnTo>
                    <a:pt x="567" y="964"/>
                  </a:lnTo>
                  <a:lnTo>
                    <a:pt x="624" y="964"/>
                  </a:lnTo>
                  <a:lnTo>
                    <a:pt x="624" y="851"/>
                  </a:lnTo>
                  <a:lnTo>
                    <a:pt x="680" y="85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624"/>
                  </a:lnTo>
                  <a:lnTo>
                    <a:pt x="454" y="624"/>
                  </a:lnTo>
                  <a:lnTo>
                    <a:pt x="454" y="171"/>
                  </a:lnTo>
                  <a:lnTo>
                    <a:pt x="510" y="171"/>
                  </a:lnTo>
                  <a:lnTo>
                    <a:pt x="51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94" name="Freeform 310"/>
            <p:cNvSpPr>
              <a:spLocks/>
            </p:cNvSpPr>
            <p:nvPr/>
          </p:nvSpPr>
          <p:spPr bwMode="auto">
            <a:xfrm>
              <a:off x="3976" y="926"/>
              <a:ext cx="624" cy="510"/>
            </a:xfrm>
            <a:custGeom>
              <a:avLst/>
              <a:gdLst>
                <a:gd name="T0" fmla="*/ 624 w 624"/>
                <a:gd name="T1" fmla="*/ 0 h 510"/>
                <a:gd name="T2" fmla="*/ 341 w 624"/>
                <a:gd name="T3" fmla="*/ 0 h 510"/>
                <a:gd name="T4" fmla="*/ 341 w 624"/>
                <a:gd name="T5" fmla="*/ 113 h 510"/>
                <a:gd name="T6" fmla="*/ 284 w 624"/>
                <a:gd name="T7" fmla="*/ 113 h 510"/>
                <a:gd name="T8" fmla="*/ 284 w 624"/>
                <a:gd name="T9" fmla="*/ 170 h 510"/>
                <a:gd name="T10" fmla="*/ 57 w 624"/>
                <a:gd name="T11" fmla="*/ 170 h 510"/>
                <a:gd name="T12" fmla="*/ 57 w 624"/>
                <a:gd name="T13" fmla="*/ 227 h 510"/>
                <a:gd name="T14" fmla="*/ 0 w 624"/>
                <a:gd name="T15" fmla="*/ 227 h 510"/>
                <a:gd name="T16" fmla="*/ 0 w 624"/>
                <a:gd name="T17" fmla="*/ 284 h 510"/>
                <a:gd name="T18" fmla="*/ 57 w 624"/>
                <a:gd name="T19" fmla="*/ 284 h 510"/>
                <a:gd name="T20" fmla="*/ 57 w 624"/>
                <a:gd name="T21" fmla="*/ 340 h 510"/>
                <a:gd name="T22" fmla="*/ 227 w 624"/>
                <a:gd name="T23" fmla="*/ 340 h 510"/>
                <a:gd name="T24" fmla="*/ 227 w 624"/>
                <a:gd name="T25" fmla="*/ 284 h 510"/>
                <a:gd name="T26" fmla="*/ 397 w 624"/>
                <a:gd name="T27" fmla="*/ 284 h 510"/>
                <a:gd name="T28" fmla="*/ 397 w 624"/>
                <a:gd name="T29" fmla="*/ 397 h 510"/>
                <a:gd name="T30" fmla="*/ 341 w 624"/>
                <a:gd name="T31" fmla="*/ 397 h 510"/>
                <a:gd name="T32" fmla="*/ 341 w 624"/>
                <a:gd name="T33" fmla="*/ 454 h 510"/>
                <a:gd name="T34" fmla="*/ 397 w 624"/>
                <a:gd name="T35" fmla="*/ 454 h 510"/>
                <a:gd name="T36" fmla="*/ 397 w 624"/>
                <a:gd name="T37" fmla="*/ 510 h 510"/>
                <a:gd name="T38" fmla="*/ 454 w 624"/>
                <a:gd name="T39" fmla="*/ 510 h 510"/>
                <a:gd name="T40" fmla="*/ 454 w 624"/>
                <a:gd name="T41" fmla="*/ 454 h 510"/>
                <a:gd name="T42" fmla="*/ 511 w 624"/>
                <a:gd name="T43" fmla="*/ 454 h 510"/>
                <a:gd name="T44" fmla="*/ 511 w 624"/>
                <a:gd name="T45" fmla="*/ 340 h 510"/>
                <a:gd name="T46" fmla="*/ 567 w 624"/>
                <a:gd name="T47" fmla="*/ 340 h 510"/>
                <a:gd name="T48" fmla="*/ 567 w 624"/>
                <a:gd name="T49" fmla="*/ 284 h 510"/>
                <a:gd name="T50" fmla="*/ 624 w 624"/>
                <a:gd name="T51" fmla="*/ 284 h 510"/>
                <a:gd name="T52" fmla="*/ 624 w 624"/>
                <a:gd name="T5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10">
                  <a:moveTo>
                    <a:pt x="624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511" y="454"/>
                  </a:lnTo>
                  <a:lnTo>
                    <a:pt x="511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95" name="Freeform 311"/>
            <p:cNvSpPr>
              <a:spLocks/>
            </p:cNvSpPr>
            <p:nvPr/>
          </p:nvSpPr>
          <p:spPr bwMode="auto">
            <a:xfrm>
              <a:off x="3409" y="132"/>
              <a:ext cx="1021" cy="907"/>
            </a:xfrm>
            <a:custGeom>
              <a:avLst/>
              <a:gdLst>
                <a:gd name="T0" fmla="*/ 964 w 1021"/>
                <a:gd name="T1" fmla="*/ 794 h 907"/>
                <a:gd name="T2" fmla="*/ 964 w 1021"/>
                <a:gd name="T3" fmla="*/ 511 h 907"/>
                <a:gd name="T4" fmla="*/ 1021 w 1021"/>
                <a:gd name="T5" fmla="*/ 511 h 907"/>
                <a:gd name="T6" fmla="*/ 1021 w 1021"/>
                <a:gd name="T7" fmla="*/ 454 h 907"/>
                <a:gd name="T8" fmla="*/ 964 w 1021"/>
                <a:gd name="T9" fmla="*/ 454 h 907"/>
                <a:gd name="T10" fmla="*/ 964 w 1021"/>
                <a:gd name="T11" fmla="*/ 397 h 907"/>
                <a:gd name="T12" fmla="*/ 794 w 1021"/>
                <a:gd name="T13" fmla="*/ 397 h 907"/>
                <a:gd name="T14" fmla="*/ 794 w 1021"/>
                <a:gd name="T15" fmla="*/ 340 h 907"/>
                <a:gd name="T16" fmla="*/ 511 w 1021"/>
                <a:gd name="T17" fmla="*/ 340 h 907"/>
                <a:gd name="T18" fmla="*/ 511 w 1021"/>
                <a:gd name="T19" fmla="*/ 284 h 907"/>
                <a:gd name="T20" fmla="*/ 340 w 1021"/>
                <a:gd name="T21" fmla="*/ 284 h 907"/>
                <a:gd name="T22" fmla="*/ 340 w 1021"/>
                <a:gd name="T23" fmla="*/ 57 h 907"/>
                <a:gd name="T24" fmla="*/ 227 w 1021"/>
                <a:gd name="T25" fmla="*/ 57 h 907"/>
                <a:gd name="T26" fmla="*/ 227 w 1021"/>
                <a:gd name="T27" fmla="*/ 0 h 907"/>
                <a:gd name="T28" fmla="*/ 114 w 1021"/>
                <a:gd name="T29" fmla="*/ 0 h 907"/>
                <a:gd name="T30" fmla="*/ 114 w 1021"/>
                <a:gd name="T31" fmla="*/ 57 h 907"/>
                <a:gd name="T32" fmla="*/ 0 w 1021"/>
                <a:gd name="T33" fmla="*/ 57 h 907"/>
                <a:gd name="T34" fmla="*/ 0 w 1021"/>
                <a:gd name="T35" fmla="*/ 114 h 907"/>
                <a:gd name="T36" fmla="*/ 57 w 1021"/>
                <a:gd name="T37" fmla="*/ 114 h 907"/>
                <a:gd name="T38" fmla="*/ 57 w 1021"/>
                <a:gd name="T39" fmla="*/ 170 h 907"/>
                <a:gd name="T40" fmla="*/ 170 w 1021"/>
                <a:gd name="T41" fmla="*/ 170 h 907"/>
                <a:gd name="T42" fmla="*/ 170 w 1021"/>
                <a:gd name="T43" fmla="*/ 511 h 907"/>
                <a:gd name="T44" fmla="*/ 114 w 1021"/>
                <a:gd name="T45" fmla="*/ 511 h 907"/>
                <a:gd name="T46" fmla="*/ 114 w 1021"/>
                <a:gd name="T47" fmla="*/ 624 h 907"/>
                <a:gd name="T48" fmla="*/ 170 w 1021"/>
                <a:gd name="T49" fmla="*/ 681 h 907"/>
                <a:gd name="T50" fmla="*/ 170 w 1021"/>
                <a:gd name="T51" fmla="*/ 737 h 907"/>
                <a:gd name="T52" fmla="*/ 340 w 1021"/>
                <a:gd name="T53" fmla="*/ 737 h 907"/>
                <a:gd name="T54" fmla="*/ 340 w 1021"/>
                <a:gd name="T55" fmla="*/ 794 h 907"/>
                <a:gd name="T56" fmla="*/ 511 w 1021"/>
                <a:gd name="T57" fmla="*/ 794 h 907"/>
                <a:gd name="T58" fmla="*/ 511 w 1021"/>
                <a:gd name="T59" fmla="*/ 851 h 907"/>
                <a:gd name="T60" fmla="*/ 737 w 1021"/>
                <a:gd name="T61" fmla="*/ 851 h 907"/>
                <a:gd name="T62" fmla="*/ 737 w 1021"/>
                <a:gd name="T63" fmla="*/ 907 h 907"/>
                <a:gd name="T64" fmla="*/ 908 w 1021"/>
                <a:gd name="T65" fmla="*/ 907 h 907"/>
                <a:gd name="T66" fmla="*/ 908 w 1021"/>
                <a:gd name="T67" fmla="*/ 794 h 907"/>
                <a:gd name="T68" fmla="*/ 964 w 1021"/>
                <a:gd name="T69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1" h="907">
                  <a:moveTo>
                    <a:pt x="964" y="794"/>
                  </a:moveTo>
                  <a:lnTo>
                    <a:pt x="964" y="511"/>
                  </a:lnTo>
                  <a:lnTo>
                    <a:pt x="1021" y="511"/>
                  </a:lnTo>
                  <a:lnTo>
                    <a:pt x="1021" y="454"/>
                  </a:lnTo>
                  <a:lnTo>
                    <a:pt x="964" y="454"/>
                  </a:lnTo>
                  <a:lnTo>
                    <a:pt x="964" y="397"/>
                  </a:lnTo>
                  <a:lnTo>
                    <a:pt x="794" y="397"/>
                  </a:lnTo>
                  <a:lnTo>
                    <a:pt x="794" y="340"/>
                  </a:lnTo>
                  <a:lnTo>
                    <a:pt x="511" y="340"/>
                  </a:lnTo>
                  <a:lnTo>
                    <a:pt x="511" y="284"/>
                  </a:lnTo>
                  <a:lnTo>
                    <a:pt x="340" y="284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14" y="624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511" y="794"/>
                  </a:lnTo>
                  <a:lnTo>
                    <a:pt x="511" y="851"/>
                  </a:lnTo>
                  <a:lnTo>
                    <a:pt x="737" y="851"/>
                  </a:lnTo>
                  <a:lnTo>
                    <a:pt x="737" y="907"/>
                  </a:lnTo>
                  <a:lnTo>
                    <a:pt x="908" y="907"/>
                  </a:lnTo>
                  <a:lnTo>
                    <a:pt x="908" y="794"/>
                  </a:lnTo>
                  <a:lnTo>
                    <a:pt x="964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00" name="Freeform 316"/>
            <p:cNvSpPr>
              <a:spLocks/>
            </p:cNvSpPr>
            <p:nvPr/>
          </p:nvSpPr>
          <p:spPr bwMode="auto">
            <a:xfrm>
              <a:off x="3693" y="2287"/>
              <a:ext cx="1304" cy="1304"/>
            </a:xfrm>
            <a:custGeom>
              <a:avLst/>
              <a:gdLst>
                <a:gd name="T0" fmla="*/ 510 w 1304"/>
                <a:gd name="T1" fmla="*/ 1134 h 1304"/>
                <a:gd name="T2" fmla="*/ 170 w 1304"/>
                <a:gd name="T3" fmla="*/ 1077 h 1304"/>
                <a:gd name="T4" fmla="*/ 283 w 1304"/>
                <a:gd name="T5" fmla="*/ 1021 h 1304"/>
                <a:gd name="T6" fmla="*/ 227 w 1304"/>
                <a:gd name="T7" fmla="*/ 964 h 1304"/>
                <a:gd name="T8" fmla="*/ 113 w 1304"/>
                <a:gd name="T9" fmla="*/ 907 h 1304"/>
                <a:gd name="T10" fmla="*/ 0 w 1304"/>
                <a:gd name="T11" fmla="*/ 794 h 1304"/>
                <a:gd name="T12" fmla="*/ 113 w 1304"/>
                <a:gd name="T13" fmla="*/ 680 h 1304"/>
                <a:gd name="T14" fmla="*/ 170 w 1304"/>
                <a:gd name="T15" fmla="*/ 850 h 1304"/>
                <a:gd name="T16" fmla="*/ 113 w 1304"/>
                <a:gd name="T17" fmla="*/ 907 h 1304"/>
                <a:gd name="T18" fmla="*/ 227 w 1304"/>
                <a:gd name="T19" fmla="*/ 850 h 1304"/>
                <a:gd name="T20" fmla="*/ 283 w 1304"/>
                <a:gd name="T21" fmla="*/ 680 h 1304"/>
                <a:gd name="T22" fmla="*/ 227 w 1304"/>
                <a:gd name="T23" fmla="*/ 624 h 1304"/>
                <a:gd name="T24" fmla="*/ 340 w 1304"/>
                <a:gd name="T25" fmla="*/ 567 h 1304"/>
                <a:gd name="T26" fmla="*/ 453 w 1304"/>
                <a:gd name="T27" fmla="*/ 510 h 1304"/>
                <a:gd name="T28" fmla="*/ 340 w 1304"/>
                <a:gd name="T29" fmla="*/ 567 h 1304"/>
                <a:gd name="T30" fmla="*/ 283 w 1304"/>
                <a:gd name="T31" fmla="*/ 510 h 1304"/>
                <a:gd name="T32" fmla="*/ 227 w 1304"/>
                <a:gd name="T33" fmla="*/ 453 h 1304"/>
                <a:gd name="T34" fmla="*/ 283 w 1304"/>
                <a:gd name="T35" fmla="*/ 397 h 1304"/>
                <a:gd name="T36" fmla="*/ 397 w 1304"/>
                <a:gd name="T37" fmla="*/ 340 h 1304"/>
                <a:gd name="T38" fmla="*/ 453 w 1304"/>
                <a:gd name="T39" fmla="*/ 227 h 1304"/>
                <a:gd name="T40" fmla="*/ 624 w 1304"/>
                <a:gd name="T41" fmla="*/ 170 h 1304"/>
                <a:gd name="T42" fmla="*/ 680 w 1304"/>
                <a:gd name="T43" fmla="*/ 113 h 1304"/>
                <a:gd name="T44" fmla="*/ 964 w 1304"/>
                <a:gd name="T45" fmla="*/ 0 h 1304"/>
                <a:gd name="T46" fmla="*/ 1077 w 1304"/>
                <a:gd name="T47" fmla="*/ 57 h 1304"/>
                <a:gd name="T48" fmla="*/ 1134 w 1304"/>
                <a:gd name="T49" fmla="*/ 283 h 1304"/>
                <a:gd name="T50" fmla="*/ 1191 w 1304"/>
                <a:gd name="T51" fmla="*/ 397 h 1304"/>
                <a:gd name="T52" fmla="*/ 1247 w 1304"/>
                <a:gd name="T53" fmla="*/ 340 h 1304"/>
                <a:gd name="T54" fmla="*/ 1304 w 1304"/>
                <a:gd name="T55" fmla="*/ 510 h 1304"/>
                <a:gd name="T56" fmla="*/ 1247 w 1304"/>
                <a:gd name="T57" fmla="*/ 567 h 1304"/>
                <a:gd name="T58" fmla="*/ 1134 w 1304"/>
                <a:gd name="T59" fmla="*/ 907 h 1304"/>
                <a:gd name="T60" fmla="*/ 1191 w 1304"/>
                <a:gd name="T61" fmla="*/ 964 h 1304"/>
                <a:gd name="T62" fmla="*/ 1247 w 1304"/>
                <a:gd name="T63" fmla="*/ 1021 h 1304"/>
                <a:gd name="T64" fmla="*/ 1134 w 1304"/>
                <a:gd name="T65" fmla="*/ 1134 h 1304"/>
                <a:gd name="T66" fmla="*/ 1304 w 1304"/>
                <a:gd name="T67" fmla="*/ 1191 h 1304"/>
                <a:gd name="T68" fmla="*/ 1247 w 1304"/>
                <a:gd name="T69" fmla="*/ 1247 h 1304"/>
                <a:gd name="T70" fmla="*/ 907 w 1304"/>
                <a:gd name="T71" fmla="*/ 1304 h 1304"/>
                <a:gd name="T72" fmla="*/ 737 w 1304"/>
                <a:gd name="T73" fmla="*/ 1247 h 1304"/>
                <a:gd name="T74" fmla="*/ 624 w 1304"/>
                <a:gd name="T75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4" h="1304">
                  <a:moveTo>
                    <a:pt x="510" y="1191"/>
                  </a:moveTo>
                  <a:lnTo>
                    <a:pt x="510" y="1134"/>
                  </a:lnTo>
                  <a:lnTo>
                    <a:pt x="170" y="1134"/>
                  </a:lnTo>
                  <a:lnTo>
                    <a:pt x="170" y="1077"/>
                  </a:lnTo>
                  <a:lnTo>
                    <a:pt x="283" y="1077"/>
                  </a:lnTo>
                  <a:lnTo>
                    <a:pt x="283" y="1021"/>
                  </a:lnTo>
                  <a:lnTo>
                    <a:pt x="227" y="1021"/>
                  </a:lnTo>
                  <a:lnTo>
                    <a:pt x="227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283" y="850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964" y="113"/>
                  </a:lnTo>
                  <a:lnTo>
                    <a:pt x="964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134" y="57"/>
                  </a:lnTo>
                  <a:lnTo>
                    <a:pt x="1134" y="283"/>
                  </a:lnTo>
                  <a:lnTo>
                    <a:pt x="1191" y="283"/>
                  </a:lnTo>
                  <a:lnTo>
                    <a:pt x="1191" y="397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510"/>
                  </a:lnTo>
                  <a:lnTo>
                    <a:pt x="1247" y="510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907"/>
                  </a:lnTo>
                  <a:lnTo>
                    <a:pt x="1191" y="907"/>
                  </a:lnTo>
                  <a:lnTo>
                    <a:pt x="1191" y="964"/>
                  </a:lnTo>
                  <a:lnTo>
                    <a:pt x="1247" y="964"/>
                  </a:lnTo>
                  <a:lnTo>
                    <a:pt x="1247" y="1021"/>
                  </a:lnTo>
                  <a:lnTo>
                    <a:pt x="1134" y="1021"/>
                  </a:lnTo>
                  <a:lnTo>
                    <a:pt x="1134" y="1134"/>
                  </a:lnTo>
                  <a:lnTo>
                    <a:pt x="1304" y="1134"/>
                  </a:lnTo>
                  <a:lnTo>
                    <a:pt x="1304" y="1191"/>
                  </a:lnTo>
                  <a:lnTo>
                    <a:pt x="1247" y="1191"/>
                  </a:lnTo>
                  <a:lnTo>
                    <a:pt x="1247" y="1247"/>
                  </a:lnTo>
                  <a:lnTo>
                    <a:pt x="907" y="1247"/>
                  </a:lnTo>
                  <a:lnTo>
                    <a:pt x="907" y="1304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624" y="1247"/>
                  </a:lnTo>
                  <a:lnTo>
                    <a:pt x="624" y="1191"/>
                  </a:lnTo>
                  <a:lnTo>
                    <a:pt x="510" y="119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66" name="Freeform 382"/>
            <p:cNvSpPr>
              <a:spLocks/>
            </p:cNvSpPr>
            <p:nvPr/>
          </p:nvSpPr>
          <p:spPr bwMode="auto">
            <a:xfrm>
              <a:off x="3068" y="5009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57 w 113"/>
                <a:gd name="T3" fmla="*/ 0 h 170"/>
                <a:gd name="T4" fmla="*/ 57 w 113"/>
                <a:gd name="T5" fmla="*/ 56 h 170"/>
                <a:gd name="T6" fmla="*/ 0 w 113"/>
                <a:gd name="T7" fmla="*/ 56 h 170"/>
                <a:gd name="T8" fmla="*/ 0 w 113"/>
                <a:gd name="T9" fmla="*/ 170 h 170"/>
                <a:gd name="T10" fmla="*/ 113 w 113"/>
                <a:gd name="T11" fmla="*/ 170 h 170"/>
                <a:gd name="T12" fmla="*/ 113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69" name="Freeform 385"/>
            <p:cNvSpPr>
              <a:spLocks/>
            </p:cNvSpPr>
            <p:nvPr/>
          </p:nvSpPr>
          <p:spPr bwMode="auto">
            <a:xfrm>
              <a:off x="2955" y="5122"/>
              <a:ext cx="510" cy="624"/>
            </a:xfrm>
            <a:custGeom>
              <a:avLst/>
              <a:gdLst>
                <a:gd name="T0" fmla="*/ 283 w 510"/>
                <a:gd name="T1" fmla="*/ 624 h 624"/>
                <a:gd name="T2" fmla="*/ 170 w 510"/>
                <a:gd name="T3" fmla="*/ 624 h 624"/>
                <a:gd name="T4" fmla="*/ 170 w 510"/>
                <a:gd name="T5" fmla="*/ 454 h 624"/>
                <a:gd name="T6" fmla="*/ 113 w 510"/>
                <a:gd name="T7" fmla="*/ 454 h 624"/>
                <a:gd name="T8" fmla="*/ 113 w 510"/>
                <a:gd name="T9" fmla="*/ 340 h 624"/>
                <a:gd name="T10" fmla="*/ 56 w 510"/>
                <a:gd name="T11" fmla="*/ 340 h 624"/>
                <a:gd name="T12" fmla="*/ 56 w 510"/>
                <a:gd name="T13" fmla="*/ 227 h 624"/>
                <a:gd name="T14" fmla="*/ 0 w 510"/>
                <a:gd name="T15" fmla="*/ 227 h 624"/>
                <a:gd name="T16" fmla="*/ 0 w 510"/>
                <a:gd name="T17" fmla="*/ 57 h 624"/>
                <a:gd name="T18" fmla="*/ 56 w 510"/>
                <a:gd name="T19" fmla="*/ 57 h 624"/>
                <a:gd name="T20" fmla="*/ 56 w 510"/>
                <a:gd name="T21" fmla="*/ 0 h 624"/>
                <a:gd name="T22" fmla="*/ 113 w 510"/>
                <a:gd name="T23" fmla="*/ 0 h 624"/>
                <a:gd name="T24" fmla="*/ 113 w 510"/>
                <a:gd name="T25" fmla="*/ 57 h 624"/>
                <a:gd name="T26" fmla="*/ 397 w 510"/>
                <a:gd name="T27" fmla="*/ 57 h 624"/>
                <a:gd name="T28" fmla="*/ 397 w 510"/>
                <a:gd name="T29" fmla="*/ 227 h 624"/>
                <a:gd name="T30" fmla="*/ 453 w 510"/>
                <a:gd name="T31" fmla="*/ 227 h 624"/>
                <a:gd name="T32" fmla="*/ 453 w 510"/>
                <a:gd name="T33" fmla="*/ 340 h 624"/>
                <a:gd name="T34" fmla="*/ 510 w 510"/>
                <a:gd name="T35" fmla="*/ 340 h 624"/>
                <a:gd name="T36" fmla="*/ 510 w 510"/>
                <a:gd name="T37" fmla="*/ 454 h 624"/>
                <a:gd name="T38" fmla="*/ 453 w 510"/>
                <a:gd name="T39" fmla="*/ 454 h 624"/>
                <a:gd name="T40" fmla="*/ 453 w 510"/>
                <a:gd name="T41" fmla="*/ 510 h 624"/>
                <a:gd name="T42" fmla="*/ 340 w 510"/>
                <a:gd name="T43" fmla="*/ 510 h 624"/>
                <a:gd name="T44" fmla="*/ 340 w 510"/>
                <a:gd name="T45" fmla="*/ 567 h 624"/>
                <a:gd name="T46" fmla="*/ 283 w 510"/>
                <a:gd name="T47" fmla="*/ 567 h 624"/>
                <a:gd name="T48" fmla="*/ 283 w 510"/>
                <a:gd name="T4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624">
                  <a:moveTo>
                    <a:pt x="283" y="624"/>
                  </a:moveTo>
                  <a:lnTo>
                    <a:pt x="170" y="624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397" y="57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454"/>
                  </a:lnTo>
                  <a:lnTo>
                    <a:pt x="453" y="454"/>
                  </a:lnTo>
                  <a:lnTo>
                    <a:pt x="453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797" name="Group 413"/>
          <p:cNvGrpSpPr>
            <a:grpSpLocks/>
          </p:cNvGrpSpPr>
          <p:nvPr/>
        </p:nvGrpSpPr>
        <p:grpSpPr bwMode="auto">
          <a:xfrm>
            <a:off x="6130925" y="5521325"/>
            <a:ext cx="1800225" cy="2070100"/>
            <a:chOff x="3862" y="3478"/>
            <a:chExt cx="1134" cy="1304"/>
          </a:xfrm>
        </p:grpSpPr>
        <p:sp>
          <p:nvSpPr>
            <p:cNvPr id="16798" name="Freeform 414"/>
            <p:cNvSpPr>
              <a:spLocks/>
            </p:cNvSpPr>
            <p:nvPr/>
          </p:nvSpPr>
          <p:spPr bwMode="auto">
            <a:xfrm>
              <a:off x="4373" y="3534"/>
              <a:ext cx="397" cy="340"/>
            </a:xfrm>
            <a:custGeom>
              <a:avLst/>
              <a:gdLst>
                <a:gd name="T0" fmla="*/ 284 w 397"/>
                <a:gd name="T1" fmla="*/ 0 h 341"/>
                <a:gd name="T2" fmla="*/ 227 w 397"/>
                <a:gd name="T3" fmla="*/ 0 h 341"/>
                <a:gd name="T4" fmla="*/ 227 w 397"/>
                <a:gd name="T5" fmla="*/ 57 h 341"/>
                <a:gd name="T6" fmla="*/ 114 w 397"/>
                <a:gd name="T7" fmla="*/ 57 h 341"/>
                <a:gd name="T8" fmla="*/ 114 w 397"/>
                <a:gd name="T9" fmla="*/ 114 h 341"/>
                <a:gd name="T10" fmla="*/ 57 w 397"/>
                <a:gd name="T11" fmla="*/ 114 h 341"/>
                <a:gd name="T12" fmla="*/ 57 w 397"/>
                <a:gd name="T13" fmla="*/ 170 h 341"/>
                <a:gd name="T14" fmla="*/ 114 w 397"/>
                <a:gd name="T15" fmla="*/ 170 h 341"/>
                <a:gd name="T16" fmla="*/ 114 w 397"/>
                <a:gd name="T17" fmla="*/ 227 h 341"/>
                <a:gd name="T18" fmla="*/ 0 w 397"/>
                <a:gd name="T19" fmla="*/ 227 h 341"/>
                <a:gd name="T20" fmla="*/ 0 w 397"/>
                <a:gd name="T21" fmla="*/ 341 h 341"/>
                <a:gd name="T22" fmla="*/ 227 w 397"/>
                <a:gd name="T23" fmla="*/ 341 h 341"/>
                <a:gd name="T24" fmla="*/ 227 w 397"/>
                <a:gd name="T25" fmla="*/ 284 h 341"/>
                <a:gd name="T26" fmla="*/ 397 w 397"/>
                <a:gd name="T27" fmla="*/ 284 h 341"/>
                <a:gd name="T28" fmla="*/ 397 w 397"/>
                <a:gd name="T29" fmla="*/ 227 h 341"/>
                <a:gd name="T30" fmla="*/ 284 w 397"/>
                <a:gd name="T31" fmla="*/ 227 h 341"/>
                <a:gd name="T32" fmla="*/ 284 w 397"/>
                <a:gd name="T3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1">
                  <a:moveTo>
                    <a:pt x="284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99" name="Freeform 415"/>
            <p:cNvSpPr>
              <a:spLocks/>
            </p:cNvSpPr>
            <p:nvPr/>
          </p:nvSpPr>
          <p:spPr bwMode="auto">
            <a:xfrm>
              <a:off x="4032" y="3478"/>
              <a:ext cx="454" cy="397"/>
            </a:xfrm>
            <a:custGeom>
              <a:avLst/>
              <a:gdLst>
                <a:gd name="T0" fmla="*/ 113 w 454"/>
                <a:gd name="T1" fmla="*/ 283 h 397"/>
                <a:gd name="T2" fmla="*/ 227 w 454"/>
                <a:gd name="T3" fmla="*/ 283 h 397"/>
                <a:gd name="T4" fmla="*/ 227 w 454"/>
                <a:gd name="T5" fmla="*/ 397 h 397"/>
                <a:gd name="T6" fmla="*/ 284 w 454"/>
                <a:gd name="T7" fmla="*/ 397 h 397"/>
                <a:gd name="T8" fmla="*/ 284 w 454"/>
                <a:gd name="T9" fmla="*/ 340 h 397"/>
                <a:gd name="T10" fmla="*/ 340 w 454"/>
                <a:gd name="T11" fmla="*/ 340 h 397"/>
                <a:gd name="T12" fmla="*/ 340 w 454"/>
                <a:gd name="T13" fmla="*/ 283 h 397"/>
                <a:gd name="T14" fmla="*/ 454 w 454"/>
                <a:gd name="T15" fmla="*/ 283 h 397"/>
                <a:gd name="T16" fmla="*/ 454 w 454"/>
                <a:gd name="T17" fmla="*/ 226 h 397"/>
                <a:gd name="T18" fmla="*/ 397 w 454"/>
                <a:gd name="T19" fmla="*/ 226 h 397"/>
                <a:gd name="T20" fmla="*/ 397 w 454"/>
                <a:gd name="T21" fmla="*/ 170 h 397"/>
                <a:gd name="T22" fmla="*/ 454 w 454"/>
                <a:gd name="T23" fmla="*/ 170 h 397"/>
                <a:gd name="T24" fmla="*/ 454 w 454"/>
                <a:gd name="T25" fmla="*/ 113 h 397"/>
                <a:gd name="T26" fmla="*/ 397 w 454"/>
                <a:gd name="T27" fmla="*/ 113 h 397"/>
                <a:gd name="T28" fmla="*/ 397 w 454"/>
                <a:gd name="T29" fmla="*/ 56 h 397"/>
                <a:gd name="T30" fmla="*/ 284 w 454"/>
                <a:gd name="T31" fmla="*/ 56 h 397"/>
                <a:gd name="T32" fmla="*/ 284 w 454"/>
                <a:gd name="T33" fmla="*/ 0 h 397"/>
                <a:gd name="T34" fmla="*/ 57 w 454"/>
                <a:gd name="T35" fmla="*/ 0 h 397"/>
                <a:gd name="T36" fmla="*/ 57 w 454"/>
                <a:gd name="T37" fmla="*/ 56 h 397"/>
                <a:gd name="T38" fmla="*/ 0 w 454"/>
                <a:gd name="T39" fmla="*/ 56 h 397"/>
                <a:gd name="T40" fmla="*/ 0 w 454"/>
                <a:gd name="T41" fmla="*/ 113 h 397"/>
                <a:gd name="T42" fmla="*/ 170 w 454"/>
                <a:gd name="T43" fmla="*/ 113 h 397"/>
                <a:gd name="T44" fmla="*/ 170 w 454"/>
                <a:gd name="T45" fmla="*/ 170 h 397"/>
                <a:gd name="T46" fmla="*/ 113 w 454"/>
                <a:gd name="T47" fmla="*/ 170 h 397"/>
                <a:gd name="T48" fmla="*/ 113 w 454"/>
                <a:gd name="T49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4" h="397">
                  <a:moveTo>
                    <a:pt x="113" y="283"/>
                  </a:moveTo>
                  <a:lnTo>
                    <a:pt x="227" y="28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00" name="Freeform 416"/>
            <p:cNvSpPr>
              <a:spLocks/>
            </p:cNvSpPr>
            <p:nvPr/>
          </p:nvSpPr>
          <p:spPr bwMode="auto">
            <a:xfrm>
              <a:off x="3862" y="3534"/>
              <a:ext cx="510" cy="624"/>
            </a:xfrm>
            <a:custGeom>
              <a:avLst/>
              <a:gdLst>
                <a:gd name="T0" fmla="*/ 340 w 510"/>
                <a:gd name="T1" fmla="*/ 624 h 624"/>
                <a:gd name="T2" fmla="*/ 510 w 510"/>
                <a:gd name="T3" fmla="*/ 624 h 624"/>
                <a:gd name="T4" fmla="*/ 510 w 510"/>
                <a:gd name="T5" fmla="*/ 567 h 624"/>
                <a:gd name="T6" fmla="*/ 454 w 510"/>
                <a:gd name="T7" fmla="*/ 567 h 624"/>
                <a:gd name="T8" fmla="*/ 454 w 510"/>
                <a:gd name="T9" fmla="*/ 454 h 624"/>
                <a:gd name="T10" fmla="*/ 510 w 510"/>
                <a:gd name="T11" fmla="*/ 454 h 624"/>
                <a:gd name="T12" fmla="*/ 510 w 510"/>
                <a:gd name="T13" fmla="*/ 284 h 624"/>
                <a:gd name="T14" fmla="*/ 454 w 510"/>
                <a:gd name="T15" fmla="*/ 284 h 624"/>
                <a:gd name="T16" fmla="*/ 454 w 510"/>
                <a:gd name="T17" fmla="*/ 341 h 624"/>
                <a:gd name="T18" fmla="*/ 397 w 510"/>
                <a:gd name="T19" fmla="*/ 341 h 624"/>
                <a:gd name="T20" fmla="*/ 397 w 510"/>
                <a:gd name="T21" fmla="*/ 227 h 624"/>
                <a:gd name="T22" fmla="*/ 227 w 510"/>
                <a:gd name="T23" fmla="*/ 227 h 624"/>
                <a:gd name="T24" fmla="*/ 227 w 510"/>
                <a:gd name="T25" fmla="*/ 114 h 624"/>
                <a:gd name="T26" fmla="*/ 170 w 510"/>
                <a:gd name="T27" fmla="*/ 114 h 624"/>
                <a:gd name="T28" fmla="*/ 170 w 510"/>
                <a:gd name="T29" fmla="*/ 227 h 624"/>
                <a:gd name="T30" fmla="*/ 113 w 510"/>
                <a:gd name="T31" fmla="*/ 227 h 624"/>
                <a:gd name="T32" fmla="*/ 113 w 510"/>
                <a:gd name="T33" fmla="*/ 0 h 624"/>
                <a:gd name="T34" fmla="*/ 0 w 510"/>
                <a:gd name="T35" fmla="*/ 0 h 624"/>
                <a:gd name="T36" fmla="*/ 0 w 510"/>
                <a:gd name="T37" fmla="*/ 170 h 624"/>
                <a:gd name="T38" fmla="*/ 57 w 510"/>
                <a:gd name="T39" fmla="*/ 170 h 624"/>
                <a:gd name="T40" fmla="*/ 57 w 510"/>
                <a:gd name="T41" fmla="*/ 284 h 624"/>
                <a:gd name="T42" fmla="*/ 227 w 510"/>
                <a:gd name="T43" fmla="*/ 284 h 624"/>
                <a:gd name="T44" fmla="*/ 227 w 510"/>
                <a:gd name="T45" fmla="*/ 341 h 624"/>
                <a:gd name="T46" fmla="*/ 170 w 510"/>
                <a:gd name="T47" fmla="*/ 341 h 624"/>
                <a:gd name="T48" fmla="*/ 170 w 510"/>
                <a:gd name="T49" fmla="*/ 397 h 624"/>
                <a:gd name="T50" fmla="*/ 227 w 510"/>
                <a:gd name="T51" fmla="*/ 397 h 624"/>
                <a:gd name="T52" fmla="*/ 227 w 510"/>
                <a:gd name="T53" fmla="*/ 454 h 624"/>
                <a:gd name="T54" fmla="*/ 283 w 510"/>
                <a:gd name="T55" fmla="*/ 454 h 624"/>
                <a:gd name="T56" fmla="*/ 283 w 510"/>
                <a:gd name="T57" fmla="*/ 511 h 624"/>
                <a:gd name="T58" fmla="*/ 340 w 510"/>
                <a:gd name="T59" fmla="*/ 511 h 624"/>
                <a:gd name="T60" fmla="*/ 340 w 510"/>
                <a:gd name="T61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624">
                  <a:moveTo>
                    <a:pt x="340" y="624"/>
                  </a:moveTo>
                  <a:lnTo>
                    <a:pt x="510" y="624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454" y="341"/>
                  </a:lnTo>
                  <a:lnTo>
                    <a:pt x="397" y="341"/>
                  </a:lnTo>
                  <a:lnTo>
                    <a:pt x="397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11"/>
                  </a:lnTo>
                  <a:lnTo>
                    <a:pt x="340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01" name="Freeform 417"/>
            <p:cNvSpPr>
              <a:spLocks/>
            </p:cNvSpPr>
            <p:nvPr/>
          </p:nvSpPr>
          <p:spPr bwMode="auto">
            <a:xfrm>
              <a:off x="4202" y="4101"/>
              <a:ext cx="510" cy="681"/>
            </a:xfrm>
            <a:custGeom>
              <a:avLst/>
              <a:gdLst>
                <a:gd name="T0" fmla="*/ 0 w 510"/>
                <a:gd name="T1" fmla="*/ 57 h 681"/>
                <a:gd name="T2" fmla="*/ 170 w 510"/>
                <a:gd name="T3" fmla="*/ 57 h 681"/>
                <a:gd name="T4" fmla="*/ 170 w 510"/>
                <a:gd name="T5" fmla="*/ 0 h 681"/>
                <a:gd name="T6" fmla="*/ 284 w 510"/>
                <a:gd name="T7" fmla="*/ 0 h 681"/>
                <a:gd name="T8" fmla="*/ 284 w 510"/>
                <a:gd name="T9" fmla="*/ 57 h 681"/>
                <a:gd name="T10" fmla="*/ 397 w 510"/>
                <a:gd name="T11" fmla="*/ 57 h 681"/>
                <a:gd name="T12" fmla="*/ 397 w 510"/>
                <a:gd name="T13" fmla="*/ 114 h 681"/>
                <a:gd name="T14" fmla="*/ 510 w 510"/>
                <a:gd name="T15" fmla="*/ 114 h 681"/>
                <a:gd name="T16" fmla="*/ 510 w 510"/>
                <a:gd name="T17" fmla="*/ 227 h 681"/>
                <a:gd name="T18" fmla="*/ 454 w 510"/>
                <a:gd name="T19" fmla="*/ 227 h 681"/>
                <a:gd name="T20" fmla="*/ 454 w 510"/>
                <a:gd name="T21" fmla="*/ 341 h 681"/>
                <a:gd name="T22" fmla="*/ 510 w 510"/>
                <a:gd name="T23" fmla="*/ 341 h 681"/>
                <a:gd name="T24" fmla="*/ 510 w 510"/>
                <a:gd name="T25" fmla="*/ 511 h 681"/>
                <a:gd name="T26" fmla="*/ 454 w 510"/>
                <a:gd name="T27" fmla="*/ 511 h 681"/>
                <a:gd name="T28" fmla="*/ 454 w 510"/>
                <a:gd name="T29" fmla="*/ 567 h 681"/>
                <a:gd name="T30" fmla="*/ 397 w 510"/>
                <a:gd name="T31" fmla="*/ 567 h 681"/>
                <a:gd name="T32" fmla="*/ 397 w 510"/>
                <a:gd name="T33" fmla="*/ 681 h 681"/>
                <a:gd name="T34" fmla="*/ 284 w 510"/>
                <a:gd name="T35" fmla="*/ 681 h 681"/>
                <a:gd name="T36" fmla="*/ 284 w 510"/>
                <a:gd name="T37" fmla="*/ 567 h 681"/>
                <a:gd name="T38" fmla="*/ 227 w 510"/>
                <a:gd name="T39" fmla="*/ 567 h 681"/>
                <a:gd name="T40" fmla="*/ 227 w 510"/>
                <a:gd name="T41" fmla="*/ 454 h 681"/>
                <a:gd name="T42" fmla="*/ 114 w 510"/>
                <a:gd name="T43" fmla="*/ 454 h 681"/>
                <a:gd name="T44" fmla="*/ 114 w 510"/>
                <a:gd name="T45" fmla="*/ 284 h 681"/>
                <a:gd name="T46" fmla="*/ 57 w 510"/>
                <a:gd name="T47" fmla="*/ 284 h 681"/>
                <a:gd name="T48" fmla="*/ 57 w 510"/>
                <a:gd name="T49" fmla="*/ 114 h 681"/>
                <a:gd name="T50" fmla="*/ 0 w 510"/>
                <a:gd name="T51" fmla="*/ 114 h 681"/>
                <a:gd name="T52" fmla="*/ 0 w 510"/>
                <a:gd name="T53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681">
                  <a:moveTo>
                    <a:pt x="0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510" y="341"/>
                  </a:lnTo>
                  <a:lnTo>
                    <a:pt x="510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81"/>
                  </a:lnTo>
                  <a:lnTo>
                    <a:pt x="284" y="68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02" name="Freeform 418"/>
            <p:cNvSpPr>
              <a:spLocks/>
            </p:cNvSpPr>
            <p:nvPr/>
          </p:nvSpPr>
          <p:spPr bwMode="auto">
            <a:xfrm>
              <a:off x="4316" y="3875"/>
              <a:ext cx="340" cy="340"/>
            </a:xfrm>
            <a:custGeom>
              <a:avLst/>
              <a:gdLst>
                <a:gd name="T0" fmla="*/ 56 w 340"/>
                <a:gd name="T1" fmla="*/ 0 h 340"/>
                <a:gd name="T2" fmla="*/ 226 w 340"/>
                <a:gd name="T3" fmla="*/ 0 h 340"/>
                <a:gd name="T4" fmla="*/ 226 w 340"/>
                <a:gd name="T5" fmla="*/ 113 h 340"/>
                <a:gd name="T6" fmla="*/ 283 w 340"/>
                <a:gd name="T7" fmla="*/ 113 h 340"/>
                <a:gd name="T8" fmla="*/ 283 w 340"/>
                <a:gd name="T9" fmla="*/ 226 h 340"/>
                <a:gd name="T10" fmla="*/ 340 w 340"/>
                <a:gd name="T11" fmla="*/ 226 h 340"/>
                <a:gd name="T12" fmla="*/ 340 w 340"/>
                <a:gd name="T13" fmla="*/ 340 h 340"/>
                <a:gd name="T14" fmla="*/ 283 w 340"/>
                <a:gd name="T15" fmla="*/ 340 h 340"/>
                <a:gd name="T16" fmla="*/ 283 w 340"/>
                <a:gd name="T17" fmla="*/ 283 h 340"/>
                <a:gd name="T18" fmla="*/ 170 w 340"/>
                <a:gd name="T19" fmla="*/ 283 h 340"/>
                <a:gd name="T20" fmla="*/ 170 w 340"/>
                <a:gd name="T21" fmla="*/ 226 h 340"/>
                <a:gd name="T22" fmla="*/ 0 w 340"/>
                <a:gd name="T23" fmla="*/ 226 h 340"/>
                <a:gd name="T24" fmla="*/ 0 w 340"/>
                <a:gd name="T25" fmla="*/ 113 h 340"/>
                <a:gd name="T26" fmla="*/ 56 w 340"/>
                <a:gd name="T27" fmla="*/ 113 h 340"/>
                <a:gd name="T28" fmla="*/ 56 w 340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0">
                  <a:moveTo>
                    <a:pt x="56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283" y="113"/>
                  </a:lnTo>
                  <a:lnTo>
                    <a:pt x="283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03" name="Freeform 419"/>
            <p:cNvSpPr>
              <a:spLocks/>
            </p:cNvSpPr>
            <p:nvPr/>
          </p:nvSpPr>
          <p:spPr bwMode="auto">
            <a:xfrm>
              <a:off x="4542" y="3818"/>
              <a:ext cx="227" cy="340"/>
            </a:xfrm>
            <a:custGeom>
              <a:avLst/>
              <a:gdLst>
                <a:gd name="T0" fmla="*/ 170 w 227"/>
                <a:gd name="T1" fmla="*/ 0 h 340"/>
                <a:gd name="T2" fmla="*/ 170 w 227"/>
                <a:gd name="T3" fmla="*/ 113 h 340"/>
                <a:gd name="T4" fmla="*/ 170 w 227"/>
                <a:gd name="T5" fmla="*/ 170 h 340"/>
                <a:gd name="T6" fmla="*/ 227 w 227"/>
                <a:gd name="T7" fmla="*/ 170 h 340"/>
                <a:gd name="T8" fmla="*/ 227 w 227"/>
                <a:gd name="T9" fmla="*/ 283 h 340"/>
                <a:gd name="T10" fmla="*/ 170 w 227"/>
                <a:gd name="T11" fmla="*/ 283 h 340"/>
                <a:gd name="T12" fmla="*/ 170 w 227"/>
                <a:gd name="T13" fmla="*/ 340 h 340"/>
                <a:gd name="T14" fmla="*/ 114 w 227"/>
                <a:gd name="T15" fmla="*/ 340 h 340"/>
                <a:gd name="T16" fmla="*/ 114 w 227"/>
                <a:gd name="T17" fmla="*/ 283 h 340"/>
                <a:gd name="T18" fmla="*/ 57 w 227"/>
                <a:gd name="T19" fmla="*/ 283 h 340"/>
                <a:gd name="T20" fmla="*/ 57 w 227"/>
                <a:gd name="T21" fmla="*/ 170 h 340"/>
                <a:gd name="T22" fmla="*/ 0 w 227"/>
                <a:gd name="T23" fmla="*/ 170 h 340"/>
                <a:gd name="T24" fmla="*/ 0 w 227"/>
                <a:gd name="T25" fmla="*/ 57 h 340"/>
                <a:gd name="T26" fmla="*/ 57 w 227"/>
                <a:gd name="T27" fmla="*/ 57 h 340"/>
                <a:gd name="T28" fmla="*/ 57 w 227"/>
                <a:gd name="T29" fmla="*/ 0 h 340"/>
                <a:gd name="T30" fmla="*/ 170 w 227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7" h="340">
                  <a:moveTo>
                    <a:pt x="170" y="0"/>
                  </a:moveTo>
                  <a:lnTo>
                    <a:pt x="170" y="11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04" name="Freeform 420"/>
            <p:cNvSpPr>
              <a:spLocks/>
            </p:cNvSpPr>
            <p:nvPr/>
          </p:nvSpPr>
          <p:spPr bwMode="auto">
            <a:xfrm>
              <a:off x="4712" y="3818"/>
              <a:ext cx="284" cy="340"/>
            </a:xfrm>
            <a:custGeom>
              <a:avLst/>
              <a:gdLst>
                <a:gd name="T0" fmla="*/ 0 w 284"/>
                <a:gd name="T1" fmla="*/ 0 h 340"/>
                <a:gd name="T2" fmla="*/ 171 w 284"/>
                <a:gd name="T3" fmla="*/ 0 h 340"/>
                <a:gd name="T4" fmla="*/ 171 w 284"/>
                <a:gd name="T5" fmla="*/ 113 h 340"/>
                <a:gd name="T6" fmla="*/ 227 w 284"/>
                <a:gd name="T7" fmla="*/ 113 h 340"/>
                <a:gd name="T8" fmla="*/ 227 w 284"/>
                <a:gd name="T9" fmla="*/ 170 h 340"/>
                <a:gd name="T10" fmla="*/ 284 w 284"/>
                <a:gd name="T11" fmla="*/ 170 h 340"/>
                <a:gd name="T12" fmla="*/ 284 w 284"/>
                <a:gd name="T13" fmla="*/ 340 h 340"/>
                <a:gd name="T14" fmla="*/ 114 w 284"/>
                <a:gd name="T15" fmla="*/ 340 h 340"/>
                <a:gd name="T16" fmla="*/ 114 w 284"/>
                <a:gd name="T17" fmla="*/ 227 h 340"/>
                <a:gd name="T18" fmla="*/ 57 w 284"/>
                <a:gd name="T19" fmla="*/ 227 h 340"/>
                <a:gd name="T20" fmla="*/ 57 w 284"/>
                <a:gd name="T21" fmla="*/ 170 h 340"/>
                <a:gd name="T22" fmla="*/ 0 w 284"/>
                <a:gd name="T23" fmla="*/ 170 h 340"/>
                <a:gd name="T24" fmla="*/ 0 w 284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340">
                  <a:moveTo>
                    <a:pt x="0" y="0"/>
                  </a:moveTo>
                  <a:lnTo>
                    <a:pt x="171" y="0"/>
                  </a:lnTo>
                  <a:lnTo>
                    <a:pt x="171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805" name="Group 421"/>
          <p:cNvGrpSpPr>
            <a:grpSpLocks/>
          </p:cNvGrpSpPr>
          <p:nvPr/>
        </p:nvGrpSpPr>
        <p:grpSpPr bwMode="auto">
          <a:xfrm>
            <a:off x="5861050" y="3630613"/>
            <a:ext cx="2070100" cy="2070100"/>
            <a:chOff x="3692" y="2287"/>
            <a:chExt cx="1304" cy="1304"/>
          </a:xfrm>
        </p:grpSpPr>
        <p:sp>
          <p:nvSpPr>
            <p:cNvPr id="16806" name="Freeform 422"/>
            <p:cNvSpPr>
              <a:spLocks/>
            </p:cNvSpPr>
            <p:nvPr/>
          </p:nvSpPr>
          <p:spPr bwMode="auto">
            <a:xfrm>
              <a:off x="4486" y="2287"/>
              <a:ext cx="340" cy="340"/>
            </a:xfrm>
            <a:custGeom>
              <a:avLst/>
              <a:gdLst>
                <a:gd name="T0" fmla="*/ 0 w 340"/>
                <a:gd name="T1" fmla="*/ 113 h 340"/>
                <a:gd name="T2" fmla="*/ 0 w 340"/>
                <a:gd name="T3" fmla="*/ 340 h 340"/>
                <a:gd name="T4" fmla="*/ 56 w 340"/>
                <a:gd name="T5" fmla="*/ 340 h 340"/>
                <a:gd name="T6" fmla="*/ 56 w 340"/>
                <a:gd name="T7" fmla="*/ 283 h 340"/>
                <a:gd name="T8" fmla="*/ 113 w 340"/>
                <a:gd name="T9" fmla="*/ 283 h 340"/>
                <a:gd name="T10" fmla="*/ 113 w 340"/>
                <a:gd name="T11" fmla="*/ 227 h 340"/>
                <a:gd name="T12" fmla="*/ 283 w 340"/>
                <a:gd name="T13" fmla="*/ 227 h 340"/>
                <a:gd name="T14" fmla="*/ 283 w 340"/>
                <a:gd name="T15" fmla="*/ 170 h 340"/>
                <a:gd name="T16" fmla="*/ 340 w 340"/>
                <a:gd name="T17" fmla="*/ 170 h 340"/>
                <a:gd name="T18" fmla="*/ 340 w 340"/>
                <a:gd name="T19" fmla="*/ 57 h 340"/>
                <a:gd name="T20" fmla="*/ 283 w 340"/>
                <a:gd name="T21" fmla="*/ 57 h 340"/>
                <a:gd name="T22" fmla="*/ 283 w 340"/>
                <a:gd name="T23" fmla="*/ 0 h 340"/>
                <a:gd name="T24" fmla="*/ 170 w 340"/>
                <a:gd name="T25" fmla="*/ 0 h 340"/>
                <a:gd name="T26" fmla="*/ 170 w 340"/>
                <a:gd name="T27" fmla="*/ 113 h 340"/>
                <a:gd name="T28" fmla="*/ 0 w 340"/>
                <a:gd name="T29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0">
                  <a:moveTo>
                    <a:pt x="0" y="113"/>
                  </a:moveTo>
                  <a:lnTo>
                    <a:pt x="0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07" name="Freeform 423"/>
            <p:cNvSpPr>
              <a:spLocks/>
            </p:cNvSpPr>
            <p:nvPr/>
          </p:nvSpPr>
          <p:spPr bwMode="auto">
            <a:xfrm>
              <a:off x="4145" y="2400"/>
              <a:ext cx="341" cy="284"/>
            </a:xfrm>
            <a:custGeom>
              <a:avLst/>
              <a:gdLst>
                <a:gd name="T0" fmla="*/ 341 w 341"/>
                <a:gd name="T1" fmla="*/ 227 h 284"/>
                <a:gd name="T2" fmla="*/ 227 w 341"/>
                <a:gd name="T3" fmla="*/ 227 h 284"/>
                <a:gd name="T4" fmla="*/ 227 w 341"/>
                <a:gd name="T5" fmla="*/ 284 h 284"/>
                <a:gd name="T6" fmla="*/ 114 w 341"/>
                <a:gd name="T7" fmla="*/ 284 h 284"/>
                <a:gd name="T8" fmla="*/ 114 w 341"/>
                <a:gd name="T9" fmla="*/ 227 h 284"/>
                <a:gd name="T10" fmla="*/ 57 w 341"/>
                <a:gd name="T11" fmla="*/ 227 h 284"/>
                <a:gd name="T12" fmla="*/ 57 w 341"/>
                <a:gd name="T13" fmla="*/ 170 h 284"/>
                <a:gd name="T14" fmla="*/ 0 w 341"/>
                <a:gd name="T15" fmla="*/ 170 h 284"/>
                <a:gd name="T16" fmla="*/ 0 w 341"/>
                <a:gd name="T17" fmla="*/ 114 h 284"/>
                <a:gd name="T18" fmla="*/ 171 w 341"/>
                <a:gd name="T19" fmla="*/ 114 h 284"/>
                <a:gd name="T20" fmla="*/ 171 w 341"/>
                <a:gd name="T21" fmla="*/ 57 h 284"/>
                <a:gd name="T22" fmla="*/ 227 w 341"/>
                <a:gd name="T23" fmla="*/ 57 h 284"/>
                <a:gd name="T24" fmla="*/ 227 w 341"/>
                <a:gd name="T25" fmla="*/ 0 h 284"/>
                <a:gd name="T26" fmla="*/ 341 w 341"/>
                <a:gd name="T27" fmla="*/ 0 h 284"/>
                <a:gd name="T28" fmla="*/ 341 w 341"/>
                <a:gd name="T29" fmla="*/ 22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284">
                  <a:moveTo>
                    <a:pt x="341" y="227"/>
                  </a:moveTo>
                  <a:lnTo>
                    <a:pt x="227" y="227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71" y="114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1" y="0"/>
                  </a:lnTo>
                  <a:lnTo>
                    <a:pt x="34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08" name="Freeform 424"/>
            <p:cNvSpPr>
              <a:spLocks/>
            </p:cNvSpPr>
            <p:nvPr/>
          </p:nvSpPr>
          <p:spPr bwMode="auto">
            <a:xfrm>
              <a:off x="3919" y="2570"/>
              <a:ext cx="397" cy="284"/>
            </a:xfrm>
            <a:custGeom>
              <a:avLst/>
              <a:gdLst>
                <a:gd name="T0" fmla="*/ 226 w 397"/>
                <a:gd name="T1" fmla="*/ 284 h 284"/>
                <a:gd name="T2" fmla="*/ 283 w 397"/>
                <a:gd name="T3" fmla="*/ 284 h 284"/>
                <a:gd name="T4" fmla="*/ 283 w 397"/>
                <a:gd name="T5" fmla="*/ 227 h 284"/>
                <a:gd name="T6" fmla="*/ 340 w 397"/>
                <a:gd name="T7" fmla="*/ 227 h 284"/>
                <a:gd name="T8" fmla="*/ 340 w 397"/>
                <a:gd name="T9" fmla="*/ 170 h 284"/>
                <a:gd name="T10" fmla="*/ 397 w 397"/>
                <a:gd name="T11" fmla="*/ 170 h 284"/>
                <a:gd name="T12" fmla="*/ 397 w 397"/>
                <a:gd name="T13" fmla="*/ 114 h 284"/>
                <a:gd name="T14" fmla="*/ 340 w 397"/>
                <a:gd name="T15" fmla="*/ 114 h 284"/>
                <a:gd name="T16" fmla="*/ 340 w 397"/>
                <a:gd name="T17" fmla="*/ 57 h 284"/>
                <a:gd name="T18" fmla="*/ 283 w 397"/>
                <a:gd name="T19" fmla="*/ 57 h 284"/>
                <a:gd name="T20" fmla="*/ 283 w 397"/>
                <a:gd name="T21" fmla="*/ 0 h 284"/>
                <a:gd name="T22" fmla="*/ 226 w 397"/>
                <a:gd name="T23" fmla="*/ 0 h 284"/>
                <a:gd name="T24" fmla="*/ 226 w 397"/>
                <a:gd name="T25" fmla="*/ 57 h 284"/>
                <a:gd name="T26" fmla="*/ 170 w 397"/>
                <a:gd name="T27" fmla="*/ 57 h 284"/>
                <a:gd name="T28" fmla="*/ 170 w 397"/>
                <a:gd name="T29" fmla="*/ 114 h 284"/>
                <a:gd name="T30" fmla="*/ 56 w 397"/>
                <a:gd name="T31" fmla="*/ 114 h 284"/>
                <a:gd name="T32" fmla="*/ 56 w 397"/>
                <a:gd name="T33" fmla="*/ 170 h 284"/>
                <a:gd name="T34" fmla="*/ 0 w 397"/>
                <a:gd name="T35" fmla="*/ 170 h 284"/>
                <a:gd name="T36" fmla="*/ 0 w 397"/>
                <a:gd name="T37" fmla="*/ 227 h 284"/>
                <a:gd name="T38" fmla="*/ 56 w 397"/>
                <a:gd name="T39" fmla="*/ 227 h 284"/>
                <a:gd name="T40" fmla="*/ 56 w 397"/>
                <a:gd name="T41" fmla="*/ 284 h 284"/>
                <a:gd name="T42" fmla="*/ 113 w 397"/>
                <a:gd name="T43" fmla="*/ 284 h 284"/>
                <a:gd name="T44" fmla="*/ 113 w 397"/>
                <a:gd name="T45" fmla="*/ 227 h 284"/>
                <a:gd name="T46" fmla="*/ 226 w 397"/>
                <a:gd name="T47" fmla="*/ 227 h 284"/>
                <a:gd name="T48" fmla="*/ 226 w 397"/>
                <a:gd name="T4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284">
                  <a:moveTo>
                    <a:pt x="226" y="284"/>
                  </a:moveTo>
                  <a:lnTo>
                    <a:pt x="283" y="28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09" name="Freeform 425"/>
            <p:cNvSpPr>
              <a:spLocks/>
            </p:cNvSpPr>
            <p:nvPr/>
          </p:nvSpPr>
          <p:spPr bwMode="auto">
            <a:xfrm>
              <a:off x="4656" y="2457"/>
              <a:ext cx="227" cy="227"/>
            </a:xfrm>
            <a:custGeom>
              <a:avLst/>
              <a:gdLst>
                <a:gd name="T0" fmla="*/ 0 w 227"/>
                <a:gd name="T1" fmla="*/ 57 h 227"/>
                <a:gd name="T2" fmla="*/ 0 w 227"/>
                <a:gd name="T3" fmla="*/ 170 h 227"/>
                <a:gd name="T4" fmla="*/ 56 w 227"/>
                <a:gd name="T5" fmla="*/ 170 h 227"/>
                <a:gd name="T6" fmla="*/ 56 w 227"/>
                <a:gd name="T7" fmla="*/ 227 h 227"/>
                <a:gd name="T8" fmla="*/ 227 w 227"/>
                <a:gd name="T9" fmla="*/ 227 h 227"/>
                <a:gd name="T10" fmla="*/ 227 w 227"/>
                <a:gd name="T11" fmla="*/ 113 h 227"/>
                <a:gd name="T12" fmla="*/ 170 w 227"/>
                <a:gd name="T13" fmla="*/ 113 h 227"/>
                <a:gd name="T14" fmla="*/ 170 w 227"/>
                <a:gd name="T15" fmla="*/ 0 h 227"/>
                <a:gd name="T16" fmla="*/ 113 w 227"/>
                <a:gd name="T17" fmla="*/ 0 h 227"/>
                <a:gd name="T18" fmla="*/ 113 w 227"/>
                <a:gd name="T19" fmla="*/ 57 h 227"/>
                <a:gd name="T20" fmla="*/ 0 w 227"/>
                <a:gd name="T21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0" y="57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10" name="Freeform 426"/>
            <p:cNvSpPr>
              <a:spLocks/>
            </p:cNvSpPr>
            <p:nvPr/>
          </p:nvSpPr>
          <p:spPr bwMode="auto">
            <a:xfrm>
              <a:off x="4542" y="2514"/>
              <a:ext cx="170" cy="340"/>
            </a:xfrm>
            <a:custGeom>
              <a:avLst/>
              <a:gdLst>
                <a:gd name="T0" fmla="*/ 0 w 170"/>
                <a:gd name="T1" fmla="*/ 113 h 340"/>
                <a:gd name="T2" fmla="*/ 57 w 170"/>
                <a:gd name="T3" fmla="*/ 113 h 340"/>
                <a:gd name="T4" fmla="*/ 57 w 170"/>
                <a:gd name="T5" fmla="*/ 340 h 340"/>
                <a:gd name="T6" fmla="*/ 114 w 170"/>
                <a:gd name="T7" fmla="*/ 340 h 340"/>
                <a:gd name="T8" fmla="*/ 114 w 170"/>
                <a:gd name="T9" fmla="*/ 226 h 340"/>
                <a:gd name="T10" fmla="*/ 170 w 170"/>
                <a:gd name="T11" fmla="*/ 226 h 340"/>
                <a:gd name="T12" fmla="*/ 170 w 170"/>
                <a:gd name="T13" fmla="*/ 113 h 340"/>
                <a:gd name="T14" fmla="*/ 114 w 170"/>
                <a:gd name="T15" fmla="*/ 113 h 340"/>
                <a:gd name="T16" fmla="*/ 114 w 170"/>
                <a:gd name="T17" fmla="*/ 0 h 340"/>
                <a:gd name="T18" fmla="*/ 57 w 170"/>
                <a:gd name="T19" fmla="*/ 0 h 340"/>
                <a:gd name="T20" fmla="*/ 57 w 170"/>
                <a:gd name="T21" fmla="*/ 56 h 340"/>
                <a:gd name="T22" fmla="*/ 0 w 170"/>
                <a:gd name="T23" fmla="*/ 56 h 340"/>
                <a:gd name="T24" fmla="*/ 0 w 170"/>
                <a:gd name="T25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340">
                  <a:moveTo>
                    <a:pt x="0" y="113"/>
                  </a:moveTo>
                  <a:lnTo>
                    <a:pt x="57" y="11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11" name="Freeform 427"/>
            <p:cNvSpPr>
              <a:spLocks/>
            </p:cNvSpPr>
            <p:nvPr/>
          </p:nvSpPr>
          <p:spPr bwMode="auto">
            <a:xfrm>
              <a:off x="4826" y="2627"/>
              <a:ext cx="170" cy="227"/>
            </a:xfrm>
            <a:custGeom>
              <a:avLst/>
              <a:gdLst>
                <a:gd name="T0" fmla="*/ 0 w 170"/>
                <a:gd name="T1" fmla="*/ 57 h 227"/>
                <a:gd name="T2" fmla="*/ 0 w 170"/>
                <a:gd name="T3" fmla="*/ 227 h 227"/>
                <a:gd name="T4" fmla="*/ 113 w 170"/>
                <a:gd name="T5" fmla="*/ 227 h 227"/>
                <a:gd name="T6" fmla="*/ 113 w 170"/>
                <a:gd name="T7" fmla="*/ 170 h 227"/>
                <a:gd name="T8" fmla="*/ 170 w 170"/>
                <a:gd name="T9" fmla="*/ 170 h 227"/>
                <a:gd name="T10" fmla="*/ 170 w 170"/>
                <a:gd name="T11" fmla="*/ 0 h 227"/>
                <a:gd name="T12" fmla="*/ 113 w 170"/>
                <a:gd name="T13" fmla="*/ 0 h 227"/>
                <a:gd name="T14" fmla="*/ 113 w 170"/>
                <a:gd name="T15" fmla="*/ 57 h 227"/>
                <a:gd name="T16" fmla="*/ 0 w 170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0" y="57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12" name="Freeform 428"/>
            <p:cNvSpPr>
              <a:spLocks/>
            </p:cNvSpPr>
            <p:nvPr/>
          </p:nvSpPr>
          <p:spPr bwMode="auto">
            <a:xfrm>
              <a:off x="4656" y="2684"/>
              <a:ext cx="170" cy="227"/>
            </a:xfrm>
            <a:custGeom>
              <a:avLst/>
              <a:gdLst>
                <a:gd name="T0" fmla="*/ 0 w 170"/>
                <a:gd name="T1" fmla="*/ 56 h 227"/>
                <a:gd name="T2" fmla="*/ 0 w 170"/>
                <a:gd name="T3" fmla="*/ 227 h 227"/>
                <a:gd name="T4" fmla="*/ 170 w 170"/>
                <a:gd name="T5" fmla="*/ 227 h 227"/>
                <a:gd name="T6" fmla="*/ 170 w 170"/>
                <a:gd name="T7" fmla="*/ 0 h 227"/>
                <a:gd name="T8" fmla="*/ 56 w 170"/>
                <a:gd name="T9" fmla="*/ 0 h 227"/>
                <a:gd name="T10" fmla="*/ 56 w 170"/>
                <a:gd name="T11" fmla="*/ 56 h 227"/>
                <a:gd name="T12" fmla="*/ 0 w 170"/>
                <a:gd name="T13" fmla="*/ 5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27">
                  <a:moveTo>
                    <a:pt x="0" y="56"/>
                  </a:moveTo>
                  <a:lnTo>
                    <a:pt x="0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13" name="Freeform 429"/>
            <p:cNvSpPr>
              <a:spLocks/>
            </p:cNvSpPr>
            <p:nvPr/>
          </p:nvSpPr>
          <p:spPr bwMode="auto">
            <a:xfrm>
              <a:off x="4656" y="2911"/>
              <a:ext cx="170" cy="113"/>
            </a:xfrm>
            <a:custGeom>
              <a:avLst/>
              <a:gdLst>
                <a:gd name="T0" fmla="*/ 0 w 170"/>
                <a:gd name="T1" fmla="*/ 0 h 113"/>
                <a:gd name="T2" fmla="*/ 0 w 170"/>
                <a:gd name="T3" fmla="*/ 113 h 113"/>
                <a:gd name="T4" fmla="*/ 170 w 170"/>
                <a:gd name="T5" fmla="*/ 113 h 113"/>
                <a:gd name="T6" fmla="*/ 170 w 170"/>
                <a:gd name="T7" fmla="*/ 0 h 113"/>
                <a:gd name="T8" fmla="*/ 0 w 170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3">
                  <a:moveTo>
                    <a:pt x="0" y="0"/>
                  </a:moveTo>
                  <a:lnTo>
                    <a:pt x="0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14" name="Freeform 430"/>
            <p:cNvSpPr>
              <a:spLocks/>
            </p:cNvSpPr>
            <p:nvPr/>
          </p:nvSpPr>
          <p:spPr bwMode="auto">
            <a:xfrm>
              <a:off x="4316" y="2627"/>
              <a:ext cx="283" cy="227"/>
            </a:xfrm>
            <a:custGeom>
              <a:avLst/>
              <a:gdLst>
                <a:gd name="T0" fmla="*/ 0 w 283"/>
                <a:gd name="T1" fmla="*/ 113 h 227"/>
                <a:gd name="T2" fmla="*/ 113 w 283"/>
                <a:gd name="T3" fmla="*/ 113 h 227"/>
                <a:gd name="T4" fmla="*/ 113 w 283"/>
                <a:gd name="T5" fmla="*/ 227 h 227"/>
                <a:gd name="T6" fmla="*/ 283 w 283"/>
                <a:gd name="T7" fmla="*/ 227 h 227"/>
                <a:gd name="T8" fmla="*/ 283 w 283"/>
                <a:gd name="T9" fmla="*/ 0 h 227"/>
                <a:gd name="T10" fmla="*/ 56 w 283"/>
                <a:gd name="T11" fmla="*/ 0 h 227"/>
                <a:gd name="T12" fmla="*/ 56 w 283"/>
                <a:gd name="T13" fmla="*/ 57 h 227"/>
                <a:gd name="T14" fmla="*/ 0 w 283"/>
                <a:gd name="T15" fmla="*/ 57 h 227"/>
                <a:gd name="T16" fmla="*/ 0 w 283"/>
                <a:gd name="T17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227">
                  <a:moveTo>
                    <a:pt x="0" y="113"/>
                  </a:moveTo>
                  <a:lnTo>
                    <a:pt x="113" y="113"/>
                  </a:lnTo>
                  <a:lnTo>
                    <a:pt x="113" y="227"/>
                  </a:lnTo>
                  <a:lnTo>
                    <a:pt x="283" y="227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15" name="Freeform 431"/>
            <p:cNvSpPr>
              <a:spLocks/>
            </p:cNvSpPr>
            <p:nvPr/>
          </p:nvSpPr>
          <p:spPr bwMode="auto">
            <a:xfrm>
              <a:off x="4259" y="2740"/>
              <a:ext cx="170" cy="171"/>
            </a:xfrm>
            <a:custGeom>
              <a:avLst/>
              <a:gdLst>
                <a:gd name="T0" fmla="*/ 0 w 170"/>
                <a:gd name="T1" fmla="*/ 0 h 171"/>
                <a:gd name="T2" fmla="*/ 0 w 170"/>
                <a:gd name="T3" fmla="*/ 171 h 171"/>
                <a:gd name="T4" fmla="*/ 113 w 170"/>
                <a:gd name="T5" fmla="*/ 171 h 171"/>
                <a:gd name="T6" fmla="*/ 113 w 170"/>
                <a:gd name="T7" fmla="*/ 114 h 171"/>
                <a:gd name="T8" fmla="*/ 170 w 170"/>
                <a:gd name="T9" fmla="*/ 114 h 171"/>
                <a:gd name="T10" fmla="*/ 170 w 170"/>
                <a:gd name="T11" fmla="*/ 0 h 171"/>
                <a:gd name="T12" fmla="*/ 0 w 170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1">
                  <a:moveTo>
                    <a:pt x="0" y="0"/>
                  </a:moveTo>
                  <a:lnTo>
                    <a:pt x="0" y="171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16" name="Freeform 432"/>
            <p:cNvSpPr>
              <a:spLocks/>
            </p:cNvSpPr>
            <p:nvPr/>
          </p:nvSpPr>
          <p:spPr bwMode="auto">
            <a:xfrm>
              <a:off x="4599" y="3024"/>
              <a:ext cx="227" cy="227"/>
            </a:xfrm>
            <a:custGeom>
              <a:avLst/>
              <a:gdLst>
                <a:gd name="T0" fmla="*/ 57 w 227"/>
                <a:gd name="T1" fmla="*/ 0 h 227"/>
                <a:gd name="T2" fmla="*/ 57 w 227"/>
                <a:gd name="T3" fmla="*/ 57 h 227"/>
                <a:gd name="T4" fmla="*/ 0 w 227"/>
                <a:gd name="T5" fmla="*/ 57 h 227"/>
                <a:gd name="T6" fmla="*/ 0 w 227"/>
                <a:gd name="T7" fmla="*/ 170 h 227"/>
                <a:gd name="T8" fmla="*/ 170 w 227"/>
                <a:gd name="T9" fmla="*/ 170 h 227"/>
                <a:gd name="T10" fmla="*/ 170 w 227"/>
                <a:gd name="T11" fmla="*/ 227 h 227"/>
                <a:gd name="T12" fmla="*/ 227 w 227"/>
                <a:gd name="T13" fmla="*/ 227 h 227"/>
                <a:gd name="T14" fmla="*/ 227 w 227"/>
                <a:gd name="T15" fmla="*/ 0 h 227"/>
                <a:gd name="T16" fmla="*/ 57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17" name="Freeform 433"/>
            <p:cNvSpPr>
              <a:spLocks/>
            </p:cNvSpPr>
            <p:nvPr/>
          </p:nvSpPr>
          <p:spPr bwMode="auto">
            <a:xfrm>
              <a:off x="4712" y="3194"/>
              <a:ext cx="284" cy="340"/>
            </a:xfrm>
            <a:custGeom>
              <a:avLst/>
              <a:gdLst>
                <a:gd name="T0" fmla="*/ 57 w 284"/>
                <a:gd name="T1" fmla="*/ 57 h 340"/>
                <a:gd name="T2" fmla="*/ 0 w 284"/>
                <a:gd name="T3" fmla="*/ 57 h 340"/>
                <a:gd name="T4" fmla="*/ 0 w 284"/>
                <a:gd name="T5" fmla="*/ 284 h 340"/>
                <a:gd name="T6" fmla="*/ 57 w 284"/>
                <a:gd name="T7" fmla="*/ 284 h 340"/>
                <a:gd name="T8" fmla="*/ 57 w 284"/>
                <a:gd name="T9" fmla="*/ 340 h 340"/>
                <a:gd name="T10" fmla="*/ 227 w 284"/>
                <a:gd name="T11" fmla="*/ 340 h 340"/>
                <a:gd name="T12" fmla="*/ 227 w 284"/>
                <a:gd name="T13" fmla="*/ 284 h 340"/>
                <a:gd name="T14" fmla="*/ 284 w 284"/>
                <a:gd name="T15" fmla="*/ 284 h 340"/>
                <a:gd name="T16" fmla="*/ 284 w 284"/>
                <a:gd name="T17" fmla="*/ 227 h 340"/>
                <a:gd name="T18" fmla="*/ 114 w 284"/>
                <a:gd name="T19" fmla="*/ 227 h 340"/>
                <a:gd name="T20" fmla="*/ 114 w 284"/>
                <a:gd name="T21" fmla="*/ 114 h 340"/>
                <a:gd name="T22" fmla="*/ 227 w 284"/>
                <a:gd name="T23" fmla="*/ 114 h 340"/>
                <a:gd name="T24" fmla="*/ 227 w 284"/>
                <a:gd name="T25" fmla="*/ 57 h 340"/>
                <a:gd name="T26" fmla="*/ 171 w 284"/>
                <a:gd name="T27" fmla="*/ 57 h 340"/>
                <a:gd name="T28" fmla="*/ 171 w 284"/>
                <a:gd name="T29" fmla="*/ 0 h 340"/>
                <a:gd name="T30" fmla="*/ 114 w 284"/>
                <a:gd name="T31" fmla="*/ 0 h 340"/>
                <a:gd name="T32" fmla="*/ 114 w 284"/>
                <a:gd name="T33" fmla="*/ 57 h 340"/>
                <a:gd name="T34" fmla="*/ 57 w 284"/>
                <a:gd name="T35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4" h="340">
                  <a:moveTo>
                    <a:pt x="57" y="57"/>
                  </a:moveTo>
                  <a:lnTo>
                    <a:pt x="0" y="5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18" name="Freeform 434"/>
            <p:cNvSpPr>
              <a:spLocks/>
            </p:cNvSpPr>
            <p:nvPr/>
          </p:nvSpPr>
          <p:spPr bwMode="auto">
            <a:xfrm>
              <a:off x="4542" y="3194"/>
              <a:ext cx="227" cy="340"/>
            </a:xfrm>
            <a:custGeom>
              <a:avLst/>
              <a:gdLst>
                <a:gd name="T0" fmla="*/ 57 w 227"/>
                <a:gd name="T1" fmla="*/ 340 h 340"/>
                <a:gd name="T2" fmla="*/ 57 w 227"/>
                <a:gd name="T3" fmla="*/ 227 h 340"/>
                <a:gd name="T4" fmla="*/ 0 w 227"/>
                <a:gd name="T5" fmla="*/ 227 h 340"/>
                <a:gd name="T6" fmla="*/ 0 w 227"/>
                <a:gd name="T7" fmla="*/ 170 h 340"/>
                <a:gd name="T8" fmla="*/ 57 w 227"/>
                <a:gd name="T9" fmla="*/ 170 h 340"/>
                <a:gd name="T10" fmla="*/ 57 w 227"/>
                <a:gd name="T11" fmla="*/ 0 h 340"/>
                <a:gd name="T12" fmla="*/ 227 w 227"/>
                <a:gd name="T13" fmla="*/ 0 h 340"/>
                <a:gd name="T14" fmla="*/ 227 w 227"/>
                <a:gd name="T15" fmla="*/ 57 h 340"/>
                <a:gd name="T16" fmla="*/ 170 w 227"/>
                <a:gd name="T17" fmla="*/ 57 h 340"/>
                <a:gd name="T18" fmla="*/ 170 w 227"/>
                <a:gd name="T19" fmla="*/ 284 h 340"/>
                <a:gd name="T20" fmla="*/ 227 w 227"/>
                <a:gd name="T21" fmla="*/ 284 h 340"/>
                <a:gd name="T22" fmla="*/ 227 w 227"/>
                <a:gd name="T23" fmla="*/ 340 h 340"/>
                <a:gd name="T24" fmla="*/ 57 w 227"/>
                <a:gd name="T2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40">
                  <a:moveTo>
                    <a:pt x="57" y="340"/>
                  </a:move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5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19" name="Freeform 435"/>
            <p:cNvSpPr>
              <a:spLocks/>
            </p:cNvSpPr>
            <p:nvPr/>
          </p:nvSpPr>
          <p:spPr bwMode="auto">
            <a:xfrm>
              <a:off x="4372" y="3364"/>
              <a:ext cx="227" cy="227"/>
            </a:xfrm>
            <a:custGeom>
              <a:avLst/>
              <a:gdLst>
                <a:gd name="T0" fmla="*/ 170 w 227"/>
                <a:gd name="T1" fmla="*/ 0 h 227"/>
                <a:gd name="T2" fmla="*/ 0 w 227"/>
                <a:gd name="T3" fmla="*/ 0 h 227"/>
                <a:gd name="T4" fmla="*/ 0 w 227"/>
                <a:gd name="T5" fmla="*/ 170 h 227"/>
                <a:gd name="T6" fmla="*/ 57 w 227"/>
                <a:gd name="T7" fmla="*/ 170 h 227"/>
                <a:gd name="T8" fmla="*/ 57 w 227"/>
                <a:gd name="T9" fmla="*/ 227 h 227"/>
                <a:gd name="T10" fmla="*/ 227 w 227"/>
                <a:gd name="T11" fmla="*/ 227 h 227"/>
                <a:gd name="T12" fmla="*/ 227 w 227"/>
                <a:gd name="T13" fmla="*/ 57 h 227"/>
                <a:gd name="T14" fmla="*/ 170 w 227"/>
                <a:gd name="T15" fmla="*/ 57 h 227"/>
                <a:gd name="T16" fmla="*/ 170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1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227" y="227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20" name="Freeform 436"/>
            <p:cNvSpPr>
              <a:spLocks/>
            </p:cNvSpPr>
            <p:nvPr/>
          </p:nvSpPr>
          <p:spPr bwMode="auto">
            <a:xfrm>
              <a:off x="4429" y="2854"/>
              <a:ext cx="227" cy="170"/>
            </a:xfrm>
            <a:custGeom>
              <a:avLst/>
              <a:gdLst>
                <a:gd name="T0" fmla="*/ 0 w 227"/>
                <a:gd name="T1" fmla="*/ 0 h 170"/>
                <a:gd name="T2" fmla="*/ 0 w 227"/>
                <a:gd name="T3" fmla="*/ 170 h 170"/>
                <a:gd name="T4" fmla="*/ 170 w 227"/>
                <a:gd name="T5" fmla="*/ 170 h 170"/>
                <a:gd name="T6" fmla="*/ 170 w 227"/>
                <a:gd name="T7" fmla="*/ 113 h 170"/>
                <a:gd name="T8" fmla="*/ 227 w 227"/>
                <a:gd name="T9" fmla="*/ 113 h 170"/>
                <a:gd name="T10" fmla="*/ 227 w 227"/>
                <a:gd name="T11" fmla="*/ 0 h 170"/>
                <a:gd name="T12" fmla="*/ 0 w 22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70">
                  <a:moveTo>
                    <a:pt x="0" y="0"/>
                  </a:moveTo>
                  <a:lnTo>
                    <a:pt x="0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21" name="Freeform 437"/>
            <p:cNvSpPr>
              <a:spLocks/>
            </p:cNvSpPr>
            <p:nvPr/>
          </p:nvSpPr>
          <p:spPr bwMode="auto">
            <a:xfrm>
              <a:off x="4486" y="2967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113 w 170"/>
                <a:gd name="T3" fmla="*/ 0 h 170"/>
                <a:gd name="T4" fmla="*/ 113 w 170"/>
                <a:gd name="T5" fmla="*/ 57 h 170"/>
                <a:gd name="T6" fmla="*/ 0 w 170"/>
                <a:gd name="T7" fmla="*/ 57 h 170"/>
                <a:gd name="T8" fmla="*/ 0 w 170"/>
                <a:gd name="T9" fmla="*/ 170 h 170"/>
                <a:gd name="T10" fmla="*/ 113 w 170"/>
                <a:gd name="T11" fmla="*/ 170 h 170"/>
                <a:gd name="T12" fmla="*/ 113 w 170"/>
                <a:gd name="T13" fmla="*/ 114 h 170"/>
                <a:gd name="T14" fmla="*/ 170 w 170"/>
                <a:gd name="T15" fmla="*/ 114 h 170"/>
                <a:gd name="T16" fmla="*/ 17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22" name="Freeform 438"/>
            <p:cNvSpPr>
              <a:spLocks/>
            </p:cNvSpPr>
            <p:nvPr/>
          </p:nvSpPr>
          <p:spPr bwMode="auto">
            <a:xfrm>
              <a:off x="4429" y="3137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57 w 170"/>
                <a:gd name="T3" fmla="*/ 0 h 227"/>
                <a:gd name="T4" fmla="*/ 57 w 170"/>
                <a:gd name="T5" fmla="*/ 114 h 227"/>
                <a:gd name="T6" fmla="*/ 0 w 170"/>
                <a:gd name="T7" fmla="*/ 114 h 227"/>
                <a:gd name="T8" fmla="*/ 0 w 170"/>
                <a:gd name="T9" fmla="*/ 227 h 227"/>
                <a:gd name="T10" fmla="*/ 170 w 170"/>
                <a:gd name="T11" fmla="*/ 227 h 227"/>
                <a:gd name="T12" fmla="*/ 170 w 17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23" name="Freeform 439"/>
            <p:cNvSpPr>
              <a:spLocks/>
            </p:cNvSpPr>
            <p:nvPr/>
          </p:nvSpPr>
          <p:spPr bwMode="auto">
            <a:xfrm>
              <a:off x="4316" y="3137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0 w 170"/>
                <a:gd name="T3" fmla="*/ 0 h 227"/>
                <a:gd name="T4" fmla="*/ 0 w 170"/>
                <a:gd name="T5" fmla="*/ 171 h 227"/>
                <a:gd name="T6" fmla="*/ 56 w 170"/>
                <a:gd name="T7" fmla="*/ 171 h 227"/>
                <a:gd name="T8" fmla="*/ 56 w 170"/>
                <a:gd name="T9" fmla="*/ 227 h 227"/>
                <a:gd name="T10" fmla="*/ 113 w 170"/>
                <a:gd name="T11" fmla="*/ 227 h 227"/>
                <a:gd name="T12" fmla="*/ 113 w 170"/>
                <a:gd name="T13" fmla="*/ 114 h 227"/>
                <a:gd name="T14" fmla="*/ 170 w 170"/>
                <a:gd name="T15" fmla="*/ 114 h 227"/>
                <a:gd name="T16" fmla="*/ 170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56" y="171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24" name="Freeform 440"/>
            <p:cNvSpPr>
              <a:spLocks/>
            </p:cNvSpPr>
            <p:nvPr/>
          </p:nvSpPr>
          <p:spPr bwMode="auto">
            <a:xfrm>
              <a:off x="4316" y="3024"/>
              <a:ext cx="170" cy="113"/>
            </a:xfrm>
            <a:custGeom>
              <a:avLst/>
              <a:gdLst>
                <a:gd name="T0" fmla="*/ 170 w 170"/>
                <a:gd name="T1" fmla="*/ 0 h 113"/>
                <a:gd name="T2" fmla="*/ 0 w 170"/>
                <a:gd name="T3" fmla="*/ 0 h 113"/>
                <a:gd name="T4" fmla="*/ 0 w 170"/>
                <a:gd name="T5" fmla="*/ 113 h 113"/>
                <a:gd name="T6" fmla="*/ 170 w 170"/>
                <a:gd name="T7" fmla="*/ 113 h 113"/>
                <a:gd name="T8" fmla="*/ 170 w 170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3">
                  <a:moveTo>
                    <a:pt x="17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25" name="Freeform 441"/>
            <p:cNvSpPr>
              <a:spLocks/>
            </p:cNvSpPr>
            <p:nvPr/>
          </p:nvSpPr>
          <p:spPr bwMode="auto">
            <a:xfrm>
              <a:off x="4202" y="2854"/>
              <a:ext cx="227" cy="170"/>
            </a:xfrm>
            <a:custGeom>
              <a:avLst/>
              <a:gdLst>
                <a:gd name="T0" fmla="*/ 57 w 227"/>
                <a:gd name="T1" fmla="*/ 57 h 170"/>
                <a:gd name="T2" fmla="*/ 0 w 227"/>
                <a:gd name="T3" fmla="*/ 57 h 170"/>
                <a:gd name="T4" fmla="*/ 0 w 227"/>
                <a:gd name="T5" fmla="*/ 113 h 170"/>
                <a:gd name="T6" fmla="*/ 57 w 227"/>
                <a:gd name="T7" fmla="*/ 113 h 170"/>
                <a:gd name="T8" fmla="*/ 57 w 227"/>
                <a:gd name="T9" fmla="*/ 170 h 170"/>
                <a:gd name="T10" fmla="*/ 227 w 227"/>
                <a:gd name="T11" fmla="*/ 170 h 170"/>
                <a:gd name="T12" fmla="*/ 227 w 227"/>
                <a:gd name="T13" fmla="*/ 0 h 170"/>
                <a:gd name="T14" fmla="*/ 170 w 227"/>
                <a:gd name="T15" fmla="*/ 0 h 170"/>
                <a:gd name="T16" fmla="*/ 170 w 227"/>
                <a:gd name="T17" fmla="*/ 57 h 170"/>
                <a:gd name="T18" fmla="*/ 57 w 227"/>
                <a:gd name="T1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7" h="170">
                  <a:moveTo>
                    <a:pt x="57" y="57"/>
                  </a:moveTo>
                  <a:lnTo>
                    <a:pt x="0" y="57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26" name="Freeform 442"/>
            <p:cNvSpPr>
              <a:spLocks/>
            </p:cNvSpPr>
            <p:nvPr/>
          </p:nvSpPr>
          <p:spPr bwMode="auto">
            <a:xfrm>
              <a:off x="3919" y="2797"/>
              <a:ext cx="340" cy="284"/>
            </a:xfrm>
            <a:custGeom>
              <a:avLst/>
              <a:gdLst>
                <a:gd name="T0" fmla="*/ 340 w 340"/>
                <a:gd name="T1" fmla="*/ 0 h 284"/>
                <a:gd name="T2" fmla="*/ 283 w 340"/>
                <a:gd name="T3" fmla="*/ 0 h 284"/>
                <a:gd name="T4" fmla="*/ 283 w 340"/>
                <a:gd name="T5" fmla="*/ 57 h 284"/>
                <a:gd name="T6" fmla="*/ 113 w 340"/>
                <a:gd name="T7" fmla="*/ 57 h 284"/>
                <a:gd name="T8" fmla="*/ 113 w 340"/>
                <a:gd name="T9" fmla="*/ 114 h 284"/>
                <a:gd name="T10" fmla="*/ 0 w 340"/>
                <a:gd name="T11" fmla="*/ 114 h 284"/>
                <a:gd name="T12" fmla="*/ 0 w 340"/>
                <a:gd name="T13" fmla="*/ 170 h 284"/>
                <a:gd name="T14" fmla="*/ 56 w 340"/>
                <a:gd name="T15" fmla="*/ 170 h 284"/>
                <a:gd name="T16" fmla="*/ 56 w 340"/>
                <a:gd name="T17" fmla="*/ 284 h 284"/>
                <a:gd name="T18" fmla="*/ 113 w 340"/>
                <a:gd name="T19" fmla="*/ 284 h 284"/>
                <a:gd name="T20" fmla="*/ 113 w 340"/>
                <a:gd name="T21" fmla="*/ 227 h 284"/>
                <a:gd name="T22" fmla="*/ 226 w 340"/>
                <a:gd name="T23" fmla="*/ 227 h 284"/>
                <a:gd name="T24" fmla="*/ 226 w 340"/>
                <a:gd name="T25" fmla="*/ 170 h 284"/>
                <a:gd name="T26" fmla="*/ 283 w 340"/>
                <a:gd name="T27" fmla="*/ 170 h 284"/>
                <a:gd name="T28" fmla="*/ 283 w 340"/>
                <a:gd name="T29" fmla="*/ 114 h 284"/>
                <a:gd name="T30" fmla="*/ 340 w 340"/>
                <a:gd name="T31" fmla="*/ 114 h 284"/>
                <a:gd name="T32" fmla="*/ 340 w 340"/>
                <a:gd name="T3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284">
                  <a:moveTo>
                    <a:pt x="340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27" name="Freeform 443"/>
            <p:cNvSpPr>
              <a:spLocks/>
            </p:cNvSpPr>
            <p:nvPr/>
          </p:nvSpPr>
          <p:spPr bwMode="auto">
            <a:xfrm>
              <a:off x="3975" y="2967"/>
              <a:ext cx="284" cy="227"/>
            </a:xfrm>
            <a:custGeom>
              <a:avLst/>
              <a:gdLst>
                <a:gd name="T0" fmla="*/ 0 w 284"/>
                <a:gd name="T1" fmla="*/ 114 h 227"/>
                <a:gd name="T2" fmla="*/ 0 w 284"/>
                <a:gd name="T3" fmla="*/ 170 h 227"/>
                <a:gd name="T4" fmla="*/ 57 w 284"/>
                <a:gd name="T5" fmla="*/ 170 h 227"/>
                <a:gd name="T6" fmla="*/ 114 w 284"/>
                <a:gd name="T7" fmla="*/ 170 h 227"/>
                <a:gd name="T8" fmla="*/ 114 w 284"/>
                <a:gd name="T9" fmla="*/ 227 h 227"/>
                <a:gd name="T10" fmla="*/ 170 w 284"/>
                <a:gd name="T11" fmla="*/ 227 h 227"/>
                <a:gd name="T12" fmla="*/ 170 w 284"/>
                <a:gd name="T13" fmla="*/ 170 h 227"/>
                <a:gd name="T14" fmla="*/ 284 w 284"/>
                <a:gd name="T15" fmla="*/ 170 h 227"/>
                <a:gd name="T16" fmla="*/ 284 w 284"/>
                <a:gd name="T17" fmla="*/ 0 h 227"/>
                <a:gd name="T18" fmla="*/ 170 w 284"/>
                <a:gd name="T19" fmla="*/ 0 h 227"/>
                <a:gd name="T20" fmla="*/ 170 w 284"/>
                <a:gd name="T21" fmla="*/ 57 h 227"/>
                <a:gd name="T22" fmla="*/ 57 w 284"/>
                <a:gd name="T23" fmla="*/ 57 h 227"/>
                <a:gd name="T24" fmla="*/ 57 w 284"/>
                <a:gd name="T25" fmla="*/ 114 h 227"/>
                <a:gd name="T26" fmla="*/ 0 w 284"/>
                <a:gd name="T27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27">
                  <a:moveTo>
                    <a:pt x="0" y="114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28" name="Freeform 444"/>
            <p:cNvSpPr>
              <a:spLocks/>
            </p:cNvSpPr>
            <p:nvPr/>
          </p:nvSpPr>
          <p:spPr bwMode="auto">
            <a:xfrm>
              <a:off x="4089" y="3024"/>
              <a:ext cx="227" cy="284"/>
            </a:xfrm>
            <a:custGeom>
              <a:avLst/>
              <a:gdLst>
                <a:gd name="T0" fmla="*/ 227 w 227"/>
                <a:gd name="T1" fmla="*/ 0 h 284"/>
                <a:gd name="T2" fmla="*/ 170 w 227"/>
                <a:gd name="T3" fmla="*/ 0 h 284"/>
                <a:gd name="T4" fmla="*/ 170 w 227"/>
                <a:gd name="T5" fmla="*/ 113 h 284"/>
                <a:gd name="T6" fmla="*/ 56 w 227"/>
                <a:gd name="T7" fmla="*/ 113 h 284"/>
                <a:gd name="T8" fmla="*/ 56 w 227"/>
                <a:gd name="T9" fmla="*/ 170 h 284"/>
                <a:gd name="T10" fmla="*/ 0 w 227"/>
                <a:gd name="T11" fmla="*/ 170 h 284"/>
                <a:gd name="T12" fmla="*/ 0 w 227"/>
                <a:gd name="T13" fmla="*/ 284 h 284"/>
                <a:gd name="T14" fmla="*/ 227 w 227"/>
                <a:gd name="T15" fmla="*/ 284 h 284"/>
                <a:gd name="T16" fmla="*/ 227 w 227"/>
                <a:gd name="T1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84">
                  <a:moveTo>
                    <a:pt x="227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227" y="28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29" name="Freeform 445"/>
            <p:cNvSpPr>
              <a:spLocks/>
            </p:cNvSpPr>
            <p:nvPr/>
          </p:nvSpPr>
          <p:spPr bwMode="auto">
            <a:xfrm>
              <a:off x="3692" y="2967"/>
              <a:ext cx="680" cy="567"/>
            </a:xfrm>
            <a:custGeom>
              <a:avLst/>
              <a:gdLst>
                <a:gd name="T0" fmla="*/ 680 w 680"/>
                <a:gd name="T1" fmla="*/ 341 h 567"/>
                <a:gd name="T2" fmla="*/ 397 w 680"/>
                <a:gd name="T3" fmla="*/ 341 h 567"/>
                <a:gd name="T4" fmla="*/ 397 w 680"/>
                <a:gd name="T5" fmla="*/ 170 h 567"/>
                <a:gd name="T6" fmla="*/ 227 w 680"/>
                <a:gd name="T7" fmla="*/ 170 h 567"/>
                <a:gd name="T8" fmla="*/ 227 w 680"/>
                <a:gd name="T9" fmla="*/ 227 h 567"/>
                <a:gd name="T10" fmla="*/ 113 w 680"/>
                <a:gd name="T11" fmla="*/ 227 h 567"/>
                <a:gd name="T12" fmla="*/ 113 w 680"/>
                <a:gd name="T13" fmla="*/ 170 h 567"/>
                <a:gd name="T14" fmla="*/ 170 w 680"/>
                <a:gd name="T15" fmla="*/ 170 h 567"/>
                <a:gd name="T16" fmla="*/ 170 w 680"/>
                <a:gd name="T17" fmla="*/ 0 h 567"/>
                <a:gd name="T18" fmla="*/ 113 w 680"/>
                <a:gd name="T19" fmla="*/ 0 h 567"/>
                <a:gd name="T20" fmla="*/ 113 w 680"/>
                <a:gd name="T21" fmla="*/ 114 h 567"/>
                <a:gd name="T22" fmla="*/ 0 w 680"/>
                <a:gd name="T23" fmla="*/ 114 h 567"/>
                <a:gd name="T24" fmla="*/ 0 w 680"/>
                <a:gd name="T25" fmla="*/ 227 h 567"/>
                <a:gd name="T26" fmla="*/ 113 w 680"/>
                <a:gd name="T27" fmla="*/ 227 h 567"/>
                <a:gd name="T28" fmla="*/ 113 w 680"/>
                <a:gd name="T29" fmla="*/ 284 h 567"/>
                <a:gd name="T30" fmla="*/ 227 w 680"/>
                <a:gd name="T31" fmla="*/ 284 h 567"/>
                <a:gd name="T32" fmla="*/ 227 w 680"/>
                <a:gd name="T33" fmla="*/ 341 h 567"/>
                <a:gd name="T34" fmla="*/ 283 w 680"/>
                <a:gd name="T35" fmla="*/ 341 h 567"/>
                <a:gd name="T36" fmla="*/ 283 w 680"/>
                <a:gd name="T37" fmla="*/ 397 h 567"/>
                <a:gd name="T38" fmla="*/ 170 w 680"/>
                <a:gd name="T39" fmla="*/ 397 h 567"/>
                <a:gd name="T40" fmla="*/ 170 w 680"/>
                <a:gd name="T41" fmla="*/ 454 h 567"/>
                <a:gd name="T42" fmla="*/ 510 w 680"/>
                <a:gd name="T43" fmla="*/ 454 h 567"/>
                <a:gd name="T44" fmla="*/ 510 w 680"/>
                <a:gd name="T45" fmla="*/ 511 h 567"/>
                <a:gd name="T46" fmla="*/ 624 w 680"/>
                <a:gd name="T47" fmla="*/ 511 h 567"/>
                <a:gd name="T48" fmla="*/ 624 w 680"/>
                <a:gd name="T49" fmla="*/ 567 h 567"/>
                <a:gd name="T50" fmla="*/ 680 w 680"/>
                <a:gd name="T51" fmla="*/ 567 h 567"/>
                <a:gd name="T52" fmla="*/ 680 w 680"/>
                <a:gd name="T53" fmla="*/ 34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567">
                  <a:moveTo>
                    <a:pt x="680" y="341"/>
                  </a:moveTo>
                  <a:lnTo>
                    <a:pt x="397" y="341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283" y="341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624" y="511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61" name="グループ化 260"/>
          <p:cNvGrpSpPr/>
          <p:nvPr/>
        </p:nvGrpSpPr>
        <p:grpSpPr>
          <a:xfrm>
            <a:off x="6348363" y="5637087"/>
            <a:ext cx="1737304" cy="1527813"/>
            <a:chOff x="6348363" y="5637087"/>
            <a:chExt cx="1737304" cy="1527813"/>
          </a:xfrm>
        </p:grpSpPr>
        <p:sp>
          <p:nvSpPr>
            <p:cNvPr id="262" name="テキスト ボックス 261"/>
            <p:cNvSpPr txBox="1"/>
            <p:nvPr/>
          </p:nvSpPr>
          <p:spPr>
            <a:xfrm>
              <a:off x="6860543" y="6918679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南区</a:t>
              </a:r>
            </a:p>
          </p:txBody>
        </p:sp>
        <p:sp>
          <p:nvSpPr>
            <p:cNvPr id="263" name="テキスト ボックス 262"/>
            <p:cNvSpPr txBox="1"/>
            <p:nvPr/>
          </p:nvSpPr>
          <p:spPr>
            <a:xfrm>
              <a:off x="6611678" y="5637087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堺区</a:t>
              </a:r>
            </a:p>
          </p:txBody>
        </p:sp>
        <p:sp>
          <p:nvSpPr>
            <p:cNvPr id="264" name="テキスト ボックス 263"/>
            <p:cNvSpPr txBox="1"/>
            <p:nvPr/>
          </p:nvSpPr>
          <p:spPr>
            <a:xfrm>
              <a:off x="6904216" y="6315888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中区</a:t>
              </a:r>
            </a:p>
          </p:txBody>
        </p:sp>
        <p:sp>
          <p:nvSpPr>
            <p:cNvPr id="265" name="テキスト ボックス 264"/>
            <p:cNvSpPr txBox="1"/>
            <p:nvPr/>
          </p:nvSpPr>
          <p:spPr>
            <a:xfrm>
              <a:off x="7170827" y="6151562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東区</a:t>
              </a:r>
            </a:p>
          </p:txBody>
        </p:sp>
        <p:sp>
          <p:nvSpPr>
            <p:cNvPr id="266" name="テキスト ボックス 265"/>
            <p:cNvSpPr txBox="1"/>
            <p:nvPr/>
          </p:nvSpPr>
          <p:spPr>
            <a:xfrm>
              <a:off x="7516280" y="6298997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美原区</a:t>
              </a:r>
            </a:p>
          </p:txBody>
        </p:sp>
        <p:sp>
          <p:nvSpPr>
            <p:cNvPr id="267" name="テキスト ボックス 266"/>
            <p:cNvSpPr txBox="1"/>
            <p:nvPr/>
          </p:nvSpPr>
          <p:spPr>
            <a:xfrm>
              <a:off x="6348363" y="6028452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西区</a:t>
              </a:r>
            </a:p>
          </p:txBody>
        </p:sp>
        <p:sp>
          <p:nvSpPr>
            <p:cNvPr id="268" name="テキスト ボックス 267"/>
            <p:cNvSpPr txBox="1"/>
            <p:nvPr/>
          </p:nvSpPr>
          <p:spPr>
            <a:xfrm>
              <a:off x="7013665" y="5757783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北区</a:t>
              </a:r>
            </a:p>
          </p:txBody>
        </p:sp>
      </p:grpSp>
      <p:grpSp>
        <p:nvGrpSpPr>
          <p:cNvPr id="269" name="グループ化 268"/>
          <p:cNvGrpSpPr/>
          <p:nvPr/>
        </p:nvGrpSpPr>
        <p:grpSpPr>
          <a:xfrm>
            <a:off x="6007002" y="3719810"/>
            <a:ext cx="2257355" cy="1923665"/>
            <a:chOff x="6007002" y="3719810"/>
            <a:chExt cx="2257355" cy="1923665"/>
          </a:xfrm>
        </p:grpSpPr>
        <p:sp>
          <p:nvSpPr>
            <p:cNvPr id="270" name="テキスト ボックス 269"/>
            <p:cNvSpPr txBox="1"/>
            <p:nvPr/>
          </p:nvSpPr>
          <p:spPr>
            <a:xfrm>
              <a:off x="7471036" y="5140324"/>
              <a:ext cx="569388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1000" dirty="0"/>
                <a:t>平野区</a:t>
              </a:r>
            </a:p>
          </p:txBody>
        </p:sp>
        <p:sp>
          <p:nvSpPr>
            <p:cNvPr id="271" name="テキスト ボックス 270"/>
            <p:cNvSpPr txBox="1"/>
            <p:nvPr/>
          </p:nvSpPr>
          <p:spPr>
            <a:xfrm>
              <a:off x="6523050" y="391231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淀川区</a:t>
              </a:r>
            </a:p>
          </p:txBody>
        </p:sp>
        <p:sp>
          <p:nvSpPr>
            <p:cNvPr id="272" name="テキスト ボックス 271"/>
            <p:cNvSpPr txBox="1"/>
            <p:nvPr/>
          </p:nvSpPr>
          <p:spPr>
            <a:xfrm>
              <a:off x="7030884" y="408050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/>
                <a:t>都島区</a:t>
              </a:r>
            </a:p>
          </p:txBody>
        </p:sp>
        <p:sp>
          <p:nvSpPr>
            <p:cNvPr id="273" name="正方形/長方形 272"/>
            <p:cNvSpPr/>
            <p:nvPr/>
          </p:nvSpPr>
          <p:spPr>
            <a:xfrm>
              <a:off x="6476469" y="436207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福島区</a:t>
              </a:r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6090394" y="4612919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此花区</a:t>
              </a:r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6263483" y="4816712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港区</a:t>
              </a:r>
            </a:p>
          </p:txBody>
        </p:sp>
        <p:sp>
          <p:nvSpPr>
            <p:cNvPr id="276" name="正方形/長方形 275"/>
            <p:cNvSpPr/>
            <p:nvPr/>
          </p:nvSpPr>
          <p:spPr>
            <a:xfrm>
              <a:off x="6301574" y="501721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大正区</a:t>
              </a:r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6585834" y="4587795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6997343" y="4723890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天王寺区</a:t>
              </a:r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6598079" y="4755277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浪速区</a:t>
              </a: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6007002" y="4206595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西淀川区</a:t>
              </a:r>
            </a:p>
          </p:txBody>
        </p:sp>
        <p:sp>
          <p:nvSpPr>
            <p:cNvPr id="281" name="正方形/長方形 280"/>
            <p:cNvSpPr/>
            <p:nvPr/>
          </p:nvSpPr>
          <p:spPr>
            <a:xfrm>
              <a:off x="7023337" y="3719810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東淀川区</a:t>
              </a:r>
            </a:p>
          </p:txBody>
        </p:sp>
        <p:sp>
          <p:nvSpPr>
            <p:cNvPr id="282" name="正方形/長方形 281"/>
            <p:cNvSpPr/>
            <p:nvPr/>
          </p:nvSpPr>
          <p:spPr>
            <a:xfrm>
              <a:off x="7263282" y="455430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東成区</a:t>
              </a:r>
            </a:p>
          </p:txBody>
        </p:sp>
        <p:sp>
          <p:nvSpPr>
            <p:cNvPr id="283" name="正方形/長方形 282"/>
            <p:cNvSpPr/>
            <p:nvPr/>
          </p:nvSpPr>
          <p:spPr>
            <a:xfrm>
              <a:off x="7296855" y="486600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生野区</a:t>
              </a:r>
            </a:p>
          </p:txBody>
        </p:sp>
        <p:sp>
          <p:nvSpPr>
            <p:cNvPr id="284" name="正方形/長方形 283"/>
            <p:cNvSpPr/>
            <p:nvPr/>
          </p:nvSpPr>
          <p:spPr>
            <a:xfrm>
              <a:off x="7381741" y="3932193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旭区</a:t>
              </a:r>
            </a:p>
          </p:txBody>
        </p:sp>
        <p:sp>
          <p:nvSpPr>
            <p:cNvPr id="285" name="正方形/長方形 284"/>
            <p:cNvSpPr/>
            <p:nvPr/>
          </p:nvSpPr>
          <p:spPr>
            <a:xfrm>
              <a:off x="7186343" y="4305300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城東区</a:t>
              </a:r>
            </a:p>
          </p:txBody>
        </p:sp>
        <p:sp>
          <p:nvSpPr>
            <p:cNvPr id="286" name="正方形/長方形 285"/>
            <p:cNvSpPr/>
            <p:nvPr/>
          </p:nvSpPr>
          <p:spPr>
            <a:xfrm>
              <a:off x="6855709" y="4226639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287" name="正方形/長方形 286"/>
            <p:cNvSpPr/>
            <p:nvPr/>
          </p:nvSpPr>
          <p:spPr>
            <a:xfrm>
              <a:off x="6851644" y="4542551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288" name="正方形/長方形 287"/>
            <p:cNvSpPr/>
            <p:nvPr/>
          </p:nvSpPr>
          <p:spPr>
            <a:xfrm>
              <a:off x="6187718" y="5236479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住之江区</a:t>
              </a:r>
            </a:p>
          </p:txBody>
        </p:sp>
        <p:sp>
          <p:nvSpPr>
            <p:cNvPr id="289" name="正方形/長方形 288"/>
            <p:cNvSpPr/>
            <p:nvPr/>
          </p:nvSpPr>
          <p:spPr>
            <a:xfrm>
              <a:off x="6818653" y="5094451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阿倍野区</a:t>
              </a:r>
            </a:p>
          </p:txBody>
        </p:sp>
        <p:sp>
          <p:nvSpPr>
            <p:cNvPr id="290" name="正方形/長方形 289"/>
            <p:cNvSpPr/>
            <p:nvPr/>
          </p:nvSpPr>
          <p:spPr>
            <a:xfrm>
              <a:off x="6790793" y="539725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住吉区</a:t>
              </a:r>
            </a:p>
          </p:txBody>
        </p:sp>
        <p:sp>
          <p:nvSpPr>
            <p:cNvPr id="291" name="正方形/長方形 290"/>
            <p:cNvSpPr/>
            <p:nvPr/>
          </p:nvSpPr>
          <p:spPr>
            <a:xfrm>
              <a:off x="7031038" y="5273179"/>
              <a:ext cx="69762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東住吉区</a:t>
              </a:r>
            </a:p>
          </p:txBody>
        </p:sp>
        <p:sp>
          <p:nvSpPr>
            <p:cNvPr id="292" name="正方形/長方形 291"/>
            <p:cNvSpPr/>
            <p:nvPr/>
          </p:nvSpPr>
          <p:spPr>
            <a:xfrm>
              <a:off x="6690671" y="4947364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西成区</a:t>
              </a: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7694970" y="4216160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0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鶴見区</a:t>
              </a:r>
            </a:p>
          </p:txBody>
        </p:sp>
      </p:grpSp>
      <p:grpSp>
        <p:nvGrpSpPr>
          <p:cNvPr id="294" name="グループ化 293"/>
          <p:cNvGrpSpPr/>
          <p:nvPr/>
        </p:nvGrpSpPr>
        <p:grpSpPr>
          <a:xfrm>
            <a:off x="3432039" y="978793"/>
            <a:ext cx="6057808" cy="8322407"/>
            <a:chOff x="3432039" y="978793"/>
            <a:chExt cx="6057808" cy="8322407"/>
          </a:xfrm>
        </p:grpSpPr>
        <p:sp>
          <p:nvSpPr>
            <p:cNvPr id="295" name="テキスト ボックス 294"/>
            <p:cNvSpPr txBox="1"/>
            <p:nvPr/>
          </p:nvSpPr>
          <p:spPr>
            <a:xfrm>
              <a:off x="6029544" y="978793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能勢町</a:t>
              </a:r>
            </a:p>
          </p:txBody>
        </p:sp>
        <p:sp>
          <p:nvSpPr>
            <p:cNvPr id="296" name="テキスト ボックス 295"/>
            <p:cNvSpPr txBox="1"/>
            <p:nvPr/>
          </p:nvSpPr>
          <p:spPr>
            <a:xfrm>
              <a:off x="6659781" y="15670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豊能町</a:t>
              </a:r>
            </a:p>
          </p:txBody>
        </p:sp>
        <p:sp>
          <p:nvSpPr>
            <p:cNvPr id="297" name="テキスト ボックス 296"/>
            <p:cNvSpPr txBox="1"/>
            <p:nvPr/>
          </p:nvSpPr>
          <p:spPr>
            <a:xfrm>
              <a:off x="8335963" y="1830204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島本町</a:t>
              </a:r>
            </a:p>
          </p:txBody>
        </p:sp>
        <p:sp>
          <p:nvSpPr>
            <p:cNvPr id="298" name="テキスト ボックス 297"/>
            <p:cNvSpPr txBox="1"/>
            <p:nvPr/>
          </p:nvSpPr>
          <p:spPr>
            <a:xfrm>
              <a:off x="7773988" y="21717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高槻市</a:t>
              </a:r>
            </a:p>
          </p:txBody>
        </p:sp>
        <p:sp>
          <p:nvSpPr>
            <p:cNvPr id="299" name="テキスト ボックス 298"/>
            <p:cNvSpPr txBox="1"/>
            <p:nvPr/>
          </p:nvSpPr>
          <p:spPr>
            <a:xfrm>
              <a:off x="7188639" y="344722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摂津市</a:t>
              </a:r>
            </a:p>
          </p:txBody>
        </p:sp>
        <p:sp>
          <p:nvSpPr>
            <p:cNvPr id="300" name="テキスト ボックス 299"/>
            <p:cNvSpPr txBox="1"/>
            <p:nvPr/>
          </p:nvSpPr>
          <p:spPr>
            <a:xfrm>
              <a:off x="6730531" y="5997674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堺市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5861050" y="752643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岸和田市</a:t>
              </a: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6310313" y="32323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豊中市</a:t>
              </a: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5928165" y="25920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池田市</a:t>
              </a: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6911485" y="32025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吹田市</a:t>
              </a: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5473929" y="649545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泉大津市</a:t>
              </a: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5319726" y="73922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貝塚市</a:t>
              </a: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7548541" y="36306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守口市</a:t>
              </a: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8515350" y="278483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枚方市</a:t>
              </a: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8224838" y="7347049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千早赤阪村</a:t>
              </a: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8319286" y="67620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河南町</a:t>
              </a: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8332040" y="63830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太子町</a:t>
              </a: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3432039" y="8993423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岬町</a:t>
              </a: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4300809" y="78867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田尻町</a:t>
              </a: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6946909" y="6581875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大阪狭山市</a:t>
              </a: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5518195" y="801576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熊取町</a:t>
              </a: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5791639" y="680729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忠岡町</a:t>
              </a: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4114315" y="86264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阪南市</a:t>
              </a: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8747336" y="342931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交野市</a:t>
              </a: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8561388" y="380892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四條畷市</a:t>
              </a: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4727299" y="84265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泉南市</a:t>
              </a: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7822887" y="457112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東大阪市</a:t>
              </a:r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7670120" y="577145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藤井寺市</a:t>
              </a:r>
            </a:p>
          </p:txBody>
        </p:sp>
        <p:sp>
          <p:nvSpPr>
            <p:cNvPr id="323" name="テキスト ボックス 322"/>
            <p:cNvSpPr txBox="1"/>
            <p:nvPr/>
          </p:nvSpPr>
          <p:spPr>
            <a:xfrm>
              <a:off x="7188639" y="247317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茨木市</a:t>
              </a:r>
            </a:p>
          </p:txBody>
        </p:sp>
        <p:sp>
          <p:nvSpPr>
            <p:cNvPr id="324" name="テキスト ボックス 323"/>
            <p:cNvSpPr txBox="1"/>
            <p:nvPr/>
          </p:nvSpPr>
          <p:spPr>
            <a:xfrm>
              <a:off x="7986923" y="514938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八尾市</a:t>
              </a: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5013703" y="822325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泉佐野市</a:t>
              </a: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5791638" y="618767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高石市</a:t>
              </a:r>
            </a:p>
          </p:txBody>
        </p:sp>
        <p:sp>
          <p:nvSpPr>
            <p:cNvPr id="327" name="テキスト ボックス 326"/>
            <p:cNvSpPr txBox="1"/>
            <p:nvPr/>
          </p:nvSpPr>
          <p:spPr>
            <a:xfrm>
              <a:off x="7459448" y="688965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富田林市</a:t>
              </a:r>
            </a:p>
          </p:txBody>
        </p:sp>
        <p:sp>
          <p:nvSpPr>
            <p:cNvPr id="328" name="テキスト ボックス 327"/>
            <p:cNvSpPr txBox="1"/>
            <p:nvPr/>
          </p:nvSpPr>
          <p:spPr>
            <a:xfrm>
              <a:off x="7818877" y="332405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寝屋川市</a:t>
              </a:r>
            </a:p>
          </p:txBody>
        </p:sp>
        <p:sp>
          <p:nvSpPr>
            <p:cNvPr id="329" name="テキスト ボックス 328"/>
            <p:cNvSpPr txBox="1"/>
            <p:nvPr/>
          </p:nvSpPr>
          <p:spPr>
            <a:xfrm>
              <a:off x="7243770" y="7676690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河内長野市</a:t>
              </a:r>
            </a:p>
          </p:txBody>
        </p:sp>
        <p:sp>
          <p:nvSpPr>
            <p:cNvPr id="330" name="テキスト ボックス 329"/>
            <p:cNvSpPr txBox="1"/>
            <p:nvPr/>
          </p:nvSpPr>
          <p:spPr>
            <a:xfrm>
              <a:off x="7219201" y="55278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松原市</a:t>
              </a:r>
            </a:p>
          </p:txBody>
        </p:sp>
        <p:sp>
          <p:nvSpPr>
            <p:cNvPr id="331" name="テキスト ボックス 330"/>
            <p:cNvSpPr txBox="1"/>
            <p:nvPr/>
          </p:nvSpPr>
          <p:spPr>
            <a:xfrm>
              <a:off x="8205692" y="407579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大東市</a:t>
              </a:r>
            </a:p>
          </p:txBody>
        </p:sp>
        <p:sp>
          <p:nvSpPr>
            <p:cNvPr id="332" name="テキスト ボックス 331"/>
            <p:cNvSpPr txBox="1"/>
            <p:nvPr/>
          </p:nvSpPr>
          <p:spPr>
            <a:xfrm>
              <a:off x="6366094" y="719058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和泉市</a:t>
              </a:r>
            </a:p>
          </p:txBody>
        </p:sp>
        <p:sp>
          <p:nvSpPr>
            <p:cNvPr id="333" name="テキスト ボックス 332"/>
            <p:cNvSpPr txBox="1"/>
            <p:nvPr/>
          </p:nvSpPr>
          <p:spPr>
            <a:xfrm>
              <a:off x="6531569" y="223581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箕面市</a:t>
              </a:r>
            </a:p>
          </p:txBody>
        </p:sp>
        <p:sp>
          <p:nvSpPr>
            <p:cNvPr id="334" name="テキスト ボックス 333"/>
            <p:cNvSpPr txBox="1"/>
            <p:nvPr/>
          </p:nvSpPr>
          <p:spPr>
            <a:xfrm>
              <a:off x="8227572" y="552132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柏原市</a:t>
              </a:r>
            </a:p>
          </p:txBody>
        </p:sp>
        <p:sp>
          <p:nvSpPr>
            <p:cNvPr id="335" name="テキスト ボックス 334"/>
            <p:cNvSpPr txBox="1"/>
            <p:nvPr/>
          </p:nvSpPr>
          <p:spPr>
            <a:xfrm>
              <a:off x="7690758" y="606107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羽曳野市</a:t>
              </a:r>
            </a:p>
          </p:txBody>
        </p:sp>
        <p:sp>
          <p:nvSpPr>
            <p:cNvPr id="336" name="テキスト ボックス 335"/>
            <p:cNvSpPr txBox="1"/>
            <p:nvPr/>
          </p:nvSpPr>
          <p:spPr>
            <a:xfrm>
              <a:off x="7645396" y="393838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門真市</a:t>
              </a:r>
            </a:p>
          </p:txBody>
        </p:sp>
        <p:sp>
          <p:nvSpPr>
            <p:cNvPr id="337" name="正方形/長方形 336"/>
            <p:cNvSpPr/>
            <p:nvPr/>
          </p:nvSpPr>
          <p:spPr>
            <a:xfrm>
              <a:off x="5511580" y="4447500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大阪</a:t>
              </a:r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4" name="グループ化 393">
            <a:extLst>
              <a:ext uri="{FF2B5EF4-FFF2-40B4-BE49-F238E27FC236}">
                <a16:creationId xmlns:a16="http://schemas.microsoft.com/office/drawing/2014/main" id="{320C6FE4-4E76-4F9F-AEE5-6076325B46F0}"/>
              </a:ext>
            </a:extLst>
          </p:cNvPr>
          <p:cNvGrpSpPr/>
          <p:nvPr/>
        </p:nvGrpSpPr>
        <p:grpSpPr>
          <a:xfrm>
            <a:off x="3160713" y="300038"/>
            <a:ext cx="6329134" cy="9180512"/>
            <a:chOff x="3160713" y="300038"/>
            <a:chExt cx="6329134" cy="9180512"/>
          </a:xfrm>
        </p:grpSpPr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4F11A843-84FA-4780-9D34-3EBAE4A2D876}"/>
                </a:ext>
              </a:extLst>
            </p:cNvPr>
            <p:cNvGrpSpPr/>
            <p:nvPr/>
          </p:nvGrpSpPr>
          <p:grpSpPr>
            <a:xfrm>
              <a:off x="3160713" y="300038"/>
              <a:ext cx="6300787" cy="9180512"/>
              <a:chOff x="3160713" y="300038"/>
              <a:chExt cx="6300787" cy="9180512"/>
            </a:xfrm>
          </p:grpSpPr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98C8D53B-4802-43D7-976B-F3C2055BD380}"/>
                  </a:ext>
                </a:extLst>
              </p:cNvPr>
              <p:cNvGrpSpPr/>
              <p:nvPr/>
            </p:nvGrpSpPr>
            <p:grpSpPr>
              <a:xfrm>
                <a:off x="6220543" y="5518759"/>
                <a:ext cx="1623717" cy="1982792"/>
                <a:chOff x="2093414" y="5518145"/>
                <a:chExt cx="1623717" cy="1982792"/>
              </a:xfrm>
            </p:grpSpPr>
            <p:sp>
              <p:nvSpPr>
                <p:cNvPr id="545" name="Freeform 883">
                  <a:extLst>
                    <a:ext uri="{FF2B5EF4-FFF2-40B4-BE49-F238E27FC236}">
                      <a16:creationId xmlns:a16="http://schemas.microsoft.com/office/drawing/2014/main" id="{E3B4D5A1-6F58-4E70-92E2-F3475A044E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97542" y="5521325"/>
                  <a:ext cx="1619250" cy="1979612"/>
                </a:xfrm>
                <a:custGeom>
                  <a:avLst/>
                  <a:gdLst>
                    <a:gd name="T0" fmla="*/ 453 w 1020"/>
                    <a:gd name="T1" fmla="*/ 0 h 1247"/>
                    <a:gd name="T2" fmla="*/ 113 w 1020"/>
                    <a:gd name="T3" fmla="*/ 0 h 1247"/>
                    <a:gd name="T4" fmla="*/ 113 w 1020"/>
                    <a:gd name="T5" fmla="*/ 113 h 1247"/>
                    <a:gd name="T6" fmla="*/ 0 w 1020"/>
                    <a:gd name="T7" fmla="*/ 113 h 1247"/>
                    <a:gd name="T8" fmla="*/ 0 w 1020"/>
                    <a:gd name="T9" fmla="*/ 340 h 1247"/>
                    <a:gd name="T10" fmla="*/ 113 w 1020"/>
                    <a:gd name="T11" fmla="*/ 340 h 1247"/>
                    <a:gd name="T12" fmla="*/ 113 w 1020"/>
                    <a:gd name="T13" fmla="*/ 453 h 1247"/>
                    <a:gd name="T14" fmla="*/ 226 w 1020"/>
                    <a:gd name="T15" fmla="*/ 453 h 1247"/>
                    <a:gd name="T16" fmla="*/ 226 w 1020"/>
                    <a:gd name="T17" fmla="*/ 567 h 1247"/>
                    <a:gd name="T18" fmla="*/ 340 w 1020"/>
                    <a:gd name="T19" fmla="*/ 567 h 1247"/>
                    <a:gd name="T20" fmla="*/ 340 w 1020"/>
                    <a:gd name="T21" fmla="*/ 1020 h 1247"/>
                    <a:gd name="T22" fmla="*/ 453 w 1020"/>
                    <a:gd name="T23" fmla="*/ 1020 h 1247"/>
                    <a:gd name="T24" fmla="*/ 453 w 1020"/>
                    <a:gd name="T25" fmla="*/ 1134 h 1247"/>
                    <a:gd name="T26" fmla="*/ 567 w 1020"/>
                    <a:gd name="T27" fmla="*/ 1134 h 1247"/>
                    <a:gd name="T28" fmla="*/ 567 w 1020"/>
                    <a:gd name="T29" fmla="*/ 1247 h 1247"/>
                    <a:gd name="T30" fmla="*/ 680 w 1020"/>
                    <a:gd name="T31" fmla="*/ 1247 h 1247"/>
                    <a:gd name="T32" fmla="*/ 680 w 1020"/>
                    <a:gd name="T33" fmla="*/ 1134 h 1247"/>
                    <a:gd name="T34" fmla="*/ 793 w 1020"/>
                    <a:gd name="T35" fmla="*/ 1134 h 1247"/>
                    <a:gd name="T36" fmla="*/ 793 w 1020"/>
                    <a:gd name="T37" fmla="*/ 680 h 1247"/>
                    <a:gd name="T38" fmla="*/ 1020 w 1020"/>
                    <a:gd name="T39" fmla="*/ 680 h 1247"/>
                    <a:gd name="T40" fmla="*/ 1020 w 1020"/>
                    <a:gd name="T41" fmla="*/ 340 h 1247"/>
                    <a:gd name="T42" fmla="*/ 793 w 1020"/>
                    <a:gd name="T43" fmla="*/ 340 h 1247"/>
                    <a:gd name="T44" fmla="*/ 793 w 1020"/>
                    <a:gd name="T45" fmla="*/ 226 h 1247"/>
                    <a:gd name="T46" fmla="*/ 680 w 1020"/>
                    <a:gd name="T47" fmla="*/ 226 h 1247"/>
                    <a:gd name="T48" fmla="*/ 680 w 1020"/>
                    <a:gd name="T49" fmla="*/ 113 h 1247"/>
                    <a:gd name="T50" fmla="*/ 453 w 1020"/>
                    <a:gd name="T51" fmla="*/ 113 h 1247"/>
                    <a:gd name="T52" fmla="*/ 453 w 1020"/>
                    <a:gd name="T53" fmla="*/ 0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020" h="1247">
                      <a:moveTo>
                        <a:pt x="453" y="0"/>
                      </a:moveTo>
                      <a:lnTo>
                        <a:pt x="113" y="0"/>
                      </a:lnTo>
                      <a:lnTo>
                        <a:pt x="113" y="113"/>
                      </a:lnTo>
                      <a:lnTo>
                        <a:pt x="0" y="113"/>
                      </a:lnTo>
                      <a:lnTo>
                        <a:pt x="0" y="340"/>
                      </a:lnTo>
                      <a:lnTo>
                        <a:pt x="113" y="340"/>
                      </a:lnTo>
                      <a:lnTo>
                        <a:pt x="113" y="453"/>
                      </a:lnTo>
                      <a:lnTo>
                        <a:pt x="226" y="453"/>
                      </a:lnTo>
                      <a:lnTo>
                        <a:pt x="226" y="567"/>
                      </a:lnTo>
                      <a:lnTo>
                        <a:pt x="340" y="567"/>
                      </a:lnTo>
                      <a:lnTo>
                        <a:pt x="340" y="1020"/>
                      </a:lnTo>
                      <a:lnTo>
                        <a:pt x="453" y="1020"/>
                      </a:lnTo>
                      <a:lnTo>
                        <a:pt x="453" y="1134"/>
                      </a:lnTo>
                      <a:lnTo>
                        <a:pt x="567" y="1134"/>
                      </a:lnTo>
                      <a:lnTo>
                        <a:pt x="567" y="1247"/>
                      </a:lnTo>
                      <a:lnTo>
                        <a:pt x="680" y="1247"/>
                      </a:lnTo>
                      <a:lnTo>
                        <a:pt x="680" y="1134"/>
                      </a:lnTo>
                      <a:lnTo>
                        <a:pt x="793" y="1134"/>
                      </a:lnTo>
                      <a:lnTo>
                        <a:pt x="793" y="680"/>
                      </a:lnTo>
                      <a:lnTo>
                        <a:pt x="1020" y="680"/>
                      </a:lnTo>
                      <a:lnTo>
                        <a:pt x="1020" y="340"/>
                      </a:lnTo>
                      <a:lnTo>
                        <a:pt x="793" y="340"/>
                      </a:lnTo>
                      <a:lnTo>
                        <a:pt x="793" y="226"/>
                      </a:lnTo>
                      <a:lnTo>
                        <a:pt x="680" y="226"/>
                      </a:lnTo>
                      <a:lnTo>
                        <a:pt x="680" y="113"/>
                      </a:lnTo>
                      <a:lnTo>
                        <a:pt x="453" y="113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08DD2128-853D-4425-979B-6F6D8B624D97}"/>
                    </a:ext>
                  </a:extLst>
                </p:cNvPr>
                <p:cNvSpPr/>
                <p:nvPr/>
              </p:nvSpPr>
              <p:spPr>
                <a:xfrm>
                  <a:off x="2279572" y="5518145"/>
                  <a:ext cx="717084" cy="534687"/>
                </a:xfrm>
                <a:custGeom>
                  <a:avLst/>
                  <a:gdLst>
                    <a:gd name="connsiteX0" fmla="*/ 0 w 717084"/>
                    <a:gd name="connsiteY0" fmla="*/ 0 h 534687"/>
                    <a:gd name="connsiteX1" fmla="*/ 536110 w 717084"/>
                    <a:gd name="connsiteY1" fmla="*/ 0 h 534687"/>
                    <a:gd name="connsiteX2" fmla="*/ 536110 w 717084"/>
                    <a:gd name="connsiteY2" fmla="*/ 175058 h 534687"/>
                    <a:gd name="connsiteX3" fmla="*/ 536109 w 717084"/>
                    <a:gd name="connsiteY3" fmla="*/ 175058 h 534687"/>
                    <a:gd name="connsiteX4" fmla="*/ 536109 w 717084"/>
                    <a:gd name="connsiteY4" fmla="*/ 181409 h 534687"/>
                    <a:gd name="connsiteX5" fmla="*/ 717084 w 717084"/>
                    <a:gd name="connsiteY5" fmla="*/ 181409 h 534687"/>
                    <a:gd name="connsiteX6" fmla="*/ 717084 w 717084"/>
                    <a:gd name="connsiteY6" fmla="*/ 534687 h 534687"/>
                    <a:gd name="connsiteX7" fmla="*/ 536109 w 717084"/>
                    <a:gd name="connsiteY7" fmla="*/ 534687 h 534687"/>
                    <a:gd name="connsiteX8" fmla="*/ 364145 w 717084"/>
                    <a:gd name="connsiteY8" fmla="*/ 534687 h 534687"/>
                    <a:gd name="connsiteX9" fmla="*/ 183170 w 717084"/>
                    <a:gd name="connsiteY9" fmla="*/ 534687 h 534687"/>
                    <a:gd name="connsiteX10" fmla="*/ 183170 w 717084"/>
                    <a:gd name="connsiteY10" fmla="*/ 175058 h 534687"/>
                    <a:gd name="connsiteX11" fmla="*/ 0 w 717084"/>
                    <a:gd name="connsiteY11" fmla="*/ 175058 h 534687"/>
                    <a:gd name="connsiteX0" fmla="*/ 0 w 717084"/>
                    <a:gd name="connsiteY0" fmla="*/ 0 h 534687"/>
                    <a:gd name="connsiteX1" fmla="*/ 536110 w 717084"/>
                    <a:gd name="connsiteY1" fmla="*/ 0 h 534687"/>
                    <a:gd name="connsiteX2" fmla="*/ 536110 w 717084"/>
                    <a:gd name="connsiteY2" fmla="*/ 175058 h 534687"/>
                    <a:gd name="connsiteX3" fmla="*/ 536109 w 717084"/>
                    <a:gd name="connsiteY3" fmla="*/ 175058 h 534687"/>
                    <a:gd name="connsiteX4" fmla="*/ 717084 w 717084"/>
                    <a:gd name="connsiteY4" fmla="*/ 181409 h 534687"/>
                    <a:gd name="connsiteX5" fmla="*/ 717084 w 717084"/>
                    <a:gd name="connsiteY5" fmla="*/ 534687 h 534687"/>
                    <a:gd name="connsiteX6" fmla="*/ 536109 w 717084"/>
                    <a:gd name="connsiteY6" fmla="*/ 534687 h 534687"/>
                    <a:gd name="connsiteX7" fmla="*/ 364145 w 717084"/>
                    <a:gd name="connsiteY7" fmla="*/ 534687 h 534687"/>
                    <a:gd name="connsiteX8" fmla="*/ 183170 w 717084"/>
                    <a:gd name="connsiteY8" fmla="*/ 534687 h 534687"/>
                    <a:gd name="connsiteX9" fmla="*/ 183170 w 717084"/>
                    <a:gd name="connsiteY9" fmla="*/ 175058 h 534687"/>
                    <a:gd name="connsiteX10" fmla="*/ 0 w 717084"/>
                    <a:gd name="connsiteY10" fmla="*/ 175058 h 534687"/>
                    <a:gd name="connsiteX11" fmla="*/ 0 w 717084"/>
                    <a:gd name="connsiteY11" fmla="*/ 0 h 534687"/>
                    <a:gd name="connsiteX0" fmla="*/ 0 w 717084"/>
                    <a:gd name="connsiteY0" fmla="*/ 0 h 534687"/>
                    <a:gd name="connsiteX1" fmla="*/ 536110 w 717084"/>
                    <a:gd name="connsiteY1" fmla="*/ 0 h 534687"/>
                    <a:gd name="connsiteX2" fmla="*/ 536110 w 717084"/>
                    <a:gd name="connsiteY2" fmla="*/ 175058 h 534687"/>
                    <a:gd name="connsiteX3" fmla="*/ 717084 w 717084"/>
                    <a:gd name="connsiteY3" fmla="*/ 181409 h 534687"/>
                    <a:gd name="connsiteX4" fmla="*/ 717084 w 717084"/>
                    <a:gd name="connsiteY4" fmla="*/ 534687 h 534687"/>
                    <a:gd name="connsiteX5" fmla="*/ 536109 w 717084"/>
                    <a:gd name="connsiteY5" fmla="*/ 534687 h 534687"/>
                    <a:gd name="connsiteX6" fmla="*/ 364145 w 717084"/>
                    <a:gd name="connsiteY6" fmla="*/ 534687 h 534687"/>
                    <a:gd name="connsiteX7" fmla="*/ 183170 w 717084"/>
                    <a:gd name="connsiteY7" fmla="*/ 534687 h 534687"/>
                    <a:gd name="connsiteX8" fmla="*/ 183170 w 717084"/>
                    <a:gd name="connsiteY8" fmla="*/ 175058 h 534687"/>
                    <a:gd name="connsiteX9" fmla="*/ 0 w 717084"/>
                    <a:gd name="connsiteY9" fmla="*/ 175058 h 534687"/>
                    <a:gd name="connsiteX10" fmla="*/ 0 w 717084"/>
                    <a:gd name="connsiteY10" fmla="*/ 0 h 534687"/>
                    <a:gd name="connsiteX0" fmla="*/ 0 w 717084"/>
                    <a:gd name="connsiteY0" fmla="*/ 0 h 534687"/>
                    <a:gd name="connsiteX1" fmla="*/ 536110 w 717084"/>
                    <a:gd name="connsiteY1" fmla="*/ 0 h 534687"/>
                    <a:gd name="connsiteX2" fmla="*/ 538491 w 717084"/>
                    <a:gd name="connsiteY2" fmla="*/ 184583 h 534687"/>
                    <a:gd name="connsiteX3" fmla="*/ 717084 w 717084"/>
                    <a:gd name="connsiteY3" fmla="*/ 181409 h 534687"/>
                    <a:gd name="connsiteX4" fmla="*/ 717084 w 717084"/>
                    <a:gd name="connsiteY4" fmla="*/ 534687 h 534687"/>
                    <a:gd name="connsiteX5" fmla="*/ 536109 w 717084"/>
                    <a:gd name="connsiteY5" fmla="*/ 534687 h 534687"/>
                    <a:gd name="connsiteX6" fmla="*/ 364145 w 717084"/>
                    <a:gd name="connsiteY6" fmla="*/ 534687 h 534687"/>
                    <a:gd name="connsiteX7" fmla="*/ 183170 w 717084"/>
                    <a:gd name="connsiteY7" fmla="*/ 534687 h 534687"/>
                    <a:gd name="connsiteX8" fmla="*/ 183170 w 717084"/>
                    <a:gd name="connsiteY8" fmla="*/ 175058 h 534687"/>
                    <a:gd name="connsiteX9" fmla="*/ 0 w 717084"/>
                    <a:gd name="connsiteY9" fmla="*/ 175058 h 534687"/>
                    <a:gd name="connsiteX10" fmla="*/ 0 w 717084"/>
                    <a:gd name="connsiteY10" fmla="*/ 0 h 534687"/>
                    <a:gd name="connsiteX0" fmla="*/ 0 w 717084"/>
                    <a:gd name="connsiteY0" fmla="*/ 0 h 534687"/>
                    <a:gd name="connsiteX1" fmla="*/ 536110 w 717084"/>
                    <a:gd name="connsiteY1" fmla="*/ 0 h 534687"/>
                    <a:gd name="connsiteX2" fmla="*/ 538491 w 717084"/>
                    <a:gd name="connsiteY2" fmla="*/ 182202 h 534687"/>
                    <a:gd name="connsiteX3" fmla="*/ 717084 w 717084"/>
                    <a:gd name="connsiteY3" fmla="*/ 181409 h 534687"/>
                    <a:gd name="connsiteX4" fmla="*/ 717084 w 717084"/>
                    <a:gd name="connsiteY4" fmla="*/ 534687 h 534687"/>
                    <a:gd name="connsiteX5" fmla="*/ 536109 w 717084"/>
                    <a:gd name="connsiteY5" fmla="*/ 534687 h 534687"/>
                    <a:gd name="connsiteX6" fmla="*/ 364145 w 717084"/>
                    <a:gd name="connsiteY6" fmla="*/ 534687 h 534687"/>
                    <a:gd name="connsiteX7" fmla="*/ 183170 w 717084"/>
                    <a:gd name="connsiteY7" fmla="*/ 534687 h 534687"/>
                    <a:gd name="connsiteX8" fmla="*/ 183170 w 717084"/>
                    <a:gd name="connsiteY8" fmla="*/ 175058 h 534687"/>
                    <a:gd name="connsiteX9" fmla="*/ 0 w 717084"/>
                    <a:gd name="connsiteY9" fmla="*/ 175058 h 534687"/>
                    <a:gd name="connsiteX10" fmla="*/ 0 w 717084"/>
                    <a:gd name="connsiteY10" fmla="*/ 0 h 53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7084" h="534687">
                      <a:moveTo>
                        <a:pt x="0" y="0"/>
                      </a:moveTo>
                      <a:lnTo>
                        <a:pt x="536110" y="0"/>
                      </a:lnTo>
                      <a:cubicBezTo>
                        <a:pt x="536904" y="61528"/>
                        <a:pt x="537697" y="120674"/>
                        <a:pt x="538491" y="182202"/>
                      </a:cubicBezTo>
                      <a:lnTo>
                        <a:pt x="717084" y="181409"/>
                      </a:lnTo>
                      <a:lnTo>
                        <a:pt x="717084" y="534687"/>
                      </a:lnTo>
                      <a:lnTo>
                        <a:pt x="536109" y="534687"/>
                      </a:lnTo>
                      <a:lnTo>
                        <a:pt x="364145" y="534687"/>
                      </a:lnTo>
                      <a:lnTo>
                        <a:pt x="183170" y="534687"/>
                      </a:lnTo>
                      <a:lnTo>
                        <a:pt x="183170" y="175058"/>
                      </a:lnTo>
                      <a:lnTo>
                        <a:pt x="0" y="17505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5A3D3F56-FBDD-42BB-8755-34470E296416}"/>
                    </a:ext>
                  </a:extLst>
                </p:cNvPr>
                <p:cNvSpPr/>
                <p:nvPr/>
              </p:nvSpPr>
              <p:spPr>
                <a:xfrm>
                  <a:off x="2817550" y="5699553"/>
                  <a:ext cx="540942" cy="535991"/>
                </a:xfrm>
                <a:custGeom>
                  <a:avLst/>
                  <a:gdLst>
                    <a:gd name="connsiteX0" fmla="*/ 178594 w 540942"/>
                    <a:gd name="connsiteY0" fmla="*/ 0 h 535991"/>
                    <a:gd name="connsiteX1" fmla="*/ 360832 w 540942"/>
                    <a:gd name="connsiteY1" fmla="*/ 0 h 535991"/>
                    <a:gd name="connsiteX2" fmla="*/ 360832 w 540942"/>
                    <a:gd name="connsiteY2" fmla="*/ 180825 h 535991"/>
                    <a:gd name="connsiteX3" fmla="*/ 540942 w 540942"/>
                    <a:gd name="connsiteY3" fmla="*/ 180825 h 535991"/>
                    <a:gd name="connsiteX4" fmla="*/ 540942 w 540942"/>
                    <a:gd name="connsiteY4" fmla="*/ 363537 h 535991"/>
                    <a:gd name="connsiteX5" fmla="*/ 360832 w 540942"/>
                    <a:gd name="connsiteY5" fmla="*/ 363537 h 535991"/>
                    <a:gd name="connsiteX6" fmla="*/ 360832 w 540942"/>
                    <a:gd name="connsiteY6" fmla="*/ 535991 h 535991"/>
                    <a:gd name="connsiteX7" fmla="*/ 252806 w 540942"/>
                    <a:gd name="connsiteY7" fmla="*/ 535991 h 535991"/>
                    <a:gd name="connsiteX8" fmla="*/ 178594 w 540942"/>
                    <a:gd name="connsiteY8" fmla="*/ 535991 h 535991"/>
                    <a:gd name="connsiteX9" fmla="*/ 0 w 540942"/>
                    <a:gd name="connsiteY9" fmla="*/ 535991 h 535991"/>
                    <a:gd name="connsiteX10" fmla="*/ 0 w 540942"/>
                    <a:gd name="connsiteY10" fmla="*/ 353279 h 535991"/>
                    <a:gd name="connsiteX11" fmla="*/ 178594 w 540942"/>
                    <a:gd name="connsiteY11" fmla="*/ 353279 h 535991"/>
                    <a:gd name="connsiteX0" fmla="*/ 178594 w 540942"/>
                    <a:gd name="connsiteY0" fmla="*/ 0 h 535991"/>
                    <a:gd name="connsiteX1" fmla="*/ 360832 w 540942"/>
                    <a:gd name="connsiteY1" fmla="*/ 0 h 535991"/>
                    <a:gd name="connsiteX2" fmla="*/ 360832 w 540942"/>
                    <a:gd name="connsiteY2" fmla="*/ 180825 h 535991"/>
                    <a:gd name="connsiteX3" fmla="*/ 540942 w 540942"/>
                    <a:gd name="connsiteY3" fmla="*/ 180825 h 535991"/>
                    <a:gd name="connsiteX4" fmla="*/ 540942 w 540942"/>
                    <a:gd name="connsiteY4" fmla="*/ 363537 h 535991"/>
                    <a:gd name="connsiteX5" fmla="*/ 360832 w 540942"/>
                    <a:gd name="connsiteY5" fmla="*/ 363537 h 535991"/>
                    <a:gd name="connsiteX6" fmla="*/ 360832 w 540942"/>
                    <a:gd name="connsiteY6" fmla="*/ 535991 h 535991"/>
                    <a:gd name="connsiteX7" fmla="*/ 252806 w 540942"/>
                    <a:gd name="connsiteY7" fmla="*/ 535991 h 535991"/>
                    <a:gd name="connsiteX8" fmla="*/ 0 w 540942"/>
                    <a:gd name="connsiteY8" fmla="*/ 535991 h 535991"/>
                    <a:gd name="connsiteX9" fmla="*/ 0 w 540942"/>
                    <a:gd name="connsiteY9" fmla="*/ 353279 h 535991"/>
                    <a:gd name="connsiteX10" fmla="*/ 178594 w 540942"/>
                    <a:gd name="connsiteY10" fmla="*/ 353279 h 535991"/>
                    <a:gd name="connsiteX11" fmla="*/ 178594 w 540942"/>
                    <a:gd name="connsiteY11" fmla="*/ 0 h 535991"/>
                    <a:gd name="connsiteX0" fmla="*/ 178594 w 540942"/>
                    <a:gd name="connsiteY0" fmla="*/ 0 h 535991"/>
                    <a:gd name="connsiteX1" fmla="*/ 360832 w 540942"/>
                    <a:gd name="connsiteY1" fmla="*/ 0 h 535991"/>
                    <a:gd name="connsiteX2" fmla="*/ 360832 w 540942"/>
                    <a:gd name="connsiteY2" fmla="*/ 180825 h 535991"/>
                    <a:gd name="connsiteX3" fmla="*/ 540942 w 540942"/>
                    <a:gd name="connsiteY3" fmla="*/ 180825 h 535991"/>
                    <a:gd name="connsiteX4" fmla="*/ 540942 w 540942"/>
                    <a:gd name="connsiteY4" fmla="*/ 363537 h 535991"/>
                    <a:gd name="connsiteX5" fmla="*/ 360832 w 540942"/>
                    <a:gd name="connsiteY5" fmla="*/ 363537 h 535991"/>
                    <a:gd name="connsiteX6" fmla="*/ 360832 w 540942"/>
                    <a:gd name="connsiteY6" fmla="*/ 535991 h 535991"/>
                    <a:gd name="connsiteX7" fmla="*/ 0 w 540942"/>
                    <a:gd name="connsiteY7" fmla="*/ 535991 h 535991"/>
                    <a:gd name="connsiteX8" fmla="*/ 0 w 540942"/>
                    <a:gd name="connsiteY8" fmla="*/ 353279 h 535991"/>
                    <a:gd name="connsiteX9" fmla="*/ 178594 w 540942"/>
                    <a:gd name="connsiteY9" fmla="*/ 353279 h 535991"/>
                    <a:gd name="connsiteX10" fmla="*/ 178594 w 540942"/>
                    <a:gd name="connsiteY10" fmla="*/ 0 h 535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0942" h="535991">
                      <a:moveTo>
                        <a:pt x="178594" y="0"/>
                      </a:moveTo>
                      <a:lnTo>
                        <a:pt x="360832" y="0"/>
                      </a:lnTo>
                      <a:lnTo>
                        <a:pt x="360832" y="180825"/>
                      </a:lnTo>
                      <a:lnTo>
                        <a:pt x="540942" y="180825"/>
                      </a:lnTo>
                      <a:lnTo>
                        <a:pt x="540942" y="363537"/>
                      </a:lnTo>
                      <a:lnTo>
                        <a:pt x="360832" y="363537"/>
                      </a:lnTo>
                      <a:lnTo>
                        <a:pt x="360832" y="535991"/>
                      </a:lnTo>
                      <a:lnTo>
                        <a:pt x="0" y="535991"/>
                      </a:lnTo>
                      <a:lnTo>
                        <a:pt x="0" y="353279"/>
                      </a:lnTo>
                      <a:lnTo>
                        <a:pt x="178594" y="353279"/>
                      </a:lnTo>
                      <a:lnTo>
                        <a:pt x="17859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8" name="正方形/長方形 547">
                  <a:extLst>
                    <a:ext uri="{FF2B5EF4-FFF2-40B4-BE49-F238E27FC236}">
                      <a16:creationId xmlns:a16="http://schemas.microsoft.com/office/drawing/2014/main" id="{F0751F07-FD91-4BDC-A31B-A6699C95C0DB}"/>
                    </a:ext>
                  </a:extLst>
                </p:cNvPr>
                <p:cNvSpPr/>
                <p:nvPr/>
              </p:nvSpPr>
              <p:spPr>
                <a:xfrm>
                  <a:off x="3180550" y="6063734"/>
                  <a:ext cx="177942" cy="537106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9" name="正方形/長方形 548">
                  <a:extLst>
                    <a:ext uri="{FF2B5EF4-FFF2-40B4-BE49-F238E27FC236}">
                      <a16:creationId xmlns:a16="http://schemas.microsoft.com/office/drawing/2014/main" id="{004EAFE3-C8C5-4FA1-B741-1F02643C871E}"/>
                    </a:ext>
                  </a:extLst>
                </p:cNvPr>
                <p:cNvSpPr/>
                <p:nvPr/>
              </p:nvSpPr>
              <p:spPr>
                <a:xfrm>
                  <a:off x="3358201" y="6063734"/>
                  <a:ext cx="358930" cy="537106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0" name="正方形/長方形 549">
                  <a:extLst>
                    <a:ext uri="{FF2B5EF4-FFF2-40B4-BE49-F238E27FC236}">
                      <a16:creationId xmlns:a16="http://schemas.microsoft.com/office/drawing/2014/main" id="{8F3D912E-0CA4-437D-8485-5F0360AC1A4F}"/>
                    </a:ext>
                  </a:extLst>
                </p:cNvPr>
                <p:cNvSpPr/>
                <p:nvPr/>
              </p:nvSpPr>
              <p:spPr>
                <a:xfrm>
                  <a:off x="2814638" y="6234574"/>
                  <a:ext cx="367924" cy="36626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8BA23321-F639-446E-8643-0A12BDDEEDE1}"/>
                    </a:ext>
                  </a:extLst>
                </p:cNvPr>
                <p:cNvSpPr/>
                <p:nvPr/>
              </p:nvSpPr>
              <p:spPr>
                <a:xfrm>
                  <a:off x="2093414" y="5693975"/>
                  <a:ext cx="724250" cy="903052"/>
                </a:xfrm>
                <a:custGeom>
                  <a:avLst/>
                  <a:gdLst>
                    <a:gd name="connsiteX0" fmla="*/ 0 w 724250"/>
                    <a:gd name="connsiteY0" fmla="*/ 0 h 903052"/>
                    <a:gd name="connsiteX1" fmla="*/ 367924 w 724250"/>
                    <a:gd name="connsiteY1" fmla="*/ 0 h 903052"/>
                    <a:gd name="connsiteX2" fmla="*/ 367924 w 724250"/>
                    <a:gd name="connsiteY2" fmla="*/ 358856 h 903052"/>
                    <a:gd name="connsiteX3" fmla="*/ 724250 w 724250"/>
                    <a:gd name="connsiteY3" fmla="*/ 358856 h 903052"/>
                    <a:gd name="connsiteX4" fmla="*/ 724250 w 724250"/>
                    <a:gd name="connsiteY4" fmla="*/ 541337 h 903052"/>
                    <a:gd name="connsiteX5" fmla="*/ 724249 w 724250"/>
                    <a:gd name="connsiteY5" fmla="*/ 541337 h 903052"/>
                    <a:gd name="connsiteX6" fmla="*/ 724249 w 724250"/>
                    <a:gd name="connsiteY6" fmla="*/ 716043 h 903052"/>
                    <a:gd name="connsiteX7" fmla="*/ 724249 w 724250"/>
                    <a:gd name="connsiteY7" fmla="*/ 726840 h 903052"/>
                    <a:gd name="connsiteX8" fmla="*/ 724249 w 724250"/>
                    <a:gd name="connsiteY8" fmla="*/ 903052 h 903052"/>
                    <a:gd name="connsiteX9" fmla="*/ 546911 w 724250"/>
                    <a:gd name="connsiteY9" fmla="*/ 903052 h 903052"/>
                    <a:gd name="connsiteX10" fmla="*/ 546911 w 724250"/>
                    <a:gd name="connsiteY10" fmla="*/ 726840 h 903052"/>
                    <a:gd name="connsiteX11" fmla="*/ 359664 w 724250"/>
                    <a:gd name="connsiteY11" fmla="*/ 726840 h 903052"/>
                    <a:gd name="connsiteX12" fmla="*/ 359664 w 724250"/>
                    <a:gd name="connsiteY12" fmla="*/ 541337 h 903052"/>
                    <a:gd name="connsiteX13" fmla="*/ 185506 w 724250"/>
                    <a:gd name="connsiteY13" fmla="*/ 541337 h 903052"/>
                    <a:gd name="connsiteX14" fmla="*/ 185506 w 724250"/>
                    <a:gd name="connsiteY14" fmla="*/ 366265 h 903052"/>
                    <a:gd name="connsiteX15" fmla="*/ 0 w 724250"/>
                    <a:gd name="connsiteY15" fmla="*/ 366265 h 903052"/>
                    <a:gd name="connsiteX0" fmla="*/ 0 w 724250"/>
                    <a:gd name="connsiteY0" fmla="*/ 0 h 903052"/>
                    <a:gd name="connsiteX1" fmla="*/ 367924 w 724250"/>
                    <a:gd name="connsiteY1" fmla="*/ 0 h 903052"/>
                    <a:gd name="connsiteX2" fmla="*/ 367924 w 724250"/>
                    <a:gd name="connsiteY2" fmla="*/ 358856 h 903052"/>
                    <a:gd name="connsiteX3" fmla="*/ 724250 w 724250"/>
                    <a:gd name="connsiteY3" fmla="*/ 358856 h 903052"/>
                    <a:gd name="connsiteX4" fmla="*/ 724250 w 724250"/>
                    <a:gd name="connsiteY4" fmla="*/ 541337 h 903052"/>
                    <a:gd name="connsiteX5" fmla="*/ 724249 w 724250"/>
                    <a:gd name="connsiteY5" fmla="*/ 541337 h 903052"/>
                    <a:gd name="connsiteX6" fmla="*/ 724249 w 724250"/>
                    <a:gd name="connsiteY6" fmla="*/ 716043 h 903052"/>
                    <a:gd name="connsiteX7" fmla="*/ 724249 w 724250"/>
                    <a:gd name="connsiteY7" fmla="*/ 903052 h 903052"/>
                    <a:gd name="connsiteX8" fmla="*/ 546911 w 724250"/>
                    <a:gd name="connsiteY8" fmla="*/ 903052 h 903052"/>
                    <a:gd name="connsiteX9" fmla="*/ 546911 w 724250"/>
                    <a:gd name="connsiteY9" fmla="*/ 726840 h 903052"/>
                    <a:gd name="connsiteX10" fmla="*/ 359664 w 724250"/>
                    <a:gd name="connsiteY10" fmla="*/ 726840 h 903052"/>
                    <a:gd name="connsiteX11" fmla="*/ 359664 w 724250"/>
                    <a:gd name="connsiteY11" fmla="*/ 541337 h 903052"/>
                    <a:gd name="connsiteX12" fmla="*/ 185506 w 724250"/>
                    <a:gd name="connsiteY12" fmla="*/ 541337 h 903052"/>
                    <a:gd name="connsiteX13" fmla="*/ 185506 w 724250"/>
                    <a:gd name="connsiteY13" fmla="*/ 366265 h 903052"/>
                    <a:gd name="connsiteX14" fmla="*/ 0 w 724250"/>
                    <a:gd name="connsiteY14" fmla="*/ 366265 h 903052"/>
                    <a:gd name="connsiteX15" fmla="*/ 0 w 724250"/>
                    <a:gd name="connsiteY15" fmla="*/ 0 h 903052"/>
                    <a:gd name="connsiteX0" fmla="*/ 0 w 724250"/>
                    <a:gd name="connsiteY0" fmla="*/ 0 h 903052"/>
                    <a:gd name="connsiteX1" fmla="*/ 367924 w 724250"/>
                    <a:gd name="connsiteY1" fmla="*/ 0 h 903052"/>
                    <a:gd name="connsiteX2" fmla="*/ 367924 w 724250"/>
                    <a:gd name="connsiteY2" fmla="*/ 358856 h 903052"/>
                    <a:gd name="connsiteX3" fmla="*/ 724250 w 724250"/>
                    <a:gd name="connsiteY3" fmla="*/ 358856 h 903052"/>
                    <a:gd name="connsiteX4" fmla="*/ 724250 w 724250"/>
                    <a:gd name="connsiteY4" fmla="*/ 541337 h 903052"/>
                    <a:gd name="connsiteX5" fmla="*/ 724249 w 724250"/>
                    <a:gd name="connsiteY5" fmla="*/ 541337 h 903052"/>
                    <a:gd name="connsiteX6" fmla="*/ 724249 w 724250"/>
                    <a:gd name="connsiteY6" fmla="*/ 903052 h 903052"/>
                    <a:gd name="connsiteX7" fmla="*/ 546911 w 724250"/>
                    <a:gd name="connsiteY7" fmla="*/ 903052 h 903052"/>
                    <a:gd name="connsiteX8" fmla="*/ 546911 w 724250"/>
                    <a:gd name="connsiteY8" fmla="*/ 726840 h 903052"/>
                    <a:gd name="connsiteX9" fmla="*/ 359664 w 724250"/>
                    <a:gd name="connsiteY9" fmla="*/ 726840 h 903052"/>
                    <a:gd name="connsiteX10" fmla="*/ 359664 w 724250"/>
                    <a:gd name="connsiteY10" fmla="*/ 541337 h 903052"/>
                    <a:gd name="connsiteX11" fmla="*/ 185506 w 724250"/>
                    <a:gd name="connsiteY11" fmla="*/ 541337 h 903052"/>
                    <a:gd name="connsiteX12" fmla="*/ 185506 w 724250"/>
                    <a:gd name="connsiteY12" fmla="*/ 366265 h 903052"/>
                    <a:gd name="connsiteX13" fmla="*/ 0 w 724250"/>
                    <a:gd name="connsiteY13" fmla="*/ 366265 h 903052"/>
                    <a:gd name="connsiteX14" fmla="*/ 0 w 724250"/>
                    <a:gd name="connsiteY14" fmla="*/ 0 h 903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24250" h="903052">
                      <a:moveTo>
                        <a:pt x="0" y="0"/>
                      </a:moveTo>
                      <a:lnTo>
                        <a:pt x="367924" y="0"/>
                      </a:lnTo>
                      <a:lnTo>
                        <a:pt x="367924" y="358856"/>
                      </a:lnTo>
                      <a:lnTo>
                        <a:pt x="724250" y="358856"/>
                      </a:lnTo>
                      <a:lnTo>
                        <a:pt x="724250" y="541337"/>
                      </a:lnTo>
                      <a:lnTo>
                        <a:pt x="724249" y="541337"/>
                      </a:lnTo>
                      <a:lnTo>
                        <a:pt x="724249" y="903052"/>
                      </a:lnTo>
                      <a:lnTo>
                        <a:pt x="546911" y="903052"/>
                      </a:lnTo>
                      <a:lnTo>
                        <a:pt x="546911" y="726840"/>
                      </a:lnTo>
                      <a:lnTo>
                        <a:pt x="359664" y="726840"/>
                      </a:lnTo>
                      <a:lnTo>
                        <a:pt x="359664" y="541337"/>
                      </a:lnTo>
                      <a:lnTo>
                        <a:pt x="185506" y="541337"/>
                      </a:lnTo>
                      <a:lnTo>
                        <a:pt x="185506" y="366265"/>
                      </a:lnTo>
                      <a:lnTo>
                        <a:pt x="0" y="36626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C79F9BCE-A49D-4CA2-BA1C-A41FBC6F08F4}"/>
                    </a:ext>
                  </a:extLst>
                </p:cNvPr>
                <p:cNvSpPr/>
                <p:nvPr/>
              </p:nvSpPr>
              <p:spPr>
                <a:xfrm>
                  <a:off x="2640324" y="6601272"/>
                  <a:ext cx="714413" cy="894812"/>
                </a:xfrm>
                <a:custGeom>
                  <a:avLst/>
                  <a:gdLst>
                    <a:gd name="connsiteX0" fmla="*/ 0 w 714413"/>
                    <a:gd name="connsiteY0" fmla="*/ 0 h 894812"/>
                    <a:gd name="connsiteX1" fmla="*/ 714413 w 714413"/>
                    <a:gd name="connsiteY1" fmla="*/ 0 h 894812"/>
                    <a:gd name="connsiteX2" fmla="*/ 714413 w 714413"/>
                    <a:gd name="connsiteY2" fmla="*/ 178593 h 894812"/>
                    <a:gd name="connsiteX3" fmla="*/ 714413 w 714413"/>
                    <a:gd name="connsiteY3" fmla="*/ 535244 h 894812"/>
                    <a:gd name="connsiteX4" fmla="*/ 714413 w 714413"/>
                    <a:gd name="connsiteY4" fmla="*/ 713837 h 894812"/>
                    <a:gd name="connsiteX5" fmla="*/ 533882 w 714413"/>
                    <a:gd name="connsiteY5" fmla="*/ 713837 h 894812"/>
                    <a:gd name="connsiteX6" fmla="*/ 533882 w 714413"/>
                    <a:gd name="connsiteY6" fmla="*/ 894812 h 894812"/>
                    <a:gd name="connsiteX7" fmla="*/ 354846 w 714413"/>
                    <a:gd name="connsiteY7" fmla="*/ 894812 h 894812"/>
                    <a:gd name="connsiteX8" fmla="*/ 354846 w 714413"/>
                    <a:gd name="connsiteY8" fmla="*/ 713837 h 894812"/>
                    <a:gd name="connsiteX9" fmla="*/ 174314 w 714413"/>
                    <a:gd name="connsiteY9" fmla="*/ 713837 h 894812"/>
                    <a:gd name="connsiteX10" fmla="*/ 174314 w 714413"/>
                    <a:gd name="connsiteY10" fmla="*/ 535244 h 894812"/>
                    <a:gd name="connsiteX11" fmla="*/ 0 w 714413"/>
                    <a:gd name="connsiteY11" fmla="*/ 535244 h 894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14413" h="894812">
                      <a:moveTo>
                        <a:pt x="0" y="0"/>
                      </a:moveTo>
                      <a:lnTo>
                        <a:pt x="714413" y="0"/>
                      </a:lnTo>
                      <a:lnTo>
                        <a:pt x="714413" y="178593"/>
                      </a:lnTo>
                      <a:lnTo>
                        <a:pt x="714413" y="535244"/>
                      </a:lnTo>
                      <a:lnTo>
                        <a:pt x="714413" y="713837"/>
                      </a:lnTo>
                      <a:lnTo>
                        <a:pt x="533882" y="713837"/>
                      </a:lnTo>
                      <a:lnTo>
                        <a:pt x="533882" y="894812"/>
                      </a:lnTo>
                      <a:lnTo>
                        <a:pt x="354846" y="894812"/>
                      </a:lnTo>
                      <a:lnTo>
                        <a:pt x="354846" y="713837"/>
                      </a:lnTo>
                      <a:lnTo>
                        <a:pt x="174314" y="713837"/>
                      </a:lnTo>
                      <a:lnTo>
                        <a:pt x="174314" y="535244"/>
                      </a:lnTo>
                      <a:lnTo>
                        <a:pt x="0" y="53524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6CCB375F-4BDB-4A15-97E5-37D199812D78}"/>
                  </a:ext>
                </a:extLst>
              </p:cNvPr>
              <p:cNvGrpSpPr/>
              <p:nvPr/>
            </p:nvGrpSpPr>
            <p:grpSpPr>
              <a:xfrm>
                <a:off x="5864308" y="3540739"/>
                <a:ext cx="2163766" cy="2160587"/>
                <a:chOff x="1737179" y="3540125"/>
                <a:chExt cx="2163766" cy="2160587"/>
              </a:xfrm>
            </p:grpSpPr>
            <p:sp>
              <p:nvSpPr>
                <p:cNvPr id="520" name="Freeform 747">
                  <a:extLst>
                    <a:ext uri="{FF2B5EF4-FFF2-40B4-BE49-F238E27FC236}">
                      <a16:creationId xmlns:a16="http://schemas.microsoft.com/office/drawing/2014/main" id="{D649759F-41AA-4729-AE2B-293238872B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7179" y="3540125"/>
                  <a:ext cx="2160587" cy="2160587"/>
                </a:xfrm>
                <a:custGeom>
                  <a:avLst/>
                  <a:gdLst>
                    <a:gd name="T0" fmla="*/ 453 w 1361"/>
                    <a:gd name="T1" fmla="*/ 227 h 1361"/>
                    <a:gd name="T2" fmla="*/ 453 w 1361"/>
                    <a:gd name="T3" fmla="*/ 454 h 1361"/>
                    <a:gd name="T4" fmla="*/ 227 w 1361"/>
                    <a:gd name="T5" fmla="*/ 454 h 1361"/>
                    <a:gd name="T6" fmla="*/ 227 w 1361"/>
                    <a:gd name="T7" fmla="*/ 567 h 1361"/>
                    <a:gd name="T8" fmla="*/ 453 w 1361"/>
                    <a:gd name="T9" fmla="*/ 567 h 1361"/>
                    <a:gd name="T10" fmla="*/ 453 w 1361"/>
                    <a:gd name="T11" fmla="*/ 681 h 1361"/>
                    <a:gd name="T12" fmla="*/ 227 w 1361"/>
                    <a:gd name="T13" fmla="*/ 681 h 1361"/>
                    <a:gd name="T14" fmla="*/ 227 w 1361"/>
                    <a:gd name="T15" fmla="*/ 794 h 1361"/>
                    <a:gd name="T16" fmla="*/ 0 w 1361"/>
                    <a:gd name="T17" fmla="*/ 794 h 1361"/>
                    <a:gd name="T18" fmla="*/ 0 w 1361"/>
                    <a:gd name="T19" fmla="*/ 1021 h 1361"/>
                    <a:gd name="T20" fmla="*/ 227 w 1361"/>
                    <a:gd name="T21" fmla="*/ 1021 h 1361"/>
                    <a:gd name="T22" fmla="*/ 227 w 1361"/>
                    <a:gd name="T23" fmla="*/ 1134 h 1361"/>
                    <a:gd name="T24" fmla="*/ 113 w 1361"/>
                    <a:gd name="T25" fmla="*/ 1134 h 1361"/>
                    <a:gd name="T26" fmla="*/ 113 w 1361"/>
                    <a:gd name="T27" fmla="*/ 1248 h 1361"/>
                    <a:gd name="T28" fmla="*/ 680 w 1361"/>
                    <a:gd name="T29" fmla="*/ 1248 h 1361"/>
                    <a:gd name="T30" fmla="*/ 680 w 1361"/>
                    <a:gd name="T31" fmla="*/ 1361 h 1361"/>
                    <a:gd name="T32" fmla="*/ 1247 w 1361"/>
                    <a:gd name="T33" fmla="*/ 1361 h 1361"/>
                    <a:gd name="T34" fmla="*/ 1247 w 1361"/>
                    <a:gd name="T35" fmla="*/ 1021 h 1361"/>
                    <a:gd name="T36" fmla="*/ 1134 w 1361"/>
                    <a:gd name="T37" fmla="*/ 1021 h 1361"/>
                    <a:gd name="T38" fmla="*/ 1134 w 1361"/>
                    <a:gd name="T39" fmla="*/ 567 h 1361"/>
                    <a:gd name="T40" fmla="*/ 1361 w 1361"/>
                    <a:gd name="T41" fmla="*/ 567 h 1361"/>
                    <a:gd name="T42" fmla="*/ 1361 w 1361"/>
                    <a:gd name="T43" fmla="*/ 454 h 1361"/>
                    <a:gd name="T44" fmla="*/ 1134 w 1361"/>
                    <a:gd name="T45" fmla="*/ 454 h 1361"/>
                    <a:gd name="T46" fmla="*/ 1134 w 1361"/>
                    <a:gd name="T47" fmla="*/ 0 h 1361"/>
                    <a:gd name="T48" fmla="*/ 1020 w 1361"/>
                    <a:gd name="T49" fmla="*/ 0 h 1361"/>
                    <a:gd name="T50" fmla="*/ 1020 w 1361"/>
                    <a:gd name="T51" fmla="*/ 114 h 1361"/>
                    <a:gd name="T52" fmla="*/ 680 w 1361"/>
                    <a:gd name="T53" fmla="*/ 114 h 1361"/>
                    <a:gd name="T54" fmla="*/ 680 w 1361"/>
                    <a:gd name="T55" fmla="*/ 227 h 1361"/>
                    <a:gd name="T56" fmla="*/ 453 w 1361"/>
                    <a:gd name="T57" fmla="*/ 227 h 1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361" h="1361">
                      <a:moveTo>
                        <a:pt x="453" y="227"/>
                      </a:moveTo>
                      <a:lnTo>
                        <a:pt x="453" y="454"/>
                      </a:lnTo>
                      <a:lnTo>
                        <a:pt x="227" y="454"/>
                      </a:lnTo>
                      <a:lnTo>
                        <a:pt x="227" y="567"/>
                      </a:lnTo>
                      <a:lnTo>
                        <a:pt x="453" y="567"/>
                      </a:lnTo>
                      <a:lnTo>
                        <a:pt x="453" y="681"/>
                      </a:lnTo>
                      <a:lnTo>
                        <a:pt x="227" y="681"/>
                      </a:lnTo>
                      <a:lnTo>
                        <a:pt x="227" y="794"/>
                      </a:lnTo>
                      <a:lnTo>
                        <a:pt x="0" y="794"/>
                      </a:lnTo>
                      <a:lnTo>
                        <a:pt x="0" y="1021"/>
                      </a:lnTo>
                      <a:lnTo>
                        <a:pt x="227" y="1021"/>
                      </a:lnTo>
                      <a:lnTo>
                        <a:pt x="227" y="1134"/>
                      </a:lnTo>
                      <a:lnTo>
                        <a:pt x="113" y="1134"/>
                      </a:lnTo>
                      <a:lnTo>
                        <a:pt x="113" y="1248"/>
                      </a:lnTo>
                      <a:lnTo>
                        <a:pt x="680" y="1248"/>
                      </a:lnTo>
                      <a:lnTo>
                        <a:pt x="680" y="1361"/>
                      </a:lnTo>
                      <a:lnTo>
                        <a:pt x="1247" y="1361"/>
                      </a:lnTo>
                      <a:lnTo>
                        <a:pt x="1247" y="1021"/>
                      </a:lnTo>
                      <a:lnTo>
                        <a:pt x="1134" y="1021"/>
                      </a:lnTo>
                      <a:lnTo>
                        <a:pt x="1134" y="567"/>
                      </a:lnTo>
                      <a:lnTo>
                        <a:pt x="1361" y="567"/>
                      </a:lnTo>
                      <a:lnTo>
                        <a:pt x="1361" y="454"/>
                      </a:lnTo>
                      <a:lnTo>
                        <a:pt x="1134" y="454"/>
                      </a:lnTo>
                      <a:lnTo>
                        <a:pt x="1134" y="0"/>
                      </a:lnTo>
                      <a:lnTo>
                        <a:pt x="1020" y="0"/>
                      </a:lnTo>
                      <a:lnTo>
                        <a:pt x="1020" y="114"/>
                      </a:lnTo>
                      <a:lnTo>
                        <a:pt x="680" y="114"/>
                      </a:lnTo>
                      <a:lnTo>
                        <a:pt x="680" y="227"/>
                      </a:lnTo>
                      <a:lnTo>
                        <a:pt x="453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21" name="正方形/長方形 520">
                  <a:extLst>
                    <a:ext uri="{FF2B5EF4-FFF2-40B4-BE49-F238E27FC236}">
                      <a16:creationId xmlns:a16="http://schemas.microsoft.com/office/drawing/2014/main" id="{BBD4D30E-C794-45E3-A800-DA6D1E160D4A}"/>
                    </a:ext>
                  </a:extLst>
                </p:cNvPr>
                <p:cNvSpPr/>
                <p:nvPr/>
              </p:nvSpPr>
              <p:spPr>
                <a:xfrm>
                  <a:off x="3358201" y="5158728"/>
                  <a:ext cx="358930" cy="537106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2" name="正方形/長方形 521">
                  <a:extLst>
                    <a:ext uri="{FF2B5EF4-FFF2-40B4-BE49-F238E27FC236}">
                      <a16:creationId xmlns:a16="http://schemas.microsoft.com/office/drawing/2014/main" id="{AB2A3B0A-DE9E-490A-85DD-908894F3A088}"/>
                    </a:ext>
                  </a:extLst>
                </p:cNvPr>
                <p:cNvSpPr/>
                <p:nvPr/>
              </p:nvSpPr>
              <p:spPr>
                <a:xfrm>
                  <a:off x="3181041" y="4620055"/>
                  <a:ext cx="358930" cy="18054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3" name="正方形/長方形 522">
                  <a:extLst>
                    <a:ext uri="{FF2B5EF4-FFF2-40B4-BE49-F238E27FC236}">
                      <a16:creationId xmlns:a16="http://schemas.microsoft.com/office/drawing/2014/main" id="{B668EEFE-1883-4651-A5B2-20E2448FB4A6}"/>
                    </a:ext>
                  </a:extLst>
                </p:cNvPr>
                <p:cNvSpPr/>
                <p:nvPr/>
              </p:nvSpPr>
              <p:spPr>
                <a:xfrm>
                  <a:off x="2819459" y="5336381"/>
                  <a:ext cx="354747" cy="362378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4" name="正方形/長方形 523">
                  <a:extLst>
                    <a:ext uri="{FF2B5EF4-FFF2-40B4-BE49-F238E27FC236}">
                      <a16:creationId xmlns:a16="http://schemas.microsoft.com/office/drawing/2014/main" id="{2BE0474D-B195-4E9F-A143-4F4DC18FA897}"/>
                    </a:ext>
                  </a:extLst>
                </p:cNvPr>
                <p:cNvSpPr/>
                <p:nvPr/>
              </p:nvSpPr>
              <p:spPr>
                <a:xfrm>
                  <a:off x="1743134" y="4796631"/>
                  <a:ext cx="354747" cy="362378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5" name="正方形/長方形 524">
                  <a:extLst>
                    <a:ext uri="{FF2B5EF4-FFF2-40B4-BE49-F238E27FC236}">
                      <a16:creationId xmlns:a16="http://schemas.microsoft.com/office/drawing/2014/main" id="{E7EA82BA-105C-4813-BBD6-5835B143F801}"/>
                    </a:ext>
                  </a:extLst>
                </p:cNvPr>
                <p:cNvSpPr/>
                <p:nvPr/>
              </p:nvSpPr>
              <p:spPr>
                <a:xfrm>
                  <a:off x="3542015" y="4260271"/>
                  <a:ext cx="358930" cy="18054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C52C87C9-9A27-4054-892D-D5668F345612}"/>
                    </a:ext>
                  </a:extLst>
                </p:cNvPr>
                <p:cNvSpPr/>
                <p:nvPr/>
              </p:nvSpPr>
              <p:spPr>
                <a:xfrm>
                  <a:off x="3002264" y="3543300"/>
                  <a:ext cx="534685" cy="535329"/>
                </a:xfrm>
                <a:custGeom>
                  <a:avLst/>
                  <a:gdLst>
                    <a:gd name="connsiteX0" fmla="*/ 360061 w 534685"/>
                    <a:gd name="connsiteY0" fmla="*/ 0 h 535329"/>
                    <a:gd name="connsiteX1" fmla="*/ 534685 w 534685"/>
                    <a:gd name="connsiteY1" fmla="*/ 0 h 535329"/>
                    <a:gd name="connsiteX2" fmla="*/ 534685 w 534685"/>
                    <a:gd name="connsiteY2" fmla="*/ 177221 h 535329"/>
                    <a:gd name="connsiteX3" fmla="*/ 534685 w 534685"/>
                    <a:gd name="connsiteY3" fmla="*/ 246641 h 535329"/>
                    <a:gd name="connsiteX4" fmla="*/ 534685 w 534685"/>
                    <a:gd name="connsiteY4" fmla="*/ 357766 h 535329"/>
                    <a:gd name="connsiteX5" fmla="*/ 356885 w 534685"/>
                    <a:gd name="connsiteY5" fmla="*/ 357766 h 535329"/>
                    <a:gd name="connsiteX6" fmla="*/ 356885 w 534685"/>
                    <a:gd name="connsiteY6" fmla="*/ 535329 h 535329"/>
                    <a:gd name="connsiteX7" fmla="*/ 372 w 534685"/>
                    <a:gd name="connsiteY7" fmla="*/ 535329 h 535329"/>
                    <a:gd name="connsiteX8" fmla="*/ 372 w 534685"/>
                    <a:gd name="connsiteY8" fmla="*/ 357766 h 535329"/>
                    <a:gd name="connsiteX9" fmla="*/ 0 w 534685"/>
                    <a:gd name="connsiteY9" fmla="*/ 357766 h 535329"/>
                    <a:gd name="connsiteX10" fmla="*/ 0 w 534685"/>
                    <a:gd name="connsiteY10" fmla="*/ 177221 h 535329"/>
                    <a:gd name="connsiteX11" fmla="*/ 360061 w 534685"/>
                    <a:gd name="connsiteY11" fmla="*/ 177221 h 535329"/>
                    <a:gd name="connsiteX0" fmla="*/ 360061 w 534685"/>
                    <a:gd name="connsiteY0" fmla="*/ 0 h 535329"/>
                    <a:gd name="connsiteX1" fmla="*/ 534685 w 534685"/>
                    <a:gd name="connsiteY1" fmla="*/ 0 h 535329"/>
                    <a:gd name="connsiteX2" fmla="*/ 534685 w 534685"/>
                    <a:gd name="connsiteY2" fmla="*/ 177221 h 535329"/>
                    <a:gd name="connsiteX3" fmla="*/ 534685 w 534685"/>
                    <a:gd name="connsiteY3" fmla="*/ 246641 h 535329"/>
                    <a:gd name="connsiteX4" fmla="*/ 534685 w 534685"/>
                    <a:gd name="connsiteY4" fmla="*/ 357766 h 535329"/>
                    <a:gd name="connsiteX5" fmla="*/ 356885 w 534685"/>
                    <a:gd name="connsiteY5" fmla="*/ 357766 h 535329"/>
                    <a:gd name="connsiteX6" fmla="*/ 356885 w 534685"/>
                    <a:gd name="connsiteY6" fmla="*/ 535329 h 535329"/>
                    <a:gd name="connsiteX7" fmla="*/ 372 w 534685"/>
                    <a:gd name="connsiteY7" fmla="*/ 535329 h 535329"/>
                    <a:gd name="connsiteX8" fmla="*/ 372 w 534685"/>
                    <a:gd name="connsiteY8" fmla="*/ 357766 h 535329"/>
                    <a:gd name="connsiteX9" fmla="*/ 0 w 534685"/>
                    <a:gd name="connsiteY9" fmla="*/ 177221 h 535329"/>
                    <a:gd name="connsiteX10" fmla="*/ 360061 w 534685"/>
                    <a:gd name="connsiteY10" fmla="*/ 177221 h 535329"/>
                    <a:gd name="connsiteX11" fmla="*/ 360061 w 534685"/>
                    <a:gd name="connsiteY11" fmla="*/ 0 h 535329"/>
                    <a:gd name="connsiteX0" fmla="*/ 360061 w 534685"/>
                    <a:gd name="connsiteY0" fmla="*/ 0 h 535329"/>
                    <a:gd name="connsiteX1" fmla="*/ 534685 w 534685"/>
                    <a:gd name="connsiteY1" fmla="*/ 0 h 535329"/>
                    <a:gd name="connsiteX2" fmla="*/ 534685 w 534685"/>
                    <a:gd name="connsiteY2" fmla="*/ 177221 h 535329"/>
                    <a:gd name="connsiteX3" fmla="*/ 534685 w 534685"/>
                    <a:gd name="connsiteY3" fmla="*/ 246641 h 535329"/>
                    <a:gd name="connsiteX4" fmla="*/ 534685 w 534685"/>
                    <a:gd name="connsiteY4" fmla="*/ 357766 h 535329"/>
                    <a:gd name="connsiteX5" fmla="*/ 356885 w 534685"/>
                    <a:gd name="connsiteY5" fmla="*/ 357766 h 535329"/>
                    <a:gd name="connsiteX6" fmla="*/ 356885 w 534685"/>
                    <a:gd name="connsiteY6" fmla="*/ 535329 h 535329"/>
                    <a:gd name="connsiteX7" fmla="*/ 372 w 534685"/>
                    <a:gd name="connsiteY7" fmla="*/ 535329 h 535329"/>
                    <a:gd name="connsiteX8" fmla="*/ 0 w 534685"/>
                    <a:gd name="connsiteY8" fmla="*/ 177221 h 535329"/>
                    <a:gd name="connsiteX9" fmla="*/ 360061 w 534685"/>
                    <a:gd name="connsiteY9" fmla="*/ 177221 h 535329"/>
                    <a:gd name="connsiteX10" fmla="*/ 360061 w 534685"/>
                    <a:gd name="connsiteY10" fmla="*/ 0 h 535329"/>
                    <a:gd name="connsiteX0" fmla="*/ 360061 w 534685"/>
                    <a:gd name="connsiteY0" fmla="*/ 0 h 535329"/>
                    <a:gd name="connsiteX1" fmla="*/ 534685 w 534685"/>
                    <a:gd name="connsiteY1" fmla="*/ 0 h 535329"/>
                    <a:gd name="connsiteX2" fmla="*/ 534685 w 534685"/>
                    <a:gd name="connsiteY2" fmla="*/ 246641 h 535329"/>
                    <a:gd name="connsiteX3" fmla="*/ 534685 w 534685"/>
                    <a:gd name="connsiteY3" fmla="*/ 357766 h 535329"/>
                    <a:gd name="connsiteX4" fmla="*/ 356885 w 534685"/>
                    <a:gd name="connsiteY4" fmla="*/ 357766 h 535329"/>
                    <a:gd name="connsiteX5" fmla="*/ 356885 w 534685"/>
                    <a:gd name="connsiteY5" fmla="*/ 535329 h 535329"/>
                    <a:gd name="connsiteX6" fmla="*/ 372 w 534685"/>
                    <a:gd name="connsiteY6" fmla="*/ 535329 h 535329"/>
                    <a:gd name="connsiteX7" fmla="*/ 0 w 534685"/>
                    <a:gd name="connsiteY7" fmla="*/ 177221 h 535329"/>
                    <a:gd name="connsiteX8" fmla="*/ 360061 w 534685"/>
                    <a:gd name="connsiteY8" fmla="*/ 177221 h 535329"/>
                    <a:gd name="connsiteX9" fmla="*/ 360061 w 534685"/>
                    <a:gd name="connsiteY9" fmla="*/ 0 h 535329"/>
                    <a:gd name="connsiteX0" fmla="*/ 360061 w 534685"/>
                    <a:gd name="connsiteY0" fmla="*/ 0 h 535329"/>
                    <a:gd name="connsiteX1" fmla="*/ 534685 w 534685"/>
                    <a:gd name="connsiteY1" fmla="*/ 0 h 535329"/>
                    <a:gd name="connsiteX2" fmla="*/ 534685 w 534685"/>
                    <a:gd name="connsiteY2" fmla="*/ 357766 h 535329"/>
                    <a:gd name="connsiteX3" fmla="*/ 356885 w 534685"/>
                    <a:gd name="connsiteY3" fmla="*/ 357766 h 535329"/>
                    <a:gd name="connsiteX4" fmla="*/ 356885 w 534685"/>
                    <a:gd name="connsiteY4" fmla="*/ 535329 h 535329"/>
                    <a:gd name="connsiteX5" fmla="*/ 372 w 534685"/>
                    <a:gd name="connsiteY5" fmla="*/ 535329 h 535329"/>
                    <a:gd name="connsiteX6" fmla="*/ 0 w 534685"/>
                    <a:gd name="connsiteY6" fmla="*/ 177221 h 535329"/>
                    <a:gd name="connsiteX7" fmla="*/ 360061 w 534685"/>
                    <a:gd name="connsiteY7" fmla="*/ 177221 h 535329"/>
                    <a:gd name="connsiteX8" fmla="*/ 360061 w 534685"/>
                    <a:gd name="connsiteY8" fmla="*/ 0 h 535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4685" h="535329">
                      <a:moveTo>
                        <a:pt x="360061" y="0"/>
                      </a:moveTo>
                      <a:lnTo>
                        <a:pt x="534685" y="0"/>
                      </a:lnTo>
                      <a:lnTo>
                        <a:pt x="534685" y="357766"/>
                      </a:lnTo>
                      <a:lnTo>
                        <a:pt x="356885" y="357766"/>
                      </a:lnTo>
                      <a:lnTo>
                        <a:pt x="356885" y="535329"/>
                      </a:lnTo>
                      <a:lnTo>
                        <a:pt x="372" y="535329"/>
                      </a:lnTo>
                      <a:lnTo>
                        <a:pt x="0" y="177221"/>
                      </a:lnTo>
                      <a:lnTo>
                        <a:pt x="360061" y="177221"/>
                      </a:lnTo>
                      <a:lnTo>
                        <a:pt x="36006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7" name="正方形/長方形 526">
                  <a:extLst>
                    <a:ext uri="{FF2B5EF4-FFF2-40B4-BE49-F238E27FC236}">
                      <a16:creationId xmlns:a16="http://schemas.microsoft.com/office/drawing/2014/main" id="{2DAFCF0A-12F6-4305-BEF5-757EF477ED63}"/>
                    </a:ext>
                  </a:extLst>
                </p:cNvPr>
                <p:cNvSpPr/>
                <p:nvPr/>
              </p:nvSpPr>
              <p:spPr>
                <a:xfrm>
                  <a:off x="3362139" y="3899988"/>
                  <a:ext cx="174624" cy="36108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B47E0838-CB77-43C0-8C4C-214A808DB47C}"/>
                    </a:ext>
                  </a:extLst>
                </p:cNvPr>
                <p:cNvSpPr/>
                <p:nvPr/>
              </p:nvSpPr>
              <p:spPr>
                <a:xfrm>
                  <a:off x="3177988" y="4258714"/>
                  <a:ext cx="358775" cy="361085"/>
                </a:xfrm>
                <a:custGeom>
                  <a:avLst/>
                  <a:gdLst>
                    <a:gd name="connsiteX0" fmla="*/ 184151 w 358775"/>
                    <a:gd name="connsiteY0" fmla="*/ 0 h 361085"/>
                    <a:gd name="connsiteX1" fmla="*/ 358775 w 358775"/>
                    <a:gd name="connsiteY1" fmla="*/ 0 h 361085"/>
                    <a:gd name="connsiteX2" fmla="*/ 358775 w 358775"/>
                    <a:gd name="connsiteY2" fmla="*/ 361085 h 361085"/>
                    <a:gd name="connsiteX3" fmla="*/ 273171 w 358775"/>
                    <a:gd name="connsiteY3" fmla="*/ 361085 h 361085"/>
                    <a:gd name="connsiteX4" fmla="*/ 184151 w 358775"/>
                    <a:gd name="connsiteY4" fmla="*/ 361085 h 361085"/>
                    <a:gd name="connsiteX5" fmla="*/ 0 w 358775"/>
                    <a:gd name="connsiteY5" fmla="*/ 361085 h 361085"/>
                    <a:gd name="connsiteX6" fmla="*/ 0 w 358775"/>
                    <a:gd name="connsiteY6" fmla="*/ 180733 h 361085"/>
                    <a:gd name="connsiteX7" fmla="*/ 184151 w 358775"/>
                    <a:gd name="connsiteY7" fmla="*/ 180733 h 361085"/>
                    <a:gd name="connsiteX0" fmla="*/ 184151 w 358775"/>
                    <a:gd name="connsiteY0" fmla="*/ 0 h 361085"/>
                    <a:gd name="connsiteX1" fmla="*/ 358775 w 358775"/>
                    <a:gd name="connsiteY1" fmla="*/ 0 h 361085"/>
                    <a:gd name="connsiteX2" fmla="*/ 358775 w 358775"/>
                    <a:gd name="connsiteY2" fmla="*/ 361085 h 361085"/>
                    <a:gd name="connsiteX3" fmla="*/ 273171 w 358775"/>
                    <a:gd name="connsiteY3" fmla="*/ 361085 h 361085"/>
                    <a:gd name="connsiteX4" fmla="*/ 0 w 358775"/>
                    <a:gd name="connsiteY4" fmla="*/ 361085 h 361085"/>
                    <a:gd name="connsiteX5" fmla="*/ 0 w 358775"/>
                    <a:gd name="connsiteY5" fmla="*/ 180733 h 361085"/>
                    <a:gd name="connsiteX6" fmla="*/ 184151 w 358775"/>
                    <a:gd name="connsiteY6" fmla="*/ 180733 h 361085"/>
                    <a:gd name="connsiteX7" fmla="*/ 184151 w 358775"/>
                    <a:gd name="connsiteY7" fmla="*/ 0 h 361085"/>
                    <a:gd name="connsiteX0" fmla="*/ 184151 w 358775"/>
                    <a:gd name="connsiteY0" fmla="*/ 0 h 361085"/>
                    <a:gd name="connsiteX1" fmla="*/ 358775 w 358775"/>
                    <a:gd name="connsiteY1" fmla="*/ 0 h 361085"/>
                    <a:gd name="connsiteX2" fmla="*/ 358775 w 358775"/>
                    <a:gd name="connsiteY2" fmla="*/ 361085 h 361085"/>
                    <a:gd name="connsiteX3" fmla="*/ 0 w 358775"/>
                    <a:gd name="connsiteY3" fmla="*/ 361085 h 361085"/>
                    <a:gd name="connsiteX4" fmla="*/ 0 w 358775"/>
                    <a:gd name="connsiteY4" fmla="*/ 180733 h 361085"/>
                    <a:gd name="connsiteX5" fmla="*/ 184151 w 358775"/>
                    <a:gd name="connsiteY5" fmla="*/ 180733 h 361085"/>
                    <a:gd name="connsiteX6" fmla="*/ 184151 w 358775"/>
                    <a:gd name="connsiteY6" fmla="*/ 0 h 36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8775" h="361085">
                      <a:moveTo>
                        <a:pt x="184151" y="0"/>
                      </a:moveTo>
                      <a:lnTo>
                        <a:pt x="358775" y="0"/>
                      </a:lnTo>
                      <a:lnTo>
                        <a:pt x="358775" y="361085"/>
                      </a:lnTo>
                      <a:lnTo>
                        <a:pt x="0" y="361085"/>
                      </a:lnTo>
                      <a:lnTo>
                        <a:pt x="0" y="180733"/>
                      </a:lnTo>
                      <a:lnTo>
                        <a:pt x="184151" y="180733"/>
                      </a:lnTo>
                      <a:lnTo>
                        <a:pt x="18415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2C63E66E-60EB-4128-883A-DEEFBD4CBA06}"/>
                    </a:ext>
                  </a:extLst>
                </p:cNvPr>
                <p:cNvSpPr/>
                <p:nvPr/>
              </p:nvSpPr>
              <p:spPr>
                <a:xfrm>
                  <a:off x="1920934" y="4981574"/>
                  <a:ext cx="900074" cy="536208"/>
                </a:xfrm>
                <a:custGeom>
                  <a:avLst/>
                  <a:gdLst>
                    <a:gd name="connsiteX0" fmla="*/ 177648 w 900074"/>
                    <a:gd name="connsiteY0" fmla="*/ 0 h 536208"/>
                    <a:gd name="connsiteX1" fmla="*/ 539691 w 900074"/>
                    <a:gd name="connsiteY1" fmla="*/ 0 h 536208"/>
                    <a:gd name="connsiteX2" fmla="*/ 539691 w 900074"/>
                    <a:gd name="connsiteY2" fmla="*/ 356499 h 536208"/>
                    <a:gd name="connsiteX3" fmla="*/ 900074 w 900074"/>
                    <a:gd name="connsiteY3" fmla="*/ 356499 h 536208"/>
                    <a:gd name="connsiteX4" fmla="*/ 900074 w 900074"/>
                    <a:gd name="connsiteY4" fmla="*/ 536208 h 536208"/>
                    <a:gd name="connsiteX5" fmla="*/ 0 w 900074"/>
                    <a:gd name="connsiteY5" fmla="*/ 536208 h 536208"/>
                    <a:gd name="connsiteX6" fmla="*/ 0 w 900074"/>
                    <a:gd name="connsiteY6" fmla="*/ 356499 h 536208"/>
                    <a:gd name="connsiteX7" fmla="*/ 177648 w 900074"/>
                    <a:gd name="connsiteY7" fmla="*/ 356499 h 536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00074" h="536208">
                      <a:moveTo>
                        <a:pt x="177648" y="0"/>
                      </a:moveTo>
                      <a:lnTo>
                        <a:pt x="539691" y="0"/>
                      </a:lnTo>
                      <a:lnTo>
                        <a:pt x="539691" y="356499"/>
                      </a:lnTo>
                      <a:lnTo>
                        <a:pt x="900074" y="356499"/>
                      </a:lnTo>
                      <a:lnTo>
                        <a:pt x="900074" y="536208"/>
                      </a:lnTo>
                      <a:lnTo>
                        <a:pt x="0" y="536208"/>
                      </a:lnTo>
                      <a:lnTo>
                        <a:pt x="0" y="356499"/>
                      </a:lnTo>
                      <a:lnTo>
                        <a:pt x="177648" y="3564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0" name="正方形/長方形 529">
                  <a:extLst>
                    <a:ext uri="{FF2B5EF4-FFF2-40B4-BE49-F238E27FC236}">
                      <a16:creationId xmlns:a16="http://schemas.microsoft.com/office/drawing/2014/main" id="{89DCED7C-1310-4F29-83FD-A55596E5E3F0}"/>
                    </a:ext>
                  </a:extLst>
                </p:cNvPr>
                <p:cNvSpPr/>
                <p:nvPr/>
              </p:nvSpPr>
              <p:spPr>
                <a:xfrm>
                  <a:off x="3179634" y="4980624"/>
                  <a:ext cx="176971" cy="715210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013B7209-83B4-4702-9EC7-983DA4D92131}"/>
                    </a:ext>
                  </a:extLst>
                </p:cNvPr>
                <p:cNvSpPr/>
                <p:nvPr/>
              </p:nvSpPr>
              <p:spPr>
                <a:xfrm>
                  <a:off x="3181041" y="4799088"/>
                  <a:ext cx="358930" cy="361255"/>
                </a:xfrm>
                <a:custGeom>
                  <a:avLst/>
                  <a:gdLst>
                    <a:gd name="connsiteX0" fmla="*/ 0 w 358930"/>
                    <a:gd name="connsiteY0" fmla="*/ 0 h 361255"/>
                    <a:gd name="connsiteX1" fmla="*/ 358930 w 358930"/>
                    <a:gd name="connsiteY1" fmla="*/ 0 h 361255"/>
                    <a:gd name="connsiteX2" fmla="*/ 358930 w 358930"/>
                    <a:gd name="connsiteY2" fmla="*/ 180545 h 361255"/>
                    <a:gd name="connsiteX3" fmla="*/ 355722 w 358930"/>
                    <a:gd name="connsiteY3" fmla="*/ 180545 h 361255"/>
                    <a:gd name="connsiteX4" fmla="*/ 355722 w 358930"/>
                    <a:gd name="connsiteY4" fmla="*/ 361255 h 361255"/>
                    <a:gd name="connsiteX5" fmla="*/ 181098 w 358930"/>
                    <a:gd name="connsiteY5" fmla="*/ 361255 h 361255"/>
                    <a:gd name="connsiteX6" fmla="*/ 181098 w 358930"/>
                    <a:gd name="connsiteY6" fmla="*/ 180545 h 361255"/>
                    <a:gd name="connsiteX7" fmla="*/ 0 w 358930"/>
                    <a:gd name="connsiteY7" fmla="*/ 180545 h 361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8930" h="361255">
                      <a:moveTo>
                        <a:pt x="0" y="0"/>
                      </a:moveTo>
                      <a:lnTo>
                        <a:pt x="358930" y="0"/>
                      </a:lnTo>
                      <a:lnTo>
                        <a:pt x="358930" y="180545"/>
                      </a:lnTo>
                      <a:lnTo>
                        <a:pt x="355722" y="180545"/>
                      </a:lnTo>
                      <a:lnTo>
                        <a:pt x="355722" y="361255"/>
                      </a:lnTo>
                      <a:lnTo>
                        <a:pt x="181098" y="361255"/>
                      </a:lnTo>
                      <a:lnTo>
                        <a:pt x="181098" y="180545"/>
                      </a:lnTo>
                      <a:lnTo>
                        <a:pt x="0" y="18054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1935AA5F-8307-4B0D-A3B3-2FAFD175D511}"/>
                    </a:ext>
                  </a:extLst>
                </p:cNvPr>
                <p:cNvSpPr/>
                <p:nvPr/>
              </p:nvSpPr>
              <p:spPr>
                <a:xfrm>
                  <a:off x="2820811" y="4798220"/>
                  <a:ext cx="360538" cy="539763"/>
                </a:xfrm>
                <a:custGeom>
                  <a:avLst/>
                  <a:gdLst>
                    <a:gd name="connsiteX0" fmla="*/ 179562 w 360538"/>
                    <a:gd name="connsiteY0" fmla="*/ 0 h 539763"/>
                    <a:gd name="connsiteX1" fmla="*/ 360537 w 360538"/>
                    <a:gd name="connsiteY1" fmla="*/ 0 h 539763"/>
                    <a:gd name="connsiteX2" fmla="*/ 360537 w 360538"/>
                    <a:gd name="connsiteY2" fmla="*/ 178593 h 539763"/>
                    <a:gd name="connsiteX3" fmla="*/ 360537 w 360538"/>
                    <a:gd name="connsiteY3" fmla="*/ 180174 h 539763"/>
                    <a:gd name="connsiteX4" fmla="*/ 360537 w 360538"/>
                    <a:gd name="connsiteY4" fmla="*/ 359411 h 539763"/>
                    <a:gd name="connsiteX5" fmla="*/ 360538 w 360538"/>
                    <a:gd name="connsiteY5" fmla="*/ 359411 h 539763"/>
                    <a:gd name="connsiteX6" fmla="*/ 360538 w 360538"/>
                    <a:gd name="connsiteY6" fmla="*/ 539763 h 539763"/>
                    <a:gd name="connsiteX7" fmla="*/ 0 w 360538"/>
                    <a:gd name="connsiteY7" fmla="*/ 539763 h 539763"/>
                    <a:gd name="connsiteX8" fmla="*/ 0 w 360538"/>
                    <a:gd name="connsiteY8" fmla="*/ 359411 h 539763"/>
                    <a:gd name="connsiteX9" fmla="*/ 179562 w 360538"/>
                    <a:gd name="connsiteY9" fmla="*/ 359411 h 539763"/>
                    <a:gd name="connsiteX10" fmla="*/ 179562 w 360538"/>
                    <a:gd name="connsiteY10" fmla="*/ 180174 h 539763"/>
                    <a:gd name="connsiteX11" fmla="*/ 179562 w 360538"/>
                    <a:gd name="connsiteY11" fmla="*/ 178593 h 539763"/>
                    <a:gd name="connsiteX0" fmla="*/ 179562 w 360538"/>
                    <a:gd name="connsiteY0" fmla="*/ 0 h 539763"/>
                    <a:gd name="connsiteX1" fmla="*/ 360537 w 360538"/>
                    <a:gd name="connsiteY1" fmla="*/ 0 h 539763"/>
                    <a:gd name="connsiteX2" fmla="*/ 360537 w 360538"/>
                    <a:gd name="connsiteY2" fmla="*/ 178593 h 539763"/>
                    <a:gd name="connsiteX3" fmla="*/ 360537 w 360538"/>
                    <a:gd name="connsiteY3" fmla="*/ 180174 h 539763"/>
                    <a:gd name="connsiteX4" fmla="*/ 360537 w 360538"/>
                    <a:gd name="connsiteY4" fmla="*/ 359411 h 539763"/>
                    <a:gd name="connsiteX5" fmla="*/ 360538 w 360538"/>
                    <a:gd name="connsiteY5" fmla="*/ 359411 h 539763"/>
                    <a:gd name="connsiteX6" fmla="*/ 360538 w 360538"/>
                    <a:gd name="connsiteY6" fmla="*/ 539763 h 539763"/>
                    <a:gd name="connsiteX7" fmla="*/ 0 w 360538"/>
                    <a:gd name="connsiteY7" fmla="*/ 539763 h 539763"/>
                    <a:gd name="connsiteX8" fmla="*/ 0 w 360538"/>
                    <a:gd name="connsiteY8" fmla="*/ 359411 h 539763"/>
                    <a:gd name="connsiteX9" fmla="*/ 179562 w 360538"/>
                    <a:gd name="connsiteY9" fmla="*/ 359411 h 539763"/>
                    <a:gd name="connsiteX10" fmla="*/ 179562 w 360538"/>
                    <a:gd name="connsiteY10" fmla="*/ 180174 h 539763"/>
                    <a:gd name="connsiteX11" fmla="*/ 179562 w 360538"/>
                    <a:gd name="connsiteY11" fmla="*/ 0 h 539763"/>
                    <a:gd name="connsiteX0" fmla="*/ 179562 w 360538"/>
                    <a:gd name="connsiteY0" fmla="*/ 0 h 539763"/>
                    <a:gd name="connsiteX1" fmla="*/ 360537 w 360538"/>
                    <a:gd name="connsiteY1" fmla="*/ 0 h 539763"/>
                    <a:gd name="connsiteX2" fmla="*/ 360537 w 360538"/>
                    <a:gd name="connsiteY2" fmla="*/ 178593 h 539763"/>
                    <a:gd name="connsiteX3" fmla="*/ 360537 w 360538"/>
                    <a:gd name="connsiteY3" fmla="*/ 180174 h 539763"/>
                    <a:gd name="connsiteX4" fmla="*/ 360537 w 360538"/>
                    <a:gd name="connsiteY4" fmla="*/ 359411 h 539763"/>
                    <a:gd name="connsiteX5" fmla="*/ 360538 w 360538"/>
                    <a:gd name="connsiteY5" fmla="*/ 359411 h 539763"/>
                    <a:gd name="connsiteX6" fmla="*/ 360538 w 360538"/>
                    <a:gd name="connsiteY6" fmla="*/ 539763 h 539763"/>
                    <a:gd name="connsiteX7" fmla="*/ 0 w 360538"/>
                    <a:gd name="connsiteY7" fmla="*/ 539763 h 539763"/>
                    <a:gd name="connsiteX8" fmla="*/ 0 w 360538"/>
                    <a:gd name="connsiteY8" fmla="*/ 359411 h 539763"/>
                    <a:gd name="connsiteX9" fmla="*/ 179562 w 360538"/>
                    <a:gd name="connsiteY9" fmla="*/ 359411 h 539763"/>
                    <a:gd name="connsiteX10" fmla="*/ 179562 w 360538"/>
                    <a:gd name="connsiteY10" fmla="*/ 0 h 539763"/>
                    <a:gd name="connsiteX0" fmla="*/ 179562 w 360538"/>
                    <a:gd name="connsiteY0" fmla="*/ 0 h 539763"/>
                    <a:gd name="connsiteX1" fmla="*/ 360537 w 360538"/>
                    <a:gd name="connsiteY1" fmla="*/ 0 h 539763"/>
                    <a:gd name="connsiteX2" fmla="*/ 360537 w 360538"/>
                    <a:gd name="connsiteY2" fmla="*/ 178593 h 539763"/>
                    <a:gd name="connsiteX3" fmla="*/ 360537 w 360538"/>
                    <a:gd name="connsiteY3" fmla="*/ 359411 h 539763"/>
                    <a:gd name="connsiteX4" fmla="*/ 360538 w 360538"/>
                    <a:gd name="connsiteY4" fmla="*/ 359411 h 539763"/>
                    <a:gd name="connsiteX5" fmla="*/ 360538 w 360538"/>
                    <a:gd name="connsiteY5" fmla="*/ 539763 h 539763"/>
                    <a:gd name="connsiteX6" fmla="*/ 0 w 360538"/>
                    <a:gd name="connsiteY6" fmla="*/ 539763 h 539763"/>
                    <a:gd name="connsiteX7" fmla="*/ 0 w 360538"/>
                    <a:gd name="connsiteY7" fmla="*/ 359411 h 539763"/>
                    <a:gd name="connsiteX8" fmla="*/ 179562 w 360538"/>
                    <a:gd name="connsiteY8" fmla="*/ 359411 h 539763"/>
                    <a:gd name="connsiteX9" fmla="*/ 179562 w 360538"/>
                    <a:gd name="connsiteY9" fmla="*/ 0 h 539763"/>
                    <a:gd name="connsiteX0" fmla="*/ 179562 w 360538"/>
                    <a:gd name="connsiteY0" fmla="*/ 0 h 539763"/>
                    <a:gd name="connsiteX1" fmla="*/ 360537 w 360538"/>
                    <a:gd name="connsiteY1" fmla="*/ 0 h 539763"/>
                    <a:gd name="connsiteX2" fmla="*/ 360537 w 360538"/>
                    <a:gd name="connsiteY2" fmla="*/ 359411 h 539763"/>
                    <a:gd name="connsiteX3" fmla="*/ 360538 w 360538"/>
                    <a:gd name="connsiteY3" fmla="*/ 359411 h 539763"/>
                    <a:gd name="connsiteX4" fmla="*/ 360538 w 360538"/>
                    <a:gd name="connsiteY4" fmla="*/ 539763 h 539763"/>
                    <a:gd name="connsiteX5" fmla="*/ 0 w 360538"/>
                    <a:gd name="connsiteY5" fmla="*/ 539763 h 539763"/>
                    <a:gd name="connsiteX6" fmla="*/ 0 w 360538"/>
                    <a:gd name="connsiteY6" fmla="*/ 359411 h 539763"/>
                    <a:gd name="connsiteX7" fmla="*/ 179562 w 360538"/>
                    <a:gd name="connsiteY7" fmla="*/ 359411 h 539763"/>
                    <a:gd name="connsiteX8" fmla="*/ 179562 w 360538"/>
                    <a:gd name="connsiteY8" fmla="*/ 0 h 539763"/>
                    <a:gd name="connsiteX0" fmla="*/ 179562 w 360538"/>
                    <a:gd name="connsiteY0" fmla="*/ 0 h 539763"/>
                    <a:gd name="connsiteX1" fmla="*/ 360537 w 360538"/>
                    <a:gd name="connsiteY1" fmla="*/ 0 h 539763"/>
                    <a:gd name="connsiteX2" fmla="*/ 360537 w 360538"/>
                    <a:gd name="connsiteY2" fmla="*/ 359411 h 539763"/>
                    <a:gd name="connsiteX3" fmla="*/ 360538 w 360538"/>
                    <a:gd name="connsiteY3" fmla="*/ 539763 h 539763"/>
                    <a:gd name="connsiteX4" fmla="*/ 0 w 360538"/>
                    <a:gd name="connsiteY4" fmla="*/ 539763 h 539763"/>
                    <a:gd name="connsiteX5" fmla="*/ 0 w 360538"/>
                    <a:gd name="connsiteY5" fmla="*/ 359411 h 539763"/>
                    <a:gd name="connsiteX6" fmla="*/ 179562 w 360538"/>
                    <a:gd name="connsiteY6" fmla="*/ 359411 h 539763"/>
                    <a:gd name="connsiteX7" fmla="*/ 179562 w 360538"/>
                    <a:gd name="connsiteY7" fmla="*/ 0 h 539763"/>
                    <a:gd name="connsiteX0" fmla="*/ 179562 w 360538"/>
                    <a:gd name="connsiteY0" fmla="*/ 0 h 539763"/>
                    <a:gd name="connsiteX1" fmla="*/ 360537 w 360538"/>
                    <a:gd name="connsiteY1" fmla="*/ 0 h 539763"/>
                    <a:gd name="connsiteX2" fmla="*/ 360538 w 360538"/>
                    <a:gd name="connsiteY2" fmla="*/ 539763 h 539763"/>
                    <a:gd name="connsiteX3" fmla="*/ 0 w 360538"/>
                    <a:gd name="connsiteY3" fmla="*/ 539763 h 539763"/>
                    <a:gd name="connsiteX4" fmla="*/ 0 w 360538"/>
                    <a:gd name="connsiteY4" fmla="*/ 359411 h 539763"/>
                    <a:gd name="connsiteX5" fmla="*/ 179562 w 360538"/>
                    <a:gd name="connsiteY5" fmla="*/ 359411 h 539763"/>
                    <a:gd name="connsiteX6" fmla="*/ 179562 w 360538"/>
                    <a:gd name="connsiteY6" fmla="*/ 0 h 539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538" h="539763">
                      <a:moveTo>
                        <a:pt x="179562" y="0"/>
                      </a:moveTo>
                      <a:lnTo>
                        <a:pt x="360537" y="0"/>
                      </a:lnTo>
                      <a:cubicBezTo>
                        <a:pt x="360537" y="179921"/>
                        <a:pt x="360538" y="359842"/>
                        <a:pt x="360538" y="539763"/>
                      </a:cubicBezTo>
                      <a:lnTo>
                        <a:pt x="0" y="539763"/>
                      </a:lnTo>
                      <a:lnTo>
                        <a:pt x="0" y="359411"/>
                      </a:lnTo>
                      <a:lnTo>
                        <a:pt x="179562" y="359411"/>
                      </a:lnTo>
                      <a:lnTo>
                        <a:pt x="17956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083B457A-A066-4D0D-BF7D-5538A364C288}"/>
                    </a:ext>
                  </a:extLst>
                </p:cNvPr>
                <p:cNvSpPr/>
                <p:nvPr/>
              </p:nvSpPr>
              <p:spPr>
                <a:xfrm>
                  <a:off x="2461296" y="4981470"/>
                  <a:ext cx="359711" cy="357292"/>
                </a:xfrm>
                <a:custGeom>
                  <a:avLst/>
                  <a:gdLst>
                    <a:gd name="connsiteX0" fmla="*/ 0 w 359711"/>
                    <a:gd name="connsiteY0" fmla="*/ 0 h 357292"/>
                    <a:gd name="connsiteX1" fmla="*/ 177129 w 359711"/>
                    <a:gd name="connsiteY1" fmla="*/ 0 h 357292"/>
                    <a:gd name="connsiteX2" fmla="*/ 177129 w 359711"/>
                    <a:gd name="connsiteY2" fmla="*/ 178803 h 357292"/>
                    <a:gd name="connsiteX3" fmla="*/ 359711 w 359711"/>
                    <a:gd name="connsiteY3" fmla="*/ 178803 h 357292"/>
                    <a:gd name="connsiteX4" fmla="*/ 359711 w 359711"/>
                    <a:gd name="connsiteY4" fmla="*/ 357292 h 357292"/>
                    <a:gd name="connsiteX5" fmla="*/ 0 w 359711"/>
                    <a:gd name="connsiteY5" fmla="*/ 357292 h 357292"/>
                    <a:gd name="connsiteX6" fmla="*/ 0 w 359711"/>
                    <a:gd name="connsiteY6" fmla="*/ 307285 h 357292"/>
                    <a:gd name="connsiteX7" fmla="*/ 0 w 359711"/>
                    <a:gd name="connsiteY7" fmla="*/ 178803 h 357292"/>
                    <a:gd name="connsiteX0" fmla="*/ 0 w 359711"/>
                    <a:gd name="connsiteY0" fmla="*/ 0 h 357292"/>
                    <a:gd name="connsiteX1" fmla="*/ 177129 w 359711"/>
                    <a:gd name="connsiteY1" fmla="*/ 0 h 357292"/>
                    <a:gd name="connsiteX2" fmla="*/ 177129 w 359711"/>
                    <a:gd name="connsiteY2" fmla="*/ 178803 h 357292"/>
                    <a:gd name="connsiteX3" fmla="*/ 359711 w 359711"/>
                    <a:gd name="connsiteY3" fmla="*/ 178803 h 357292"/>
                    <a:gd name="connsiteX4" fmla="*/ 359711 w 359711"/>
                    <a:gd name="connsiteY4" fmla="*/ 357292 h 357292"/>
                    <a:gd name="connsiteX5" fmla="*/ 0 w 359711"/>
                    <a:gd name="connsiteY5" fmla="*/ 357292 h 357292"/>
                    <a:gd name="connsiteX6" fmla="*/ 0 w 359711"/>
                    <a:gd name="connsiteY6" fmla="*/ 307285 h 357292"/>
                    <a:gd name="connsiteX7" fmla="*/ 0 w 359711"/>
                    <a:gd name="connsiteY7" fmla="*/ 0 h 357292"/>
                    <a:gd name="connsiteX0" fmla="*/ 0 w 359711"/>
                    <a:gd name="connsiteY0" fmla="*/ 0 h 357292"/>
                    <a:gd name="connsiteX1" fmla="*/ 177129 w 359711"/>
                    <a:gd name="connsiteY1" fmla="*/ 0 h 357292"/>
                    <a:gd name="connsiteX2" fmla="*/ 177129 w 359711"/>
                    <a:gd name="connsiteY2" fmla="*/ 178803 h 357292"/>
                    <a:gd name="connsiteX3" fmla="*/ 359711 w 359711"/>
                    <a:gd name="connsiteY3" fmla="*/ 178803 h 357292"/>
                    <a:gd name="connsiteX4" fmla="*/ 359711 w 359711"/>
                    <a:gd name="connsiteY4" fmla="*/ 357292 h 357292"/>
                    <a:gd name="connsiteX5" fmla="*/ 0 w 359711"/>
                    <a:gd name="connsiteY5" fmla="*/ 357292 h 357292"/>
                    <a:gd name="connsiteX6" fmla="*/ 0 w 359711"/>
                    <a:gd name="connsiteY6" fmla="*/ 0 h 357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9711" h="357292">
                      <a:moveTo>
                        <a:pt x="0" y="0"/>
                      </a:moveTo>
                      <a:lnTo>
                        <a:pt x="177129" y="0"/>
                      </a:lnTo>
                      <a:lnTo>
                        <a:pt x="177129" y="178803"/>
                      </a:lnTo>
                      <a:lnTo>
                        <a:pt x="359711" y="178803"/>
                      </a:lnTo>
                      <a:lnTo>
                        <a:pt x="359711" y="357292"/>
                      </a:lnTo>
                      <a:lnTo>
                        <a:pt x="0" y="357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4" name="正方形/長方形 533">
                  <a:extLst>
                    <a:ext uri="{FF2B5EF4-FFF2-40B4-BE49-F238E27FC236}">
                      <a16:creationId xmlns:a16="http://schemas.microsoft.com/office/drawing/2014/main" id="{6A2EDF70-6238-40FA-AD4B-B6CCFB799EA9}"/>
                    </a:ext>
                  </a:extLst>
                </p:cNvPr>
                <p:cNvSpPr/>
                <p:nvPr/>
              </p:nvSpPr>
              <p:spPr>
                <a:xfrm>
                  <a:off x="2639305" y="4798042"/>
                  <a:ext cx="361836" cy="18035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5" name="正方形/長方形 534">
                  <a:extLst>
                    <a:ext uri="{FF2B5EF4-FFF2-40B4-BE49-F238E27FC236}">
                      <a16:creationId xmlns:a16="http://schemas.microsoft.com/office/drawing/2014/main" id="{24C58310-C697-4DC2-92CF-F9C261D5266D}"/>
                    </a:ext>
                  </a:extLst>
                </p:cNvPr>
                <p:cNvSpPr/>
                <p:nvPr/>
              </p:nvSpPr>
              <p:spPr>
                <a:xfrm>
                  <a:off x="2639305" y="4979887"/>
                  <a:ext cx="361836" cy="18035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6" name="正方形/長方形 535">
                  <a:extLst>
                    <a:ext uri="{FF2B5EF4-FFF2-40B4-BE49-F238E27FC236}">
                      <a16:creationId xmlns:a16="http://schemas.microsoft.com/office/drawing/2014/main" id="{DB9C5D5D-3AAE-4A41-965B-4CCC2EEDBC11}"/>
                    </a:ext>
                  </a:extLst>
                </p:cNvPr>
                <p:cNvSpPr/>
                <p:nvPr/>
              </p:nvSpPr>
              <p:spPr>
                <a:xfrm>
                  <a:off x="3182887" y="4078138"/>
                  <a:ext cx="174624" cy="36108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7" name="正方形/長方形 536">
                  <a:extLst>
                    <a:ext uri="{FF2B5EF4-FFF2-40B4-BE49-F238E27FC236}">
                      <a16:creationId xmlns:a16="http://schemas.microsoft.com/office/drawing/2014/main" id="{0C5D9F95-1AFD-44A7-806E-520907F29038}"/>
                    </a:ext>
                  </a:extLst>
                </p:cNvPr>
                <p:cNvSpPr/>
                <p:nvPr/>
              </p:nvSpPr>
              <p:spPr>
                <a:xfrm>
                  <a:off x="2099773" y="4798042"/>
                  <a:ext cx="536526" cy="18035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8" name="正方形/長方形 537">
                  <a:extLst>
                    <a:ext uri="{FF2B5EF4-FFF2-40B4-BE49-F238E27FC236}">
                      <a16:creationId xmlns:a16="http://schemas.microsoft.com/office/drawing/2014/main" id="{457BBC78-5059-4085-B365-9B8C2A960E97}"/>
                    </a:ext>
                  </a:extLst>
                </p:cNvPr>
                <p:cNvSpPr/>
                <p:nvPr/>
              </p:nvSpPr>
              <p:spPr>
                <a:xfrm>
                  <a:off x="2639305" y="4619286"/>
                  <a:ext cx="361836" cy="18035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9" name="正方形/長方形 538">
                  <a:extLst>
                    <a:ext uri="{FF2B5EF4-FFF2-40B4-BE49-F238E27FC236}">
                      <a16:creationId xmlns:a16="http://schemas.microsoft.com/office/drawing/2014/main" id="{61B14637-8726-420F-B370-EFDDF8F565A6}"/>
                    </a:ext>
                  </a:extLst>
                </p:cNvPr>
                <p:cNvSpPr/>
                <p:nvPr/>
              </p:nvSpPr>
              <p:spPr>
                <a:xfrm>
                  <a:off x="3002520" y="4433559"/>
                  <a:ext cx="174624" cy="36108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0" name="正方形/長方形 539">
                  <a:extLst>
                    <a:ext uri="{FF2B5EF4-FFF2-40B4-BE49-F238E27FC236}">
                      <a16:creationId xmlns:a16="http://schemas.microsoft.com/office/drawing/2014/main" id="{3D4A26EC-EEA1-427B-85A2-44D3E925E089}"/>
                    </a:ext>
                  </a:extLst>
                </p:cNvPr>
                <p:cNvSpPr/>
                <p:nvPr/>
              </p:nvSpPr>
              <p:spPr>
                <a:xfrm>
                  <a:off x="2814593" y="4076372"/>
                  <a:ext cx="362551" cy="36108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8C9A1550-6C18-4975-9778-02B16C3FED39}"/>
                    </a:ext>
                  </a:extLst>
                </p:cNvPr>
                <p:cNvSpPr/>
                <p:nvPr/>
              </p:nvSpPr>
              <p:spPr>
                <a:xfrm>
                  <a:off x="2459831" y="3719445"/>
                  <a:ext cx="535300" cy="535187"/>
                </a:xfrm>
                <a:custGeom>
                  <a:avLst/>
                  <a:gdLst>
                    <a:gd name="connsiteX0" fmla="*/ 360676 w 535300"/>
                    <a:gd name="connsiteY0" fmla="*/ 0 h 535187"/>
                    <a:gd name="connsiteX1" fmla="*/ 535300 w 535300"/>
                    <a:gd name="connsiteY1" fmla="*/ 0 h 535187"/>
                    <a:gd name="connsiteX2" fmla="*/ 535300 w 535300"/>
                    <a:gd name="connsiteY2" fmla="*/ 361085 h 535187"/>
                    <a:gd name="connsiteX3" fmla="*/ 401950 w 535300"/>
                    <a:gd name="connsiteY3" fmla="*/ 361085 h 535187"/>
                    <a:gd name="connsiteX4" fmla="*/ 360676 w 535300"/>
                    <a:gd name="connsiteY4" fmla="*/ 361085 h 535187"/>
                    <a:gd name="connsiteX5" fmla="*/ 356267 w 535300"/>
                    <a:gd name="connsiteY5" fmla="*/ 361085 h 535187"/>
                    <a:gd name="connsiteX6" fmla="*/ 356267 w 535300"/>
                    <a:gd name="connsiteY6" fmla="*/ 535187 h 535187"/>
                    <a:gd name="connsiteX7" fmla="*/ 181643 w 535300"/>
                    <a:gd name="connsiteY7" fmla="*/ 535187 h 535187"/>
                    <a:gd name="connsiteX8" fmla="*/ 181643 w 535300"/>
                    <a:gd name="connsiteY8" fmla="*/ 361085 h 535187"/>
                    <a:gd name="connsiteX9" fmla="*/ 0 w 535300"/>
                    <a:gd name="connsiteY9" fmla="*/ 361085 h 535187"/>
                    <a:gd name="connsiteX10" fmla="*/ 0 w 535300"/>
                    <a:gd name="connsiteY10" fmla="*/ 178661 h 535187"/>
                    <a:gd name="connsiteX11" fmla="*/ 360676 w 535300"/>
                    <a:gd name="connsiteY11" fmla="*/ 178661 h 535187"/>
                    <a:gd name="connsiteX0" fmla="*/ 360676 w 535300"/>
                    <a:gd name="connsiteY0" fmla="*/ 0 h 535187"/>
                    <a:gd name="connsiteX1" fmla="*/ 535300 w 535300"/>
                    <a:gd name="connsiteY1" fmla="*/ 0 h 535187"/>
                    <a:gd name="connsiteX2" fmla="*/ 535300 w 535300"/>
                    <a:gd name="connsiteY2" fmla="*/ 361085 h 535187"/>
                    <a:gd name="connsiteX3" fmla="*/ 360676 w 535300"/>
                    <a:gd name="connsiteY3" fmla="*/ 361085 h 535187"/>
                    <a:gd name="connsiteX4" fmla="*/ 356267 w 535300"/>
                    <a:gd name="connsiteY4" fmla="*/ 361085 h 535187"/>
                    <a:gd name="connsiteX5" fmla="*/ 356267 w 535300"/>
                    <a:gd name="connsiteY5" fmla="*/ 535187 h 535187"/>
                    <a:gd name="connsiteX6" fmla="*/ 181643 w 535300"/>
                    <a:gd name="connsiteY6" fmla="*/ 535187 h 535187"/>
                    <a:gd name="connsiteX7" fmla="*/ 181643 w 535300"/>
                    <a:gd name="connsiteY7" fmla="*/ 361085 h 535187"/>
                    <a:gd name="connsiteX8" fmla="*/ 0 w 535300"/>
                    <a:gd name="connsiteY8" fmla="*/ 361085 h 535187"/>
                    <a:gd name="connsiteX9" fmla="*/ 0 w 535300"/>
                    <a:gd name="connsiteY9" fmla="*/ 178661 h 535187"/>
                    <a:gd name="connsiteX10" fmla="*/ 360676 w 535300"/>
                    <a:gd name="connsiteY10" fmla="*/ 178661 h 535187"/>
                    <a:gd name="connsiteX11" fmla="*/ 360676 w 535300"/>
                    <a:gd name="connsiteY11" fmla="*/ 0 h 535187"/>
                    <a:gd name="connsiteX0" fmla="*/ 360676 w 535300"/>
                    <a:gd name="connsiteY0" fmla="*/ 0 h 535187"/>
                    <a:gd name="connsiteX1" fmla="*/ 535300 w 535300"/>
                    <a:gd name="connsiteY1" fmla="*/ 0 h 535187"/>
                    <a:gd name="connsiteX2" fmla="*/ 535300 w 535300"/>
                    <a:gd name="connsiteY2" fmla="*/ 361085 h 535187"/>
                    <a:gd name="connsiteX3" fmla="*/ 356267 w 535300"/>
                    <a:gd name="connsiteY3" fmla="*/ 361085 h 535187"/>
                    <a:gd name="connsiteX4" fmla="*/ 356267 w 535300"/>
                    <a:gd name="connsiteY4" fmla="*/ 535187 h 535187"/>
                    <a:gd name="connsiteX5" fmla="*/ 181643 w 535300"/>
                    <a:gd name="connsiteY5" fmla="*/ 535187 h 535187"/>
                    <a:gd name="connsiteX6" fmla="*/ 181643 w 535300"/>
                    <a:gd name="connsiteY6" fmla="*/ 361085 h 535187"/>
                    <a:gd name="connsiteX7" fmla="*/ 0 w 535300"/>
                    <a:gd name="connsiteY7" fmla="*/ 361085 h 535187"/>
                    <a:gd name="connsiteX8" fmla="*/ 0 w 535300"/>
                    <a:gd name="connsiteY8" fmla="*/ 178661 h 535187"/>
                    <a:gd name="connsiteX9" fmla="*/ 360676 w 535300"/>
                    <a:gd name="connsiteY9" fmla="*/ 178661 h 535187"/>
                    <a:gd name="connsiteX10" fmla="*/ 360676 w 535300"/>
                    <a:gd name="connsiteY10" fmla="*/ 0 h 53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35300" h="535187">
                      <a:moveTo>
                        <a:pt x="360676" y="0"/>
                      </a:moveTo>
                      <a:lnTo>
                        <a:pt x="535300" y="0"/>
                      </a:lnTo>
                      <a:lnTo>
                        <a:pt x="535300" y="361085"/>
                      </a:lnTo>
                      <a:lnTo>
                        <a:pt x="356267" y="361085"/>
                      </a:lnTo>
                      <a:lnTo>
                        <a:pt x="356267" y="535187"/>
                      </a:lnTo>
                      <a:lnTo>
                        <a:pt x="181643" y="535187"/>
                      </a:lnTo>
                      <a:lnTo>
                        <a:pt x="181643" y="361085"/>
                      </a:lnTo>
                      <a:lnTo>
                        <a:pt x="0" y="361085"/>
                      </a:lnTo>
                      <a:lnTo>
                        <a:pt x="0" y="178661"/>
                      </a:lnTo>
                      <a:lnTo>
                        <a:pt x="360676" y="178661"/>
                      </a:lnTo>
                      <a:lnTo>
                        <a:pt x="360676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C5185C13-3221-4C9F-AD99-9983B00C2E80}"/>
                    </a:ext>
                  </a:extLst>
                </p:cNvPr>
                <p:cNvSpPr/>
                <p:nvPr/>
              </p:nvSpPr>
              <p:spPr>
                <a:xfrm>
                  <a:off x="2639252" y="4263166"/>
                  <a:ext cx="361889" cy="353357"/>
                </a:xfrm>
                <a:custGeom>
                  <a:avLst/>
                  <a:gdLst>
                    <a:gd name="connsiteX0" fmla="*/ 0 w 361889"/>
                    <a:gd name="connsiteY0" fmla="*/ 0 h 353357"/>
                    <a:gd name="connsiteX1" fmla="*/ 174624 w 361889"/>
                    <a:gd name="connsiteY1" fmla="*/ 0 h 353357"/>
                    <a:gd name="connsiteX2" fmla="*/ 174624 w 361889"/>
                    <a:gd name="connsiteY2" fmla="*/ 173005 h 353357"/>
                    <a:gd name="connsiteX3" fmla="*/ 361889 w 361889"/>
                    <a:gd name="connsiteY3" fmla="*/ 173005 h 353357"/>
                    <a:gd name="connsiteX4" fmla="*/ 361889 w 361889"/>
                    <a:gd name="connsiteY4" fmla="*/ 353357 h 353357"/>
                    <a:gd name="connsiteX5" fmla="*/ 53 w 361889"/>
                    <a:gd name="connsiteY5" fmla="*/ 353357 h 353357"/>
                    <a:gd name="connsiteX6" fmla="*/ 53 w 361889"/>
                    <a:gd name="connsiteY6" fmla="*/ 270017 h 353357"/>
                    <a:gd name="connsiteX7" fmla="*/ 0 w 361889"/>
                    <a:gd name="connsiteY7" fmla="*/ 270017 h 353357"/>
                    <a:gd name="connsiteX0" fmla="*/ 0 w 361889"/>
                    <a:gd name="connsiteY0" fmla="*/ 0 h 353357"/>
                    <a:gd name="connsiteX1" fmla="*/ 174624 w 361889"/>
                    <a:gd name="connsiteY1" fmla="*/ 0 h 353357"/>
                    <a:gd name="connsiteX2" fmla="*/ 174624 w 361889"/>
                    <a:gd name="connsiteY2" fmla="*/ 173005 h 353357"/>
                    <a:gd name="connsiteX3" fmla="*/ 361889 w 361889"/>
                    <a:gd name="connsiteY3" fmla="*/ 173005 h 353357"/>
                    <a:gd name="connsiteX4" fmla="*/ 361889 w 361889"/>
                    <a:gd name="connsiteY4" fmla="*/ 353357 h 353357"/>
                    <a:gd name="connsiteX5" fmla="*/ 53 w 361889"/>
                    <a:gd name="connsiteY5" fmla="*/ 353357 h 353357"/>
                    <a:gd name="connsiteX6" fmla="*/ 53 w 361889"/>
                    <a:gd name="connsiteY6" fmla="*/ 270017 h 353357"/>
                    <a:gd name="connsiteX7" fmla="*/ 0 w 361889"/>
                    <a:gd name="connsiteY7" fmla="*/ 0 h 353357"/>
                    <a:gd name="connsiteX0" fmla="*/ 0 w 361889"/>
                    <a:gd name="connsiteY0" fmla="*/ 0 h 353357"/>
                    <a:gd name="connsiteX1" fmla="*/ 174624 w 361889"/>
                    <a:gd name="connsiteY1" fmla="*/ 0 h 353357"/>
                    <a:gd name="connsiteX2" fmla="*/ 174624 w 361889"/>
                    <a:gd name="connsiteY2" fmla="*/ 173005 h 353357"/>
                    <a:gd name="connsiteX3" fmla="*/ 361889 w 361889"/>
                    <a:gd name="connsiteY3" fmla="*/ 173005 h 353357"/>
                    <a:gd name="connsiteX4" fmla="*/ 361889 w 361889"/>
                    <a:gd name="connsiteY4" fmla="*/ 353357 h 353357"/>
                    <a:gd name="connsiteX5" fmla="*/ 53 w 361889"/>
                    <a:gd name="connsiteY5" fmla="*/ 353357 h 353357"/>
                    <a:gd name="connsiteX6" fmla="*/ 0 w 361889"/>
                    <a:gd name="connsiteY6" fmla="*/ 0 h 353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1889" h="353357">
                      <a:moveTo>
                        <a:pt x="0" y="0"/>
                      </a:moveTo>
                      <a:lnTo>
                        <a:pt x="174624" y="0"/>
                      </a:lnTo>
                      <a:lnTo>
                        <a:pt x="174624" y="173005"/>
                      </a:lnTo>
                      <a:lnTo>
                        <a:pt x="361889" y="173005"/>
                      </a:lnTo>
                      <a:lnTo>
                        <a:pt x="361889" y="353357"/>
                      </a:lnTo>
                      <a:lnTo>
                        <a:pt x="53" y="353357"/>
                      </a:lnTo>
                      <a:cubicBezTo>
                        <a:pt x="35" y="235571"/>
                        <a:pt x="18" y="117786"/>
                        <a:pt x="0" y="0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782B6264-DED5-4A61-8DA8-E1D518F2DBE9}"/>
                    </a:ext>
                  </a:extLst>
                </p:cNvPr>
                <p:cNvSpPr/>
                <p:nvPr/>
              </p:nvSpPr>
              <p:spPr>
                <a:xfrm>
                  <a:off x="2100856" y="4433559"/>
                  <a:ext cx="540577" cy="366079"/>
                </a:xfrm>
                <a:custGeom>
                  <a:avLst/>
                  <a:gdLst>
                    <a:gd name="connsiteX0" fmla="*/ 363269 w 540577"/>
                    <a:gd name="connsiteY0" fmla="*/ 0 h 366079"/>
                    <a:gd name="connsiteX1" fmla="*/ 537893 w 540577"/>
                    <a:gd name="connsiteY1" fmla="*/ 0 h 366079"/>
                    <a:gd name="connsiteX2" fmla="*/ 537893 w 540577"/>
                    <a:gd name="connsiteY2" fmla="*/ 185727 h 366079"/>
                    <a:gd name="connsiteX3" fmla="*/ 540577 w 540577"/>
                    <a:gd name="connsiteY3" fmla="*/ 185727 h 366079"/>
                    <a:gd name="connsiteX4" fmla="*/ 540577 w 540577"/>
                    <a:gd name="connsiteY4" fmla="*/ 366079 h 366079"/>
                    <a:gd name="connsiteX5" fmla="*/ 0 w 540577"/>
                    <a:gd name="connsiteY5" fmla="*/ 366079 h 366079"/>
                    <a:gd name="connsiteX6" fmla="*/ 0 w 540577"/>
                    <a:gd name="connsiteY6" fmla="*/ 185727 h 366079"/>
                    <a:gd name="connsiteX7" fmla="*/ 363269 w 540577"/>
                    <a:gd name="connsiteY7" fmla="*/ 185727 h 36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0577" h="366079">
                      <a:moveTo>
                        <a:pt x="363269" y="0"/>
                      </a:moveTo>
                      <a:lnTo>
                        <a:pt x="537893" y="0"/>
                      </a:lnTo>
                      <a:lnTo>
                        <a:pt x="537893" y="185727"/>
                      </a:lnTo>
                      <a:lnTo>
                        <a:pt x="540577" y="185727"/>
                      </a:lnTo>
                      <a:lnTo>
                        <a:pt x="540577" y="366079"/>
                      </a:lnTo>
                      <a:lnTo>
                        <a:pt x="0" y="366079"/>
                      </a:lnTo>
                      <a:lnTo>
                        <a:pt x="0" y="185727"/>
                      </a:lnTo>
                      <a:lnTo>
                        <a:pt x="363269" y="1857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8C46AC66-67F9-41B4-AB99-2C9FB0F82883}"/>
                    </a:ext>
                  </a:extLst>
                </p:cNvPr>
                <p:cNvSpPr/>
                <p:nvPr/>
              </p:nvSpPr>
              <p:spPr>
                <a:xfrm>
                  <a:off x="2100856" y="4066847"/>
                  <a:ext cx="540577" cy="366079"/>
                </a:xfrm>
                <a:custGeom>
                  <a:avLst/>
                  <a:gdLst>
                    <a:gd name="connsiteX0" fmla="*/ 363269 w 540577"/>
                    <a:gd name="connsiteY0" fmla="*/ 0 h 366079"/>
                    <a:gd name="connsiteX1" fmla="*/ 537893 w 540577"/>
                    <a:gd name="connsiteY1" fmla="*/ 0 h 366079"/>
                    <a:gd name="connsiteX2" fmla="*/ 537893 w 540577"/>
                    <a:gd name="connsiteY2" fmla="*/ 185727 h 366079"/>
                    <a:gd name="connsiteX3" fmla="*/ 540577 w 540577"/>
                    <a:gd name="connsiteY3" fmla="*/ 185727 h 366079"/>
                    <a:gd name="connsiteX4" fmla="*/ 540577 w 540577"/>
                    <a:gd name="connsiteY4" fmla="*/ 366079 h 366079"/>
                    <a:gd name="connsiteX5" fmla="*/ 0 w 540577"/>
                    <a:gd name="connsiteY5" fmla="*/ 366079 h 366079"/>
                    <a:gd name="connsiteX6" fmla="*/ 0 w 540577"/>
                    <a:gd name="connsiteY6" fmla="*/ 185727 h 366079"/>
                    <a:gd name="connsiteX7" fmla="*/ 363269 w 540577"/>
                    <a:gd name="connsiteY7" fmla="*/ 185727 h 36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0577" h="366079">
                      <a:moveTo>
                        <a:pt x="363269" y="0"/>
                      </a:moveTo>
                      <a:lnTo>
                        <a:pt x="537893" y="0"/>
                      </a:lnTo>
                      <a:lnTo>
                        <a:pt x="537893" y="185727"/>
                      </a:lnTo>
                      <a:lnTo>
                        <a:pt x="540577" y="185727"/>
                      </a:lnTo>
                      <a:lnTo>
                        <a:pt x="540577" y="366079"/>
                      </a:lnTo>
                      <a:lnTo>
                        <a:pt x="0" y="366079"/>
                      </a:lnTo>
                      <a:lnTo>
                        <a:pt x="0" y="185727"/>
                      </a:lnTo>
                      <a:lnTo>
                        <a:pt x="363269" y="1857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4DA7D631-4A5D-45E4-B466-5964945990C4}"/>
                  </a:ext>
                </a:extLst>
              </p:cNvPr>
              <p:cNvGrpSpPr/>
              <p:nvPr/>
            </p:nvGrpSpPr>
            <p:grpSpPr>
              <a:xfrm>
                <a:off x="3160713" y="300038"/>
                <a:ext cx="6300787" cy="9180512"/>
                <a:chOff x="3160713" y="300038"/>
                <a:chExt cx="6300787" cy="9180512"/>
              </a:xfrm>
            </p:grpSpPr>
            <p:sp>
              <p:nvSpPr>
                <p:cNvPr id="476" name="Freeform 693">
                  <a:extLst>
                    <a:ext uri="{FF2B5EF4-FFF2-40B4-BE49-F238E27FC236}">
                      <a16:creationId xmlns:a16="http://schemas.microsoft.com/office/drawing/2014/main" id="{D0FA07E5-719E-4606-AF7D-AF6AE1FC7C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0713" y="8761413"/>
                  <a:ext cx="1079500" cy="719137"/>
                </a:xfrm>
                <a:custGeom>
                  <a:avLst/>
                  <a:gdLst>
                    <a:gd name="T0" fmla="*/ 567 w 680"/>
                    <a:gd name="T1" fmla="*/ 0 h 453"/>
                    <a:gd name="T2" fmla="*/ 340 w 680"/>
                    <a:gd name="T3" fmla="*/ 0 h 453"/>
                    <a:gd name="T4" fmla="*/ 340 w 680"/>
                    <a:gd name="T5" fmla="*/ 113 h 453"/>
                    <a:gd name="T6" fmla="*/ 0 w 680"/>
                    <a:gd name="T7" fmla="*/ 113 h 453"/>
                    <a:gd name="T8" fmla="*/ 0 w 680"/>
                    <a:gd name="T9" fmla="*/ 453 h 453"/>
                    <a:gd name="T10" fmla="*/ 567 w 680"/>
                    <a:gd name="T11" fmla="*/ 453 h 453"/>
                    <a:gd name="T12" fmla="*/ 567 w 680"/>
                    <a:gd name="T13" fmla="*/ 340 h 453"/>
                    <a:gd name="T14" fmla="*/ 680 w 680"/>
                    <a:gd name="T15" fmla="*/ 340 h 453"/>
                    <a:gd name="T16" fmla="*/ 680 w 680"/>
                    <a:gd name="T17" fmla="*/ 113 h 453"/>
                    <a:gd name="T18" fmla="*/ 567 w 680"/>
                    <a:gd name="T19" fmla="*/ 113 h 453"/>
                    <a:gd name="T20" fmla="*/ 567 w 680"/>
                    <a:gd name="T21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80" h="453">
                      <a:moveTo>
                        <a:pt x="567" y="0"/>
                      </a:moveTo>
                      <a:lnTo>
                        <a:pt x="340" y="0"/>
                      </a:lnTo>
                      <a:lnTo>
                        <a:pt x="340" y="113"/>
                      </a:lnTo>
                      <a:lnTo>
                        <a:pt x="0" y="113"/>
                      </a:lnTo>
                      <a:lnTo>
                        <a:pt x="0" y="453"/>
                      </a:lnTo>
                      <a:lnTo>
                        <a:pt x="567" y="453"/>
                      </a:lnTo>
                      <a:lnTo>
                        <a:pt x="567" y="340"/>
                      </a:lnTo>
                      <a:lnTo>
                        <a:pt x="680" y="340"/>
                      </a:lnTo>
                      <a:lnTo>
                        <a:pt x="680" y="113"/>
                      </a:lnTo>
                      <a:lnTo>
                        <a:pt x="567" y="113"/>
                      </a:lnTo>
                      <a:lnTo>
                        <a:pt x="56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77" name="Freeform 694">
                  <a:extLst>
                    <a:ext uri="{FF2B5EF4-FFF2-40B4-BE49-F238E27FC236}">
                      <a16:creationId xmlns:a16="http://schemas.microsoft.com/office/drawing/2014/main" id="{D3112D3F-AB27-47D9-B0F7-6F817203A8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60825" y="8401050"/>
                  <a:ext cx="900112" cy="720725"/>
                </a:xfrm>
                <a:custGeom>
                  <a:avLst/>
                  <a:gdLst>
                    <a:gd name="T0" fmla="*/ 0 w 567"/>
                    <a:gd name="T1" fmla="*/ 340 h 454"/>
                    <a:gd name="T2" fmla="*/ 113 w 567"/>
                    <a:gd name="T3" fmla="*/ 340 h 454"/>
                    <a:gd name="T4" fmla="*/ 113 w 567"/>
                    <a:gd name="T5" fmla="*/ 454 h 454"/>
                    <a:gd name="T6" fmla="*/ 340 w 567"/>
                    <a:gd name="T7" fmla="*/ 454 h 454"/>
                    <a:gd name="T8" fmla="*/ 340 w 567"/>
                    <a:gd name="T9" fmla="*/ 340 h 454"/>
                    <a:gd name="T10" fmla="*/ 567 w 567"/>
                    <a:gd name="T11" fmla="*/ 340 h 454"/>
                    <a:gd name="T12" fmla="*/ 567 w 567"/>
                    <a:gd name="T13" fmla="*/ 227 h 454"/>
                    <a:gd name="T14" fmla="*/ 453 w 567"/>
                    <a:gd name="T15" fmla="*/ 227 h 454"/>
                    <a:gd name="T16" fmla="*/ 453 w 567"/>
                    <a:gd name="T17" fmla="*/ 0 h 454"/>
                    <a:gd name="T18" fmla="*/ 340 w 567"/>
                    <a:gd name="T19" fmla="*/ 0 h 454"/>
                    <a:gd name="T20" fmla="*/ 227 w 567"/>
                    <a:gd name="T21" fmla="*/ 0 h 454"/>
                    <a:gd name="T22" fmla="*/ 227 w 567"/>
                    <a:gd name="T23" fmla="*/ 113 h 454"/>
                    <a:gd name="T24" fmla="*/ 0 w 567"/>
                    <a:gd name="T25" fmla="*/ 113 h 454"/>
                    <a:gd name="T26" fmla="*/ 0 w 567"/>
                    <a:gd name="T27" fmla="*/ 34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67" h="454">
                      <a:moveTo>
                        <a:pt x="0" y="340"/>
                      </a:moveTo>
                      <a:lnTo>
                        <a:pt x="113" y="340"/>
                      </a:lnTo>
                      <a:lnTo>
                        <a:pt x="113" y="454"/>
                      </a:lnTo>
                      <a:lnTo>
                        <a:pt x="340" y="454"/>
                      </a:lnTo>
                      <a:lnTo>
                        <a:pt x="340" y="340"/>
                      </a:lnTo>
                      <a:lnTo>
                        <a:pt x="567" y="340"/>
                      </a:lnTo>
                      <a:lnTo>
                        <a:pt x="567" y="227"/>
                      </a:lnTo>
                      <a:lnTo>
                        <a:pt x="453" y="227"/>
                      </a:lnTo>
                      <a:lnTo>
                        <a:pt x="453" y="0"/>
                      </a:lnTo>
                      <a:lnTo>
                        <a:pt x="340" y="0"/>
                      </a:lnTo>
                      <a:lnTo>
                        <a:pt x="227" y="0"/>
                      </a:lnTo>
                      <a:lnTo>
                        <a:pt x="227" y="113"/>
                      </a:lnTo>
                      <a:lnTo>
                        <a:pt x="0" y="113"/>
                      </a:lnTo>
                      <a:lnTo>
                        <a:pt x="0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78" name="Freeform 696">
                  <a:extLst>
                    <a:ext uri="{FF2B5EF4-FFF2-40B4-BE49-F238E27FC236}">
                      <a16:creationId xmlns:a16="http://schemas.microsoft.com/office/drawing/2014/main" id="{2CBD826F-5246-4FD5-8F34-C1E8E1D2A8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0688" y="7680325"/>
                  <a:ext cx="539750" cy="720725"/>
                </a:xfrm>
                <a:custGeom>
                  <a:avLst/>
                  <a:gdLst>
                    <a:gd name="T0" fmla="*/ 113 w 340"/>
                    <a:gd name="T1" fmla="*/ 0 h 454"/>
                    <a:gd name="T2" fmla="*/ 227 w 340"/>
                    <a:gd name="T3" fmla="*/ 0 h 454"/>
                    <a:gd name="T4" fmla="*/ 227 w 340"/>
                    <a:gd name="T5" fmla="*/ 227 h 454"/>
                    <a:gd name="T6" fmla="*/ 340 w 340"/>
                    <a:gd name="T7" fmla="*/ 227 h 454"/>
                    <a:gd name="T8" fmla="*/ 340 w 340"/>
                    <a:gd name="T9" fmla="*/ 454 h 454"/>
                    <a:gd name="T10" fmla="*/ 113 w 340"/>
                    <a:gd name="T11" fmla="*/ 454 h 454"/>
                    <a:gd name="T12" fmla="*/ 113 w 340"/>
                    <a:gd name="T13" fmla="*/ 341 h 454"/>
                    <a:gd name="T14" fmla="*/ 0 w 340"/>
                    <a:gd name="T15" fmla="*/ 341 h 454"/>
                    <a:gd name="T16" fmla="*/ 0 w 340"/>
                    <a:gd name="T17" fmla="*/ 114 h 454"/>
                    <a:gd name="T18" fmla="*/ 113 w 340"/>
                    <a:gd name="T19" fmla="*/ 114 h 454"/>
                    <a:gd name="T20" fmla="*/ 113 w 340"/>
                    <a:gd name="T21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454">
                      <a:moveTo>
                        <a:pt x="113" y="0"/>
                      </a:moveTo>
                      <a:lnTo>
                        <a:pt x="227" y="0"/>
                      </a:lnTo>
                      <a:lnTo>
                        <a:pt x="227" y="227"/>
                      </a:lnTo>
                      <a:lnTo>
                        <a:pt x="340" y="227"/>
                      </a:lnTo>
                      <a:lnTo>
                        <a:pt x="340" y="454"/>
                      </a:lnTo>
                      <a:lnTo>
                        <a:pt x="113" y="454"/>
                      </a:lnTo>
                      <a:lnTo>
                        <a:pt x="113" y="341"/>
                      </a:lnTo>
                      <a:lnTo>
                        <a:pt x="0" y="341"/>
                      </a:lnTo>
                      <a:lnTo>
                        <a:pt x="0" y="114"/>
                      </a:lnTo>
                      <a:lnTo>
                        <a:pt x="113" y="114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79" name="Freeform 697">
                  <a:extLst>
                    <a:ext uri="{FF2B5EF4-FFF2-40B4-BE49-F238E27FC236}">
                      <a16:creationId xmlns:a16="http://schemas.microsoft.com/office/drawing/2014/main" id="{773F50F3-601C-4A36-A52F-0B2D02997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0938" y="7500938"/>
                  <a:ext cx="1260475" cy="1260475"/>
                </a:xfrm>
                <a:custGeom>
                  <a:avLst/>
                  <a:gdLst>
                    <a:gd name="T0" fmla="*/ 680 w 794"/>
                    <a:gd name="T1" fmla="*/ 567 h 794"/>
                    <a:gd name="T2" fmla="*/ 680 w 794"/>
                    <a:gd name="T3" fmla="*/ 680 h 794"/>
                    <a:gd name="T4" fmla="*/ 794 w 794"/>
                    <a:gd name="T5" fmla="*/ 680 h 794"/>
                    <a:gd name="T6" fmla="*/ 794 w 794"/>
                    <a:gd name="T7" fmla="*/ 794 h 794"/>
                    <a:gd name="T8" fmla="*/ 340 w 794"/>
                    <a:gd name="T9" fmla="*/ 794 h 794"/>
                    <a:gd name="T10" fmla="*/ 340 w 794"/>
                    <a:gd name="T11" fmla="*/ 680 h 794"/>
                    <a:gd name="T12" fmla="*/ 227 w 794"/>
                    <a:gd name="T13" fmla="*/ 680 h 794"/>
                    <a:gd name="T14" fmla="*/ 227 w 794"/>
                    <a:gd name="T15" fmla="*/ 454 h 794"/>
                    <a:gd name="T16" fmla="*/ 113 w 794"/>
                    <a:gd name="T17" fmla="*/ 454 h 794"/>
                    <a:gd name="T18" fmla="*/ 113 w 794"/>
                    <a:gd name="T19" fmla="*/ 340 h 794"/>
                    <a:gd name="T20" fmla="*/ 0 w 794"/>
                    <a:gd name="T21" fmla="*/ 340 h 794"/>
                    <a:gd name="T22" fmla="*/ 0 w 794"/>
                    <a:gd name="T23" fmla="*/ 227 h 794"/>
                    <a:gd name="T24" fmla="*/ 113 w 794"/>
                    <a:gd name="T25" fmla="*/ 227 h 794"/>
                    <a:gd name="T26" fmla="*/ 113 w 794"/>
                    <a:gd name="T27" fmla="*/ 113 h 794"/>
                    <a:gd name="T28" fmla="*/ 227 w 794"/>
                    <a:gd name="T29" fmla="*/ 113 h 794"/>
                    <a:gd name="T30" fmla="*/ 227 w 794"/>
                    <a:gd name="T31" fmla="*/ 0 h 794"/>
                    <a:gd name="T32" fmla="*/ 340 w 794"/>
                    <a:gd name="T33" fmla="*/ 0 h 794"/>
                    <a:gd name="T34" fmla="*/ 340 w 794"/>
                    <a:gd name="T35" fmla="*/ 113 h 794"/>
                    <a:gd name="T36" fmla="*/ 453 w 794"/>
                    <a:gd name="T37" fmla="*/ 113 h 794"/>
                    <a:gd name="T38" fmla="*/ 453 w 794"/>
                    <a:gd name="T39" fmla="*/ 227 h 794"/>
                    <a:gd name="T40" fmla="*/ 340 w 794"/>
                    <a:gd name="T41" fmla="*/ 227 h 794"/>
                    <a:gd name="T42" fmla="*/ 340 w 794"/>
                    <a:gd name="T43" fmla="*/ 454 h 794"/>
                    <a:gd name="T44" fmla="*/ 453 w 794"/>
                    <a:gd name="T45" fmla="*/ 454 h 794"/>
                    <a:gd name="T46" fmla="*/ 453 w 794"/>
                    <a:gd name="T47" fmla="*/ 567 h 794"/>
                    <a:gd name="T48" fmla="*/ 680 w 794"/>
                    <a:gd name="T49" fmla="*/ 56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94" h="794">
                      <a:moveTo>
                        <a:pt x="680" y="567"/>
                      </a:moveTo>
                      <a:lnTo>
                        <a:pt x="680" y="680"/>
                      </a:lnTo>
                      <a:lnTo>
                        <a:pt x="794" y="680"/>
                      </a:lnTo>
                      <a:lnTo>
                        <a:pt x="794" y="794"/>
                      </a:lnTo>
                      <a:lnTo>
                        <a:pt x="340" y="794"/>
                      </a:lnTo>
                      <a:lnTo>
                        <a:pt x="340" y="680"/>
                      </a:lnTo>
                      <a:lnTo>
                        <a:pt x="227" y="680"/>
                      </a:lnTo>
                      <a:lnTo>
                        <a:pt x="227" y="454"/>
                      </a:lnTo>
                      <a:lnTo>
                        <a:pt x="113" y="454"/>
                      </a:lnTo>
                      <a:lnTo>
                        <a:pt x="113" y="340"/>
                      </a:lnTo>
                      <a:lnTo>
                        <a:pt x="0" y="340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113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340" y="0"/>
                      </a:lnTo>
                      <a:lnTo>
                        <a:pt x="340" y="113"/>
                      </a:lnTo>
                      <a:lnTo>
                        <a:pt x="453" y="113"/>
                      </a:lnTo>
                      <a:lnTo>
                        <a:pt x="453" y="227"/>
                      </a:lnTo>
                      <a:lnTo>
                        <a:pt x="340" y="227"/>
                      </a:lnTo>
                      <a:lnTo>
                        <a:pt x="340" y="454"/>
                      </a:lnTo>
                      <a:lnTo>
                        <a:pt x="453" y="454"/>
                      </a:lnTo>
                      <a:lnTo>
                        <a:pt x="453" y="567"/>
                      </a:lnTo>
                      <a:lnTo>
                        <a:pt x="680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80" name="Freeform 698">
                  <a:extLst>
                    <a:ext uri="{FF2B5EF4-FFF2-40B4-BE49-F238E27FC236}">
                      <a16:creationId xmlns:a16="http://schemas.microsoft.com/office/drawing/2014/main" id="{68793CC1-23BE-454F-8121-0D0FDBD91F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0213" y="7321550"/>
                  <a:ext cx="539750" cy="358775"/>
                </a:xfrm>
                <a:custGeom>
                  <a:avLst/>
                  <a:gdLst>
                    <a:gd name="T0" fmla="*/ 227 w 340"/>
                    <a:gd name="T1" fmla="*/ 0 h 226"/>
                    <a:gd name="T2" fmla="*/ 114 w 340"/>
                    <a:gd name="T3" fmla="*/ 0 h 226"/>
                    <a:gd name="T4" fmla="*/ 114 w 340"/>
                    <a:gd name="T5" fmla="*/ 113 h 226"/>
                    <a:gd name="T6" fmla="*/ 0 w 340"/>
                    <a:gd name="T7" fmla="*/ 113 h 226"/>
                    <a:gd name="T8" fmla="*/ 0 w 340"/>
                    <a:gd name="T9" fmla="*/ 226 h 226"/>
                    <a:gd name="T10" fmla="*/ 114 w 340"/>
                    <a:gd name="T11" fmla="*/ 226 h 226"/>
                    <a:gd name="T12" fmla="*/ 227 w 340"/>
                    <a:gd name="T13" fmla="*/ 226 h 226"/>
                    <a:gd name="T14" fmla="*/ 340 w 340"/>
                    <a:gd name="T15" fmla="*/ 226 h 226"/>
                    <a:gd name="T16" fmla="*/ 340 w 340"/>
                    <a:gd name="T17" fmla="*/ 113 h 226"/>
                    <a:gd name="T18" fmla="*/ 340 w 340"/>
                    <a:gd name="T19" fmla="*/ 0 h 226"/>
                    <a:gd name="T20" fmla="*/ 227 w 340"/>
                    <a:gd name="T21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226">
                      <a:moveTo>
                        <a:pt x="227" y="0"/>
                      </a:moveTo>
                      <a:lnTo>
                        <a:pt x="114" y="0"/>
                      </a:lnTo>
                      <a:lnTo>
                        <a:pt x="114" y="113"/>
                      </a:lnTo>
                      <a:lnTo>
                        <a:pt x="0" y="113"/>
                      </a:lnTo>
                      <a:lnTo>
                        <a:pt x="0" y="226"/>
                      </a:lnTo>
                      <a:lnTo>
                        <a:pt x="114" y="226"/>
                      </a:lnTo>
                      <a:lnTo>
                        <a:pt x="227" y="226"/>
                      </a:lnTo>
                      <a:lnTo>
                        <a:pt x="340" y="226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81" name="Freeform 699">
                  <a:extLst>
                    <a:ext uri="{FF2B5EF4-FFF2-40B4-BE49-F238E27FC236}">
                      <a16:creationId xmlns:a16="http://schemas.microsoft.com/office/drawing/2014/main" id="{AB2AADCD-273D-488C-830C-628F0951C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0688" y="7321550"/>
                  <a:ext cx="900112" cy="1258887"/>
                </a:xfrm>
                <a:custGeom>
                  <a:avLst/>
                  <a:gdLst>
                    <a:gd name="T0" fmla="*/ 567 w 567"/>
                    <a:gd name="T1" fmla="*/ 793 h 793"/>
                    <a:gd name="T2" fmla="*/ 567 w 567"/>
                    <a:gd name="T3" fmla="*/ 567 h 793"/>
                    <a:gd name="T4" fmla="*/ 454 w 567"/>
                    <a:gd name="T5" fmla="*/ 567 h 793"/>
                    <a:gd name="T6" fmla="*/ 454 w 567"/>
                    <a:gd name="T7" fmla="*/ 226 h 793"/>
                    <a:gd name="T8" fmla="*/ 340 w 567"/>
                    <a:gd name="T9" fmla="*/ 226 h 793"/>
                    <a:gd name="T10" fmla="*/ 340 w 567"/>
                    <a:gd name="T11" fmla="*/ 113 h 793"/>
                    <a:gd name="T12" fmla="*/ 227 w 567"/>
                    <a:gd name="T13" fmla="*/ 113 h 793"/>
                    <a:gd name="T14" fmla="*/ 227 w 567"/>
                    <a:gd name="T15" fmla="*/ 0 h 793"/>
                    <a:gd name="T16" fmla="*/ 0 w 567"/>
                    <a:gd name="T17" fmla="*/ 0 h 793"/>
                    <a:gd name="T18" fmla="*/ 0 w 567"/>
                    <a:gd name="T19" fmla="*/ 226 h 793"/>
                    <a:gd name="T20" fmla="*/ 227 w 567"/>
                    <a:gd name="T21" fmla="*/ 226 h 793"/>
                    <a:gd name="T22" fmla="*/ 227 w 567"/>
                    <a:gd name="T23" fmla="*/ 453 h 793"/>
                    <a:gd name="T24" fmla="*/ 340 w 567"/>
                    <a:gd name="T25" fmla="*/ 453 h 793"/>
                    <a:gd name="T26" fmla="*/ 340 w 567"/>
                    <a:gd name="T27" fmla="*/ 793 h 793"/>
                    <a:gd name="T28" fmla="*/ 454 w 567"/>
                    <a:gd name="T29" fmla="*/ 793 h 793"/>
                    <a:gd name="T30" fmla="*/ 567 w 567"/>
                    <a:gd name="T31" fmla="*/ 793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67" h="793">
                      <a:moveTo>
                        <a:pt x="567" y="793"/>
                      </a:moveTo>
                      <a:lnTo>
                        <a:pt x="567" y="567"/>
                      </a:lnTo>
                      <a:lnTo>
                        <a:pt x="454" y="567"/>
                      </a:lnTo>
                      <a:lnTo>
                        <a:pt x="454" y="226"/>
                      </a:lnTo>
                      <a:lnTo>
                        <a:pt x="340" y="226"/>
                      </a:lnTo>
                      <a:lnTo>
                        <a:pt x="340" y="113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0" y="0"/>
                      </a:lnTo>
                      <a:lnTo>
                        <a:pt x="0" y="226"/>
                      </a:lnTo>
                      <a:lnTo>
                        <a:pt x="227" y="226"/>
                      </a:lnTo>
                      <a:lnTo>
                        <a:pt x="227" y="453"/>
                      </a:lnTo>
                      <a:lnTo>
                        <a:pt x="340" y="453"/>
                      </a:lnTo>
                      <a:lnTo>
                        <a:pt x="340" y="793"/>
                      </a:lnTo>
                      <a:lnTo>
                        <a:pt x="454" y="793"/>
                      </a:lnTo>
                      <a:lnTo>
                        <a:pt x="567" y="79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82" name="Freeform 700">
                  <a:extLst>
                    <a:ext uri="{FF2B5EF4-FFF2-40B4-BE49-F238E27FC236}">
                      <a16:creationId xmlns:a16="http://schemas.microsoft.com/office/drawing/2014/main" id="{C2993AC3-CF65-4124-8227-E24940F1B1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1025" y="6600825"/>
                  <a:ext cx="720725" cy="539750"/>
                </a:xfrm>
                <a:custGeom>
                  <a:avLst/>
                  <a:gdLst>
                    <a:gd name="T0" fmla="*/ 340 w 454"/>
                    <a:gd name="T1" fmla="*/ 113 h 340"/>
                    <a:gd name="T2" fmla="*/ 227 w 454"/>
                    <a:gd name="T3" fmla="*/ 113 h 340"/>
                    <a:gd name="T4" fmla="*/ 227 w 454"/>
                    <a:gd name="T5" fmla="*/ 0 h 340"/>
                    <a:gd name="T6" fmla="*/ 0 w 454"/>
                    <a:gd name="T7" fmla="*/ 0 h 340"/>
                    <a:gd name="T8" fmla="*/ 0 w 454"/>
                    <a:gd name="T9" fmla="*/ 113 h 340"/>
                    <a:gd name="T10" fmla="*/ 0 w 454"/>
                    <a:gd name="T11" fmla="*/ 340 h 340"/>
                    <a:gd name="T12" fmla="*/ 454 w 454"/>
                    <a:gd name="T13" fmla="*/ 340 h 340"/>
                    <a:gd name="T14" fmla="*/ 454 w 454"/>
                    <a:gd name="T15" fmla="*/ 113 h 340"/>
                    <a:gd name="T16" fmla="*/ 340 w 454"/>
                    <a:gd name="T17" fmla="*/ 113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4" h="340">
                      <a:moveTo>
                        <a:pt x="340" y="113"/>
                      </a:move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0" y="340"/>
                      </a:lnTo>
                      <a:lnTo>
                        <a:pt x="454" y="340"/>
                      </a:lnTo>
                      <a:lnTo>
                        <a:pt x="454" y="113"/>
                      </a:lnTo>
                      <a:lnTo>
                        <a:pt x="34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83" name="Freeform 701">
                  <a:extLst>
                    <a:ext uri="{FF2B5EF4-FFF2-40B4-BE49-F238E27FC236}">
                      <a16:creationId xmlns:a16="http://schemas.microsoft.com/office/drawing/2014/main" id="{E4F30202-EF29-4A7E-86CE-9A05461CC8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1025" y="7140575"/>
                  <a:ext cx="720725" cy="900112"/>
                </a:xfrm>
                <a:custGeom>
                  <a:avLst/>
                  <a:gdLst>
                    <a:gd name="T0" fmla="*/ 454 w 454"/>
                    <a:gd name="T1" fmla="*/ 0 h 567"/>
                    <a:gd name="T2" fmla="*/ 0 w 454"/>
                    <a:gd name="T3" fmla="*/ 0 h 567"/>
                    <a:gd name="T4" fmla="*/ 0 w 454"/>
                    <a:gd name="T5" fmla="*/ 227 h 567"/>
                    <a:gd name="T6" fmla="*/ 0 w 454"/>
                    <a:gd name="T7" fmla="*/ 340 h 567"/>
                    <a:gd name="T8" fmla="*/ 113 w 454"/>
                    <a:gd name="T9" fmla="*/ 340 h 567"/>
                    <a:gd name="T10" fmla="*/ 113 w 454"/>
                    <a:gd name="T11" fmla="*/ 454 h 567"/>
                    <a:gd name="T12" fmla="*/ 227 w 454"/>
                    <a:gd name="T13" fmla="*/ 454 h 567"/>
                    <a:gd name="T14" fmla="*/ 227 w 454"/>
                    <a:gd name="T15" fmla="*/ 567 h 567"/>
                    <a:gd name="T16" fmla="*/ 340 w 454"/>
                    <a:gd name="T17" fmla="*/ 567 h 567"/>
                    <a:gd name="T18" fmla="*/ 340 w 454"/>
                    <a:gd name="T19" fmla="*/ 340 h 567"/>
                    <a:gd name="T20" fmla="*/ 454 w 454"/>
                    <a:gd name="T21" fmla="*/ 340 h 567"/>
                    <a:gd name="T22" fmla="*/ 454 w 454"/>
                    <a:gd name="T23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54" h="567">
                      <a:moveTo>
                        <a:pt x="454" y="0"/>
                      </a:moveTo>
                      <a:lnTo>
                        <a:pt x="0" y="0"/>
                      </a:lnTo>
                      <a:lnTo>
                        <a:pt x="0" y="227"/>
                      </a:lnTo>
                      <a:lnTo>
                        <a:pt x="0" y="340"/>
                      </a:lnTo>
                      <a:lnTo>
                        <a:pt x="113" y="340"/>
                      </a:lnTo>
                      <a:lnTo>
                        <a:pt x="113" y="454"/>
                      </a:lnTo>
                      <a:lnTo>
                        <a:pt x="227" y="454"/>
                      </a:lnTo>
                      <a:lnTo>
                        <a:pt x="227" y="567"/>
                      </a:lnTo>
                      <a:lnTo>
                        <a:pt x="340" y="567"/>
                      </a:lnTo>
                      <a:lnTo>
                        <a:pt x="340" y="340"/>
                      </a:lnTo>
                      <a:lnTo>
                        <a:pt x="454" y="340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84" name="Freeform 703">
                  <a:extLst>
                    <a:ext uri="{FF2B5EF4-FFF2-40B4-BE49-F238E27FC236}">
                      <a16:creationId xmlns:a16="http://schemas.microsoft.com/office/drawing/2014/main" id="{BE18AE8B-1438-45F4-A41E-5833CC810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40550" y="7140575"/>
                  <a:ext cx="1620837" cy="1439862"/>
                </a:xfrm>
                <a:custGeom>
                  <a:avLst/>
                  <a:gdLst>
                    <a:gd name="T0" fmla="*/ 794 w 1021"/>
                    <a:gd name="T1" fmla="*/ 227 h 907"/>
                    <a:gd name="T2" fmla="*/ 681 w 1021"/>
                    <a:gd name="T3" fmla="*/ 227 h 907"/>
                    <a:gd name="T4" fmla="*/ 681 w 1021"/>
                    <a:gd name="T5" fmla="*/ 114 h 907"/>
                    <a:gd name="T6" fmla="*/ 567 w 1021"/>
                    <a:gd name="T7" fmla="*/ 114 h 907"/>
                    <a:gd name="T8" fmla="*/ 567 w 1021"/>
                    <a:gd name="T9" fmla="*/ 0 h 907"/>
                    <a:gd name="T10" fmla="*/ 340 w 1021"/>
                    <a:gd name="T11" fmla="*/ 0 h 907"/>
                    <a:gd name="T12" fmla="*/ 340 w 1021"/>
                    <a:gd name="T13" fmla="*/ 114 h 907"/>
                    <a:gd name="T14" fmla="*/ 227 w 1021"/>
                    <a:gd name="T15" fmla="*/ 114 h 907"/>
                    <a:gd name="T16" fmla="*/ 227 w 1021"/>
                    <a:gd name="T17" fmla="*/ 567 h 907"/>
                    <a:gd name="T18" fmla="*/ 114 w 1021"/>
                    <a:gd name="T19" fmla="*/ 567 h 907"/>
                    <a:gd name="T20" fmla="*/ 114 w 1021"/>
                    <a:gd name="T21" fmla="*/ 681 h 907"/>
                    <a:gd name="T22" fmla="*/ 0 w 1021"/>
                    <a:gd name="T23" fmla="*/ 681 h 907"/>
                    <a:gd name="T24" fmla="*/ 0 w 1021"/>
                    <a:gd name="T25" fmla="*/ 907 h 907"/>
                    <a:gd name="T26" fmla="*/ 340 w 1021"/>
                    <a:gd name="T27" fmla="*/ 907 h 907"/>
                    <a:gd name="T28" fmla="*/ 340 w 1021"/>
                    <a:gd name="T29" fmla="*/ 794 h 907"/>
                    <a:gd name="T30" fmla="*/ 454 w 1021"/>
                    <a:gd name="T31" fmla="*/ 794 h 907"/>
                    <a:gd name="T32" fmla="*/ 454 w 1021"/>
                    <a:gd name="T33" fmla="*/ 681 h 907"/>
                    <a:gd name="T34" fmla="*/ 1021 w 1021"/>
                    <a:gd name="T35" fmla="*/ 681 h 907"/>
                    <a:gd name="T36" fmla="*/ 1021 w 1021"/>
                    <a:gd name="T37" fmla="*/ 454 h 907"/>
                    <a:gd name="T38" fmla="*/ 907 w 1021"/>
                    <a:gd name="T39" fmla="*/ 454 h 907"/>
                    <a:gd name="T40" fmla="*/ 907 w 1021"/>
                    <a:gd name="T41" fmla="*/ 340 h 907"/>
                    <a:gd name="T42" fmla="*/ 794 w 1021"/>
                    <a:gd name="T43" fmla="*/ 340 h 907"/>
                    <a:gd name="T44" fmla="*/ 794 w 1021"/>
                    <a:gd name="T45" fmla="*/ 227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21" h="907">
                      <a:moveTo>
                        <a:pt x="794" y="227"/>
                      </a:moveTo>
                      <a:lnTo>
                        <a:pt x="681" y="227"/>
                      </a:lnTo>
                      <a:lnTo>
                        <a:pt x="681" y="114"/>
                      </a:lnTo>
                      <a:lnTo>
                        <a:pt x="567" y="114"/>
                      </a:lnTo>
                      <a:lnTo>
                        <a:pt x="567" y="0"/>
                      </a:lnTo>
                      <a:lnTo>
                        <a:pt x="340" y="0"/>
                      </a:lnTo>
                      <a:lnTo>
                        <a:pt x="340" y="114"/>
                      </a:lnTo>
                      <a:lnTo>
                        <a:pt x="227" y="114"/>
                      </a:lnTo>
                      <a:lnTo>
                        <a:pt x="227" y="567"/>
                      </a:lnTo>
                      <a:lnTo>
                        <a:pt x="114" y="567"/>
                      </a:lnTo>
                      <a:lnTo>
                        <a:pt x="114" y="681"/>
                      </a:lnTo>
                      <a:lnTo>
                        <a:pt x="0" y="681"/>
                      </a:lnTo>
                      <a:lnTo>
                        <a:pt x="0" y="907"/>
                      </a:lnTo>
                      <a:lnTo>
                        <a:pt x="340" y="907"/>
                      </a:lnTo>
                      <a:lnTo>
                        <a:pt x="340" y="794"/>
                      </a:lnTo>
                      <a:lnTo>
                        <a:pt x="454" y="794"/>
                      </a:lnTo>
                      <a:lnTo>
                        <a:pt x="454" y="681"/>
                      </a:lnTo>
                      <a:lnTo>
                        <a:pt x="1021" y="681"/>
                      </a:lnTo>
                      <a:lnTo>
                        <a:pt x="1021" y="454"/>
                      </a:lnTo>
                      <a:lnTo>
                        <a:pt x="907" y="454"/>
                      </a:lnTo>
                      <a:lnTo>
                        <a:pt x="907" y="340"/>
                      </a:lnTo>
                      <a:lnTo>
                        <a:pt x="794" y="340"/>
                      </a:lnTo>
                      <a:lnTo>
                        <a:pt x="794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85" name="Freeform 704">
                  <a:extLst>
                    <a:ext uri="{FF2B5EF4-FFF2-40B4-BE49-F238E27FC236}">
                      <a16:creationId xmlns:a16="http://schemas.microsoft.com/office/drawing/2014/main" id="{3A0FC82C-3B60-4535-B3E3-EE95F4814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80075" y="6961188"/>
                  <a:ext cx="1081087" cy="1619250"/>
                </a:xfrm>
                <a:custGeom>
                  <a:avLst/>
                  <a:gdLst>
                    <a:gd name="T0" fmla="*/ 454 w 681"/>
                    <a:gd name="T1" fmla="*/ 1020 h 1020"/>
                    <a:gd name="T2" fmla="*/ 567 w 681"/>
                    <a:gd name="T3" fmla="*/ 1020 h 1020"/>
                    <a:gd name="T4" fmla="*/ 567 w 681"/>
                    <a:gd name="T5" fmla="*/ 907 h 1020"/>
                    <a:gd name="T6" fmla="*/ 681 w 681"/>
                    <a:gd name="T7" fmla="*/ 907 h 1020"/>
                    <a:gd name="T8" fmla="*/ 681 w 681"/>
                    <a:gd name="T9" fmla="*/ 680 h 1020"/>
                    <a:gd name="T10" fmla="*/ 567 w 681"/>
                    <a:gd name="T11" fmla="*/ 680 h 1020"/>
                    <a:gd name="T12" fmla="*/ 567 w 681"/>
                    <a:gd name="T13" fmla="*/ 113 h 1020"/>
                    <a:gd name="T14" fmla="*/ 341 w 681"/>
                    <a:gd name="T15" fmla="*/ 113 h 1020"/>
                    <a:gd name="T16" fmla="*/ 341 w 681"/>
                    <a:gd name="T17" fmla="*/ 0 h 1020"/>
                    <a:gd name="T18" fmla="*/ 114 w 681"/>
                    <a:gd name="T19" fmla="*/ 0 h 1020"/>
                    <a:gd name="T20" fmla="*/ 114 w 681"/>
                    <a:gd name="T21" fmla="*/ 113 h 1020"/>
                    <a:gd name="T22" fmla="*/ 0 w 681"/>
                    <a:gd name="T23" fmla="*/ 113 h 1020"/>
                    <a:gd name="T24" fmla="*/ 0 w 681"/>
                    <a:gd name="T25" fmla="*/ 227 h 1020"/>
                    <a:gd name="T26" fmla="*/ 114 w 681"/>
                    <a:gd name="T27" fmla="*/ 227 h 1020"/>
                    <a:gd name="T28" fmla="*/ 114 w 681"/>
                    <a:gd name="T29" fmla="*/ 340 h 1020"/>
                    <a:gd name="T30" fmla="*/ 227 w 681"/>
                    <a:gd name="T31" fmla="*/ 340 h 1020"/>
                    <a:gd name="T32" fmla="*/ 227 w 681"/>
                    <a:gd name="T33" fmla="*/ 453 h 1020"/>
                    <a:gd name="T34" fmla="*/ 341 w 681"/>
                    <a:gd name="T35" fmla="*/ 453 h 1020"/>
                    <a:gd name="T36" fmla="*/ 341 w 681"/>
                    <a:gd name="T37" fmla="*/ 794 h 1020"/>
                    <a:gd name="T38" fmla="*/ 454 w 681"/>
                    <a:gd name="T39" fmla="*/ 794 h 1020"/>
                    <a:gd name="T40" fmla="*/ 454 w 681"/>
                    <a:gd name="T41" fmla="*/ 1020 h 10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681" h="1020">
                      <a:moveTo>
                        <a:pt x="454" y="1020"/>
                      </a:moveTo>
                      <a:lnTo>
                        <a:pt x="567" y="1020"/>
                      </a:lnTo>
                      <a:lnTo>
                        <a:pt x="567" y="907"/>
                      </a:lnTo>
                      <a:lnTo>
                        <a:pt x="681" y="907"/>
                      </a:lnTo>
                      <a:lnTo>
                        <a:pt x="681" y="680"/>
                      </a:lnTo>
                      <a:lnTo>
                        <a:pt x="567" y="680"/>
                      </a:lnTo>
                      <a:lnTo>
                        <a:pt x="567" y="113"/>
                      </a:lnTo>
                      <a:lnTo>
                        <a:pt x="341" y="113"/>
                      </a:lnTo>
                      <a:lnTo>
                        <a:pt x="341" y="0"/>
                      </a:lnTo>
                      <a:lnTo>
                        <a:pt x="114" y="0"/>
                      </a:lnTo>
                      <a:lnTo>
                        <a:pt x="114" y="113"/>
                      </a:lnTo>
                      <a:lnTo>
                        <a:pt x="0" y="113"/>
                      </a:lnTo>
                      <a:lnTo>
                        <a:pt x="0" y="227"/>
                      </a:lnTo>
                      <a:lnTo>
                        <a:pt x="114" y="227"/>
                      </a:lnTo>
                      <a:lnTo>
                        <a:pt x="114" y="340"/>
                      </a:lnTo>
                      <a:lnTo>
                        <a:pt x="227" y="340"/>
                      </a:lnTo>
                      <a:lnTo>
                        <a:pt x="227" y="453"/>
                      </a:lnTo>
                      <a:lnTo>
                        <a:pt x="341" y="453"/>
                      </a:lnTo>
                      <a:lnTo>
                        <a:pt x="341" y="794"/>
                      </a:lnTo>
                      <a:lnTo>
                        <a:pt x="454" y="794"/>
                      </a:lnTo>
                      <a:lnTo>
                        <a:pt x="454" y="102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86" name="Freeform 705">
                  <a:extLst>
                    <a:ext uri="{FF2B5EF4-FFF2-40B4-BE49-F238E27FC236}">
                      <a16:creationId xmlns:a16="http://schemas.microsoft.com/office/drawing/2014/main" id="{F9374932-AB62-4C27-B3DC-3546814D03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61050" y="6780213"/>
                  <a:ext cx="360362" cy="180975"/>
                </a:xfrm>
                <a:custGeom>
                  <a:avLst/>
                  <a:gdLst>
                    <a:gd name="T0" fmla="*/ 0 w 227"/>
                    <a:gd name="T1" fmla="*/ 114 h 114"/>
                    <a:gd name="T2" fmla="*/ 0 w 227"/>
                    <a:gd name="T3" fmla="*/ 0 h 114"/>
                    <a:gd name="T4" fmla="*/ 227 w 227"/>
                    <a:gd name="T5" fmla="*/ 0 h 114"/>
                    <a:gd name="T6" fmla="*/ 227 w 227"/>
                    <a:gd name="T7" fmla="*/ 114 h 114"/>
                    <a:gd name="T8" fmla="*/ 0 w 227"/>
                    <a:gd name="T9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114">
                      <a:moveTo>
                        <a:pt x="0" y="114"/>
                      </a:moveTo>
                      <a:lnTo>
                        <a:pt x="0" y="0"/>
                      </a:lnTo>
                      <a:lnTo>
                        <a:pt x="227" y="0"/>
                      </a:lnTo>
                      <a:lnTo>
                        <a:pt x="227" y="114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87" name="Rectangle 707">
                  <a:extLst>
                    <a:ext uri="{FF2B5EF4-FFF2-40B4-BE49-F238E27FC236}">
                      <a16:creationId xmlns:a16="http://schemas.microsoft.com/office/drawing/2014/main" id="{EEF93804-53D3-447F-BC17-5E4696EEE1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61050" y="6421438"/>
                  <a:ext cx="179387" cy="179387"/>
                </a:xfrm>
                <a:prstGeom prst="rect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88" name="Freeform 708">
                  <a:extLst>
                    <a:ext uri="{FF2B5EF4-FFF2-40B4-BE49-F238E27FC236}">
                      <a16:creationId xmlns:a16="http://schemas.microsoft.com/office/drawing/2014/main" id="{6C85F77F-5884-453F-9B30-2DDB99489D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438" y="6600825"/>
                  <a:ext cx="360362" cy="360362"/>
                </a:xfrm>
                <a:custGeom>
                  <a:avLst/>
                  <a:gdLst>
                    <a:gd name="T0" fmla="*/ 0 w 227"/>
                    <a:gd name="T1" fmla="*/ 113 h 227"/>
                    <a:gd name="T2" fmla="*/ 0 w 227"/>
                    <a:gd name="T3" fmla="*/ 0 h 227"/>
                    <a:gd name="T4" fmla="*/ 227 w 227"/>
                    <a:gd name="T5" fmla="*/ 0 h 227"/>
                    <a:gd name="T6" fmla="*/ 227 w 227"/>
                    <a:gd name="T7" fmla="*/ 227 h 227"/>
                    <a:gd name="T8" fmla="*/ 114 w 227"/>
                    <a:gd name="T9" fmla="*/ 227 h 227"/>
                    <a:gd name="T10" fmla="*/ 114 w 227"/>
                    <a:gd name="T11" fmla="*/ 113 h 227"/>
                    <a:gd name="T12" fmla="*/ 0 w 227"/>
                    <a:gd name="T13" fmla="*/ 113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227">
                      <a:moveTo>
                        <a:pt x="0" y="113"/>
                      </a:moveTo>
                      <a:lnTo>
                        <a:pt x="0" y="0"/>
                      </a:lnTo>
                      <a:lnTo>
                        <a:pt x="227" y="0"/>
                      </a:lnTo>
                      <a:lnTo>
                        <a:pt x="227" y="227"/>
                      </a:lnTo>
                      <a:lnTo>
                        <a:pt x="114" y="227"/>
                      </a:lnTo>
                      <a:lnTo>
                        <a:pt x="114" y="113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89" name="Freeform 709">
                  <a:extLst>
                    <a:ext uri="{FF2B5EF4-FFF2-40B4-BE49-F238E27FC236}">
                      <a16:creationId xmlns:a16="http://schemas.microsoft.com/office/drawing/2014/main" id="{1595983D-A227-4C97-8B58-4A2C00F10A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21413" y="6600825"/>
                  <a:ext cx="1079500" cy="1979612"/>
                </a:xfrm>
                <a:custGeom>
                  <a:avLst/>
                  <a:gdLst>
                    <a:gd name="T0" fmla="*/ 340 w 680"/>
                    <a:gd name="T1" fmla="*/ 0 h 1247"/>
                    <a:gd name="T2" fmla="*/ 340 w 680"/>
                    <a:gd name="T3" fmla="*/ 227 h 1247"/>
                    <a:gd name="T4" fmla="*/ 340 w 680"/>
                    <a:gd name="T5" fmla="*/ 340 h 1247"/>
                    <a:gd name="T6" fmla="*/ 453 w 680"/>
                    <a:gd name="T7" fmla="*/ 340 h 1247"/>
                    <a:gd name="T8" fmla="*/ 453 w 680"/>
                    <a:gd name="T9" fmla="*/ 454 h 1247"/>
                    <a:gd name="T10" fmla="*/ 567 w 680"/>
                    <a:gd name="T11" fmla="*/ 454 h 1247"/>
                    <a:gd name="T12" fmla="*/ 567 w 680"/>
                    <a:gd name="T13" fmla="*/ 567 h 1247"/>
                    <a:gd name="T14" fmla="*/ 680 w 680"/>
                    <a:gd name="T15" fmla="*/ 567 h 1247"/>
                    <a:gd name="T16" fmla="*/ 680 w 680"/>
                    <a:gd name="T17" fmla="*/ 907 h 1247"/>
                    <a:gd name="T18" fmla="*/ 567 w 680"/>
                    <a:gd name="T19" fmla="*/ 907 h 1247"/>
                    <a:gd name="T20" fmla="*/ 567 w 680"/>
                    <a:gd name="T21" fmla="*/ 1021 h 1247"/>
                    <a:gd name="T22" fmla="*/ 453 w 680"/>
                    <a:gd name="T23" fmla="*/ 1021 h 1247"/>
                    <a:gd name="T24" fmla="*/ 453 w 680"/>
                    <a:gd name="T25" fmla="*/ 1247 h 1247"/>
                    <a:gd name="T26" fmla="*/ 226 w 680"/>
                    <a:gd name="T27" fmla="*/ 1247 h 1247"/>
                    <a:gd name="T28" fmla="*/ 226 w 680"/>
                    <a:gd name="T29" fmla="*/ 1134 h 1247"/>
                    <a:gd name="T30" fmla="*/ 340 w 680"/>
                    <a:gd name="T31" fmla="*/ 1134 h 1247"/>
                    <a:gd name="T32" fmla="*/ 340 w 680"/>
                    <a:gd name="T33" fmla="*/ 907 h 1247"/>
                    <a:gd name="T34" fmla="*/ 226 w 680"/>
                    <a:gd name="T35" fmla="*/ 907 h 1247"/>
                    <a:gd name="T36" fmla="*/ 226 w 680"/>
                    <a:gd name="T37" fmla="*/ 340 h 1247"/>
                    <a:gd name="T38" fmla="*/ 0 w 680"/>
                    <a:gd name="T39" fmla="*/ 340 h 1247"/>
                    <a:gd name="T40" fmla="*/ 0 w 680"/>
                    <a:gd name="T41" fmla="*/ 227 h 1247"/>
                    <a:gd name="T42" fmla="*/ 113 w 680"/>
                    <a:gd name="T43" fmla="*/ 227 h 1247"/>
                    <a:gd name="T44" fmla="*/ 113 w 680"/>
                    <a:gd name="T45" fmla="*/ 0 h 1247"/>
                    <a:gd name="T46" fmla="*/ 340 w 680"/>
                    <a:gd name="T47" fmla="*/ 0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80" h="1247">
                      <a:moveTo>
                        <a:pt x="340" y="0"/>
                      </a:moveTo>
                      <a:lnTo>
                        <a:pt x="340" y="227"/>
                      </a:lnTo>
                      <a:lnTo>
                        <a:pt x="340" y="340"/>
                      </a:lnTo>
                      <a:lnTo>
                        <a:pt x="453" y="340"/>
                      </a:lnTo>
                      <a:lnTo>
                        <a:pt x="453" y="454"/>
                      </a:lnTo>
                      <a:lnTo>
                        <a:pt x="567" y="454"/>
                      </a:lnTo>
                      <a:lnTo>
                        <a:pt x="567" y="567"/>
                      </a:lnTo>
                      <a:lnTo>
                        <a:pt x="680" y="567"/>
                      </a:lnTo>
                      <a:lnTo>
                        <a:pt x="680" y="907"/>
                      </a:lnTo>
                      <a:lnTo>
                        <a:pt x="567" y="907"/>
                      </a:lnTo>
                      <a:lnTo>
                        <a:pt x="567" y="1021"/>
                      </a:lnTo>
                      <a:lnTo>
                        <a:pt x="453" y="1021"/>
                      </a:lnTo>
                      <a:lnTo>
                        <a:pt x="453" y="1247"/>
                      </a:lnTo>
                      <a:lnTo>
                        <a:pt x="226" y="1247"/>
                      </a:lnTo>
                      <a:lnTo>
                        <a:pt x="226" y="1134"/>
                      </a:lnTo>
                      <a:lnTo>
                        <a:pt x="340" y="1134"/>
                      </a:lnTo>
                      <a:lnTo>
                        <a:pt x="340" y="907"/>
                      </a:lnTo>
                      <a:lnTo>
                        <a:pt x="226" y="907"/>
                      </a:lnTo>
                      <a:lnTo>
                        <a:pt x="226" y="340"/>
                      </a:lnTo>
                      <a:lnTo>
                        <a:pt x="0" y="340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0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90" name="Freeform 710">
                  <a:extLst>
                    <a:ext uri="{FF2B5EF4-FFF2-40B4-BE49-F238E27FC236}">
                      <a16:creationId xmlns:a16="http://schemas.microsoft.com/office/drawing/2014/main" id="{2798ABD9-F67E-4F1E-9299-9EAE16B156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438" y="6240463"/>
                  <a:ext cx="720725" cy="360362"/>
                </a:xfrm>
                <a:custGeom>
                  <a:avLst/>
                  <a:gdLst>
                    <a:gd name="T0" fmla="*/ 454 w 454"/>
                    <a:gd name="T1" fmla="*/ 227 h 227"/>
                    <a:gd name="T2" fmla="*/ 454 w 454"/>
                    <a:gd name="T3" fmla="*/ 114 h 227"/>
                    <a:gd name="T4" fmla="*/ 340 w 454"/>
                    <a:gd name="T5" fmla="*/ 114 h 227"/>
                    <a:gd name="T6" fmla="*/ 340 w 454"/>
                    <a:gd name="T7" fmla="*/ 0 h 227"/>
                    <a:gd name="T8" fmla="*/ 0 w 454"/>
                    <a:gd name="T9" fmla="*/ 0 h 227"/>
                    <a:gd name="T10" fmla="*/ 0 w 454"/>
                    <a:gd name="T11" fmla="*/ 114 h 227"/>
                    <a:gd name="T12" fmla="*/ 114 w 454"/>
                    <a:gd name="T13" fmla="*/ 114 h 227"/>
                    <a:gd name="T14" fmla="*/ 114 w 454"/>
                    <a:gd name="T15" fmla="*/ 227 h 227"/>
                    <a:gd name="T16" fmla="*/ 454 w 454"/>
                    <a:gd name="T17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4" h="227">
                      <a:moveTo>
                        <a:pt x="454" y="227"/>
                      </a:moveTo>
                      <a:lnTo>
                        <a:pt x="454" y="114"/>
                      </a:lnTo>
                      <a:lnTo>
                        <a:pt x="340" y="114"/>
                      </a:lnTo>
                      <a:lnTo>
                        <a:pt x="340" y="0"/>
                      </a:ln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114" y="114"/>
                      </a:lnTo>
                      <a:lnTo>
                        <a:pt x="114" y="227"/>
                      </a:lnTo>
                      <a:lnTo>
                        <a:pt x="454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91" name="Freeform 712">
                  <a:extLst>
                    <a:ext uri="{FF2B5EF4-FFF2-40B4-BE49-F238E27FC236}">
                      <a16:creationId xmlns:a16="http://schemas.microsoft.com/office/drawing/2014/main" id="{FD1C3C92-B4DB-4456-A471-61D1340AC4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0300" y="6600825"/>
                  <a:ext cx="180975" cy="539750"/>
                </a:xfrm>
                <a:custGeom>
                  <a:avLst/>
                  <a:gdLst>
                    <a:gd name="T0" fmla="*/ 0 w 114"/>
                    <a:gd name="T1" fmla="*/ 0 h 340"/>
                    <a:gd name="T2" fmla="*/ 114 w 114"/>
                    <a:gd name="T3" fmla="*/ 0 h 340"/>
                    <a:gd name="T4" fmla="*/ 114 w 114"/>
                    <a:gd name="T5" fmla="*/ 340 h 340"/>
                    <a:gd name="T6" fmla="*/ 0 w 114"/>
                    <a:gd name="T7" fmla="*/ 340 h 340"/>
                    <a:gd name="T8" fmla="*/ 0 w 114"/>
                    <a:gd name="T9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340">
                      <a:moveTo>
                        <a:pt x="0" y="0"/>
                      </a:moveTo>
                      <a:lnTo>
                        <a:pt x="114" y="0"/>
                      </a:lnTo>
                      <a:lnTo>
                        <a:pt x="114" y="340"/>
                      </a:lnTo>
                      <a:lnTo>
                        <a:pt x="0" y="3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92" name="Freeform 713">
                  <a:extLst>
                    <a:ext uri="{FF2B5EF4-FFF2-40B4-BE49-F238E27FC236}">
                      <a16:creationId xmlns:a16="http://schemas.microsoft.com/office/drawing/2014/main" id="{EFC0B2E9-FA79-4EAA-8492-13CC1E20B4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1275" y="6421438"/>
                  <a:ext cx="719137" cy="1079500"/>
                </a:xfrm>
                <a:custGeom>
                  <a:avLst/>
                  <a:gdLst>
                    <a:gd name="T0" fmla="*/ 0 w 453"/>
                    <a:gd name="T1" fmla="*/ 113 h 680"/>
                    <a:gd name="T2" fmla="*/ 113 w 453"/>
                    <a:gd name="T3" fmla="*/ 113 h 680"/>
                    <a:gd name="T4" fmla="*/ 113 w 453"/>
                    <a:gd name="T5" fmla="*/ 0 h 680"/>
                    <a:gd name="T6" fmla="*/ 453 w 453"/>
                    <a:gd name="T7" fmla="*/ 0 h 680"/>
                    <a:gd name="T8" fmla="*/ 453 w 453"/>
                    <a:gd name="T9" fmla="*/ 113 h 680"/>
                    <a:gd name="T10" fmla="*/ 340 w 453"/>
                    <a:gd name="T11" fmla="*/ 113 h 680"/>
                    <a:gd name="T12" fmla="*/ 340 w 453"/>
                    <a:gd name="T13" fmla="*/ 680 h 680"/>
                    <a:gd name="T14" fmla="*/ 227 w 453"/>
                    <a:gd name="T15" fmla="*/ 680 h 680"/>
                    <a:gd name="T16" fmla="*/ 227 w 453"/>
                    <a:gd name="T17" fmla="*/ 567 h 680"/>
                    <a:gd name="T18" fmla="*/ 113 w 453"/>
                    <a:gd name="T19" fmla="*/ 567 h 680"/>
                    <a:gd name="T20" fmla="*/ 113 w 453"/>
                    <a:gd name="T21" fmla="*/ 453 h 680"/>
                    <a:gd name="T22" fmla="*/ 0 w 453"/>
                    <a:gd name="T23" fmla="*/ 453 h 680"/>
                    <a:gd name="T24" fmla="*/ 0 w 453"/>
                    <a:gd name="T25" fmla="*/ 113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53" h="680">
                      <a:moveTo>
                        <a:pt x="0" y="113"/>
                      </a:moveTo>
                      <a:lnTo>
                        <a:pt x="113" y="113"/>
                      </a:lnTo>
                      <a:lnTo>
                        <a:pt x="113" y="0"/>
                      </a:lnTo>
                      <a:lnTo>
                        <a:pt x="453" y="0"/>
                      </a:lnTo>
                      <a:lnTo>
                        <a:pt x="453" y="113"/>
                      </a:lnTo>
                      <a:lnTo>
                        <a:pt x="340" y="113"/>
                      </a:lnTo>
                      <a:lnTo>
                        <a:pt x="340" y="680"/>
                      </a:lnTo>
                      <a:lnTo>
                        <a:pt x="227" y="680"/>
                      </a:lnTo>
                      <a:lnTo>
                        <a:pt x="227" y="567"/>
                      </a:lnTo>
                      <a:lnTo>
                        <a:pt x="113" y="567"/>
                      </a:lnTo>
                      <a:lnTo>
                        <a:pt x="113" y="453"/>
                      </a:lnTo>
                      <a:lnTo>
                        <a:pt x="0" y="453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93" name="Freeform 714">
                  <a:extLst>
                    <a:ext uri="{FF2B5EF4-FFF2-40B4-BE49-F238E27FC236}">
                      <a16:creationId xmlns:a16="http://schemas.microsoft.com/office/drawing/2014/main" id="{03741568-15E7-4DA5-92D2-9CC84FEE4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0413" y="6421438"/>
                  <a:ext cx="541337" cy="358775"/>
                </a:xfrm>
                <a:custGeom>
                  <a:avLst/>
                  <a:gdLst>
                    <a:gd name="T0" fmla="*/ 0 w 341"/>
                    <a:gd name="T1" fmla="*/ 0 h 226"/>
                    <a:gd name="T2" fmla="*/ 341 w 341"/>
                    <a:gd name="T3" fmla="*/ 0 h 226"/>
                    <a:gd name="T4" fmla="*/ 341 w 341"/>
                    <a:gd name="T5" fmla="*/ 226 h 226"/>
                    <a:gd name="T6" fmla="*/ 114 w 341"/>
                    <a:gd name="T7" fmla="*/ 226 h 226"/>
                    <a:gd name="T8" fmla="*/ 114 w 341"/>
                    <a:gd name="T9" fmla="*/ 113 h 226"/>
                    <a:gd name="T10" fmla="*/ 0 w 341"/>
                    <a:gd name="T11" fmla="*/ 113 h 226"/>
                    <a:gd name="T12" fmla="*/ 0 w 341"/>
                    <a:gd name="T13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1" h="226">
                      <a:moveTo>
                        <a:pt x="0" y="0"/>
                      </a:moveTo>
                      <a:lnTo>
                        <a:pt x="341" y="0"/>
                      </a:lnTo>
                      <a:lnTo>
                        <a:pt x="341" y="226"/>
                      </a:lnTo>
                      <a:lnTo>
                        <a:pt x="114" y="226"/>
                      </a:lnTo>
                      <a:lnTo>
                        <a:pt x="114" y="113"/>
                      </a:lnTo>
                      <a:lnTo>
                        <a:pt x="0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94" name="Freeform 715">
                  <a:extLst>
                    <a:ext uri="{FF2B5EF4-FFF2-40B4-BE49-F238E27FC236}">
                      <a16:creationId xmlns:a16="http://schemas.microsoft.com/office/drawing/2014/main" id="{AD10B77E-2786-4B82-9867-82C3665E0E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0688" y="300038"/>
                  <a:ext cx="1439862" cy="1260475"/>
                </a:xfrm>
                <a:custGeom>
                  <a:avLst/>
                  <a:gdLst>
                    <a:gd name="T0" fmla="*/ 0 w 907"/>
                    <a:gd name="T1" fmla="*/ 0 h 794"/>
                    <a:gd name="T2" fmla="*/ 227 w 907"/>
                    <a:gd name="T3" fmla="*/ 0 h 794"/>
                    <a:gd name="T4" fmla="*/ 227 w 907"/>
                    <a:gd name="T5" fmla="*/ 227 h 794"/>
                    <a:gd name="T6" fmla="*/ 680 w 907"/>
                    <a:gd name="T7" fmla="*/ 227 h 794"/>
                    <a:gd name="T8" fmla="*/ 680 w 907"/>
                    <a:gd name="T9" fmla="*/ 340 h 794"/>
                    <a:gd name="T10" fmla="*/ 907 w 907"/>
                    <a:gd name="T11" fmla="*/ 340 h 794"/>
                    <a:gd name="T12" fmla="*/ 907 w 907"/>
                    <a:gd name="T13" fmla="*/ 680 h 794"/>
                    <a:gd name="T14" fmla="*/ 794 w 907"/>
                    <a:gd name="T15" fmla="*/ 680 h 794"/>
                    <a:gd name="T16" fmla="*/ 794 w 907"/>
                    <a:gd name="T17" fmla="*/ 794 h 794"/>
                    <a:gd name="T18" fmla="*/ 340 w 907"/>
                    <a:gd name="T19" fmla="*/ 794 h 794"/>
                    <a:gd name="T20" fmla="*/ 340 w 907"/>
                    <a:gd name="T21" fmla="*/ 680 h 794"/>
                    <a:gd name="T22" fmla="*/ 113 w 907"/>
                    <a:gd name="T23" fmla="*/ 680 h 794"/>
                    <a:gd name="T24" fmla="*/ 113 w 907"/>
                    <a:gd name="T25" fmla="*/ 113 h 794"/>
                    <a:gd name="T26" fmla="*/ 0 w 907"/>
                    <a:gd name="T27" fmla="*/ 113 h 794"/>
                    <a:gd name="T28" fmla="*/ 0 w 907"/>
                    <a:gd name="T29" fmla="*/ 0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07" h="794">
                      <a:moveTo>
                        <a:pt x="0" y="0"/>
                      </a:moveTo>
                      <a:lnTo>
                        <a:pt x="227" y="0"/>
                      </a:lnTo>
                      <a:lnTo>
                        <a:pt x="227" y="227"/>
                      </a:lnTo>
                      <a:lnTo>
                        <a:pt x="680" y="227"/>
                      </a:lnTo>
                      <a:lnTo>
                        <a:pt x="680" y="340"/>
                      </a:lnTo>
                      <a:lnTo>
                        <a:pt x="907" y="340"/>
                      </a:lnTo>
                      <a:lnTo>
                        <a:pt x="907" y="680"/>
                      </a:lnTo>
                      <a:lnTo>
                        <a:pt x="794" y="680"/>
                      </a:lnTo>
                      <a:lnTo>
                        <a:pt x="794" y="794"/>
                      </a:lnTo>
                      <a:lnTo>
                        <a:pt x="340" y="794"/>
                      </a:lnTo>
                      <a:lnTo>
                        <a:pt x="340" y="680"/>
                      </a:lnTo>
                      <a:lnTo>
                        <a:pt x="113" y="680"/>
                      </a:lnTo>
                      <a:lnTo>
                        <a:pt x="113" y="113"/>
                      </a:lnTo>
                      <a:lnTo>
                        <a:pt x="0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95" name="Freeform 716">
                  <a:extLst>
                    <a:ext uri="{FF2B5EF4-FFF2-40B4-BE49-F238E27FC236}">
                      <a16:creationId xmlns:a16="http://schemas.microsoft.com/office/drawing/2014/main" id="{16287D43-CA1D-417D-A2EC-992ABCF147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0663" y="5880100"/>
                  <a:ext cx="900112" cy="541337"/>
                </a:xfrm>
                <a:custGeom>
                  <a:avLst/>
                  <a:gdLst>
                    <a:gd name="T0" fmla="*/ 567 w 567"/>
                    <a:gd name="T1" fmla="*/ 341 h 341"/>
                    <a:gd name="T2" fmla="*/ 567 w 567"/>
                    <a:gd name="T3" fmla="*/ 227 h 341"/>
                    <a:gd name="T4" fmla="*/ 340 w 567"/>
                    <a:gd name="T5" fmla="*/ 227 h 341"/>
                    <a:gd name="T6" fmla="*/ 340 w 567"/>
                    <a:gd name="T7" fmla="*/ 114 h 341"/>
                    <a:gd name="T8" fmla="*/ 227 w 567"/>
                    <a:gd name="T9" fmla="*/ 114 h 341"/>
                    <a:gd name="T10" fmla="*/ 227 w 567"/>
                    <a:gd name="T11" fmla="*/ 0 h 341"/>
                    <a:gd name="T12" fmla="*/ 0 w 567"/>
                    <a:gd name="T13" fmla="*/ 0 h 341"/>
                    <a:gd name="T14" fmla="*/ 0 w 567"/>
                    <a:gd name="T15" fmla="*/ 341 h 341"/>
                    <a:gd name="T16" fmla="*/ 567 w 567"/>
                    <a:gd name="T17" fmla="*/ 341 h 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7" h="341">
                      <a:moveTo>
                        <a:pt x="567" y="341"/>
                      </a:moveTo>
                      <a:lnTo>
                        <a:pt x="567" y="227"/>
                      </a:lnTo>
                      <a:lnTo>
                        <a:pt x="340" y="227"/>
                      </a:lnTo>
                      <a:lnTo>
                        <a:pt x="340" y="114"/>
                      </a:lnTo>
                      <a:lnTo>
                        <a:pt x="227" y="114"/>
                      </a:lnTo>
                      <a:lnTo>
                        <a:pt x="227" y="0"/>
                      </a:lnTo>
                      <a:lnTo>
                        <a:pt x="0" y="0"/>
                      </a:lnTo>
                      <a:lnTo>
                        <a:pt x="0" y="341"/>
                      </a:lnTo>
                      <a:lnTo>
                        <a:pt x="567" y="34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96" name="Freeform 717">
                  <a:extLst>
                    <a:ext uri="{FF2B5EF4-FFF2-40B4-BE49-F238E27FC236}">
                      <a16:creationId xmlns:a16="http://schemas.microsoft.com/office/drawing/2014/main" id="{C491BC1B-B869-4A40-9B36-107E01F6A3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1025" y="5521325"/>
                  <a:ext cx="539750" cy="719137"/>
                </a:xfrm>
                <a:custGeom>
                  <a:avLst/>
                  <a:gdLst>
                    <a:gd name="T0" fmla="*/ 227 w 340"/>
                    <a:gd name="T1" fmla="*/ 453 h 453"/>
                    <a:gd name="T2" fmla="*/ 227 w 340"/>
                    <a:gd name="T3" fmla="*/ 340 h 453"/>
                    <a:gd name="T4" fmla="*/ 340 w 340"/>
                    <a:gd name="T5" fmla="*/ 340 h 453"/>
                    <a:gd name="T6" fmla="*/ 340 w 340"/>
                    <a:gd name="T7" fmla="*/ 0 h 453"/>
                    <a:gd name="T8" fmla="*/ 0 w 340"/>
                    <a:gd name="T9" fmla="*/ 0 h 453"/>
                    <a:gd name="T10" fmla="*/ 0 w 340"/>
                    <a:gd name="T11" fmla="*/ 340 h 453"/>
                    <a:gd name="T12" fmla="*/ 113 w 340"/>
                    <a:gd name="T13" fmla="*/ 340 h 453"/>
                    <a:gd name="T14" fmla="*/ 113 w 340"/>
                    <a:gd name="T15" fmla="*/ 453 h 453"/>
                    <a:gd name="T16" fmla="*/ 227 w 340"/>
                    <a:gd name="T17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453">
                      <a:moveTo>
                        <a:pt x="227" y="453"/>
                      </a:moveTo>
                      <a:lnTo>
                        <a:pt x="227" y="340"/>
                      </a:lnTo>
                      <a:lnTo>
                        <a:pt x="340" y="340"/>
                      </a:lnTo>
                      <a:lnTo>
                        <a:pt x="340" y="0"/>
                      </a:ln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113" y="340"/>
                      </a:lnTo>
                      <a:lnTo>
                        <a:pt x="113" y="453"/>
                      </a:lnTo>
                      <a:lnTo>
                        <a:pt x="227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97" name="Freeform 718">
                  <a:extLst>
                    <a:ext uri="{FF2B5EF4-FFF2-40B4-BE49-F238E27FC236}">
                      <a16:creationId xmlns:a16="http://schemas.microsoft.com/office/drawing/2014/main" id="{B22561D2-F2D3-4116-85C4-0C69ED5CE0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0663" y="4979988"/>
                  <a:ext cx="900112" cy="720725"/>
                </a:xfrm>
                <a:custGeom>
                  <a:avLst/>
                  <a:gdLst>
                    <a:gd name="T0" fmla="*/ 567 w 567"/>
                    <a:gd name="T1" fmla="*/ 0 h 454"/>
                    <a:gd name="T2" fmla="*/ 567 w 567"/>
                    <a:gd name="T3" fmla="*/ 227 h 454"/>
                    <a:gd name="T4" fmla="*/ 454 w 567"/>
                    <a:gd name="T5" fmla="*/ 227 h 454"/>
                    <a:gd name="T6" fmla="*/ 454 w 567"/>
                    <a:gd name="T7" fmla="*/ 341 h 454"/>
                    <a:gd name="T8" fmla="*/ 227 w 567"/>
                    <a:gd name="T9" fmla="*/ 341 h 454"/>
                    <a:gd name="T10" fmla="*/ 227 w 567"/>
                    <a:gd name="T11" fmla="*/ 454 h 454"/>
                    <a:gd name="T12" fmla="*/ 0 w 567"/>
                    <a:gd name="T13" fmla="*/ 454 h 454"/>
                    <a:gd name="T14" fmla="*/ 0 w 567"/>
                    <a:gd name="T15" fmla="*/ 114 h 454"/>
                    <a:gd name="T16" fmla="*/ 114 w 567"/>
                    <a:gd name="T17" fmla="*/ 114 h 454"/>
                    <a:gd name="T18" fmla="*/ 114 w 567"/>
                    <a:gd name="T19" fmla="*/ 0 h 454"/>
                    <a:gd name="T20" fmla="*/ 567 w 567"/>
                    <a:gd name="T21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67" h="454">
                      <a:moveTo>
                        <a:pt x="567" y="0"/>
                      </a:moveTo>
                      <a:lnTo>
                        <a:pt x="567" y="227"/>
                      </a:lnTo>
                      <a:lnTo>
                        <a:pt x="454" y="227"/>
                      </a:lnTo>
                      <a:lnTo>
                        <a:pt x="454" y="341"/>
                      </a:lnTo>
                      <a:lnTo>
                        <a:pt x="227" y="341"/>
                      </a:lnTo>
                      <a:lnTo>
                        <a:pt x="227" y="454"/>
                      </a:lnTo>
                      <a:lnTo>
                        <a:pt x="0" y="454"/>
                      </a:lnTo>
                      <a:lnTo>
                        <a:pt x="0" y="114"/>
                      </a:lnTo>
                      <a:lnTo>
                        <a:pt x="114" y="114"/>
                      </a:lnTo>
                      <a:lnTo>
                        <a:pt x="114" y="0"/>
                      </a:lnTo>
                      <a:lnTo>
                        <a:pt x="56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98" name="Freeform 719">
                  <a:extLst>
                    <a:ext uri="{FF2B5EF4-FFF2-40B4-BE49-F238E27FC236}">
                      <a16:creationId xmlns:a16="http://schemas.microsoft.com/office/drawing/2014/main" id="{B2F70441-286F-4C27-8703-D99389CBE8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1275" y="4440238"/>
                  <a:ext cx="1079500" cy="720725"/>
                </a:xfrm>
                <a:custGeom>
                  <a:avLst/>
                  <a:gdLst>
                    <a:gd name="T0" fmla="*/ 680 w 680"/>
                    <a:gd name="T1" fmla="*/ 0 h 454"/>
                    <a:gd name="T2" fmla="*/ 0 w 680"/>
                    <a:gd name="T3" fmla="*/ 0 h 454"/>
                    <a:gd name="T4" fmla="*/ 0 w 680"/>
                    <a:gd name="T5" fmla="*/ 454 h 454"/>
                    <a:gd name="T6" fmla="*/ 227 w 680"/>
                    <a:gd name="T7" fmla="*/ 454 h 454"/>
                    <a:gd name="T8" fmla="*/ 227 w 680"/>
                    <a:gd name="T9" fmla="*/ 340 h 454"/>
                    <a:gd name="T10" fmla="*/ 680 w 680"/>
                    <a:gd name="T11" fmla="*/ 340 h 454"/>
                    <a:gd name="T12" fmla="*/ 680 w 680"/>
                    <a:gd name="T13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0" h="454">
                      <a:moveTo>
                        <a:pt x="680" y="0"/>
                      </a:moveTo>
                      <a:lnTo>
                        <a:pt x="0" y="0"/>
                      </a:lnTo>
                      <a:lnTo>
                        <a:pt x="0" y="454"/>
                      </a:lnTo>
                      <a:lnTo>
                        <a:pt x="227" y="454"/>
                      </a:lnTo>
                      <a:lnTo>
                        <a:pt x="227" y="340"/>
                      </a:lnTo>
                      <a:lnTo>
                        <a:pt x="680" y="340"/>
                      </a:lnTo>
                      <a:lnTo>
                        <a:pt x="68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99" name="Freeform 720">
                  <a:extLst>
                    <a:ext uri="{FF2B5EF4-FFF2-40B4-BE49-F238E27FC236}">
                      <a16:creationId xmlns:a16="http://schemas.microsoft.com/office/drawing/2014/main" id="{1676D874-A163-48E6-B322-7C4D9B7927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1638" y="4079875"/>
                  <a:ext cx="719137" cy="360362"/>
                </a:xfrm>
                <a:custGeom>
                  <a:avLst/>
                  <a:gdLst>
                    <a:gd name="T0" fmla="*/ 453 w 453"/>
                    <a:gd name="T1" fmla="*/ 227 h 227"/>
                    <a:gd name="T2" fmla="*/ 453 w 453"/>
                    <a:gd name="T3" fmla="*/ 0 h 227"/>
                    <a:gd name="T4" fmla="*/ 113 w 453"/>
                    <a:gd name="T5" fmla="*/ 0 h 227"/>
                    <a:gd name="T6" fmla="*/ 113 w 453"/>
                    <a:gd name="T7" fmla="*/ 114 h 227"/>
                    <a:gd name="T8" fmla="*/ 0 w 453"/>
                    <a:gd name="T9" fmla="*/ 114 h 227"/>
                    <a:gd name="T10" fmla="*/ 0 w 453"/>
                    <a:gd name="T11" fmla="*/ 227 h 227"/>
                    <a:gd name="T12" fmla="*/ 453 w 453"/>
                    <a:gd name="T13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3" h="227">
                      <a:moveTo>
                        <a:pt x="453" y="227"/>
                      </a:moveTo>
                      <a:lnTo>
                        <a:pt x="453" y="0"/>
                      </a:lnTo>
                      <a:lnTo>
                        <a:pt x="113" y="0"/>
                      </a:lnTo>
                      <a:lnTo>
                        <a:pt x="113" y="114"/>
                      </a:lnTo>
                      <a:lnTo>
                        <a:pt x="0" y="114"/>
                      </a:lnTo>
                      <a:lnTo>
                        <a:pt x="0" y="227"/>
                      </a:lnTo>
                      <a:lnTo>
                        <a:pt x="453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00" name="Freeform 721">
                  <a:extLst>
                    <a:ext uri="{FF2B5EF4-FFF2-40B4-BE49-F238E27FC236}">
                      <a16:creationId xmlns:a16="http://schemas.microsoft.com/office/drawing/2014/main" id="{94AF3529-FBB6-468A-8FF4-54FA5EBE9E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0413" y="3721100"/>
                  <a:ext cx="720725" cy="539750"/>
                </a:xfrm>
                <a:custGeom>
                  <a:avLst/>
                  <a:gdLst>
                    <a:gd name="T0" fmla="*/ 0 w 454"/>
                    <a:gd name="T1" fmla="*/ 226 h 340"/>
                    <a:gd name="T2" fmla="*/ 0 w 454"/>
                    <a:gd name="T3" fmla="*/ 0 h 340"/>
                    <a:gd name="T4" fmla="*/ 227 w 454"/>
                    <a:gd name="T5" fmla="*/ 0 h 340"/>
                    <a:gd name="T6" fmla="*/ 227 w 454"/>
                    <a:gd name="T7" fmla="*/ 113 h 340"/>
                    <a:gd name="T8" fmla="*/ 454 w 454"/>
                    <a:gd name="T9" fmla="*/ 113 h 340"/>
                    <a:gd name="T10" fmla="*/ 454 w 454"/>
                    <a:gd name="T11" fmla="*/ 340 h 340"/>
                    <a:gd name="T12" fmla="*/ 227 w 454"/>
                    <a:gd name="T13" fmla="*/ 340 h 340"/>
                    <a:gd name="T14" fmla="*/ 227 w 454"/>
                    <a:gd name="T15" fmla="*/ 226 h 340"/>
                    <a:gd name="T16" fmla="*/ 0 w 454"/>
                    <a:gd name="T17" fmla="*/ 226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4" h="340">
                      <a:moveTo>
                        <a:pt x="0" y="226"/>
                      </a:moveTo>
                      <a:lnTo>
                        <a:pt x="0" y="0"/>
                      </a:lnTo>
                      <a:lnTo>
                        <a:pt x="227" y="0"/>
                      </a:lnTo>
                      <a:lnTo>
                        <a:pt x="227" y="113"/>
                      </a:lnTo>
                      <a:lnTo>
                        <a:pt x="454" y="113"/>
                      </a:lnTo>
                      <a:lnTo>
                        <a:pt x="454" y="340"/>
                      </a:lnTo>
                      <a:lnTo>
                        <a:pt x="227" y="340"/>
                      </a:lnTo>
                      <a:lnTo>
                        <a:pt x="227" y="226"/>
                      </a:lnTo>
                      <a:lnTo>
                        <a:pt x="0" y="22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01" name="Freeform 722">
                  <a:extLst>
                    <a:ext uri="{FF2B5EF4-FFF2-40B4-BE49-F238E27FC236}">
                      <a16:creationId xmlns:a16="http://schemas.microsoft.com/office/drawing/2014/main" id="{36D472F9-2A4F-4ED4-9818-B9098FF76D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40775" y="3179763"/>
                  <a:ext cx="360362" cy="720725"/>
                </a:xfrm>
                <a:custGeom>
                  <a:avLst/>
                  <a:gdLst>
                    <a:gd name="T0" fmla="*/ 227 w 227"/>
                    <a:gd name="T1" fmla="*/ 454 h 454"/>
                    <a:gd name="T2" fmla="*/ 227 w 227"/>
                    <a:gd name="T3" fmla="*/ 0 h 454"/>
                    <a:gd name="T4" fmla="*/ 0 w 227"/>
                    <a:gd name="T5" fmla="*/ 0 h 454"/>
                    <a:gd name="T6" fmla="*/ 0 w 227"/>
                    <a:gd name="T7" fmla="*/ 454 h 454"/>
                    <a:gd name="T8" fmla="*/ 227 w 227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454">
                      <a:moveTo>
                        <a:pt x="227" y="454"/>
                      </a:moveTo>
                      <a:lnTo>
                        <a:pt x="227" y="0"/>
                      </a:lnTo>
                      <a:lnTo>
                        <a:pt x="0" y="0"/>
                      </a:lnTo>
                      <a:lnTo>
                        <a:pt x="0" y="454"/>
                      </a:lnTo>
                      <a:lnTo>
                        <a:pt x="227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02" name="Freeform 724">
                  <a:extLst>
                    <a:ext uri="{FF2B5EF4-FFF2-40B4-BE49-F238E27FC236}">
                      <a16:creationId xmlns:a16="http://schemas.microsoft.com/office/drawing/2014/main" id="{381AEACE-BE8B-45EB-B812-24ED7B42BE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1025" y="2279650"/>
                  <a:ext cx="1260475" cy="1260475"/>
                </a:xfrm>
                <a:custGeom>
                  <a:avLst/>
                  <a:gdLst>
                    <a:gd name="T0" fmla="*/ 567 w 794"/>
                    <a:gd name="T1" fmla="*/ 794 h 794"/>
                    <a:gd name="T2" fmla="*/ 794 w 794"/>
                    <a:gd name="T3" fmla="*/ 794 h 794"/>
                    <a:gd name="T4" fmla="*/ 794 w 794"/>
                    <a:gd name="T5" fmla="*/ 454 h 794"/>
                    <a:gd name="T6" fmla="*/ 680 w 794"/>
                    <a:gd name="T7" fmla="*/ 454 h 794"/>
                    <a:gd name="T8" fmla="*/ 680 w 794"/>
                    <a:gd name="T9" fmla="*/ 341 h 794"/>
                    <a:gd name="T10" fmla="*/ 567 w 794"/>
                    <a:gd name="T11" fmla="*/ 341 h 794"/>
                    <a:gd name="T12" fmla="*/ 567 w 794"/>
                    <a:gd name="T13" fmla="*/ 227 h 794"/>
                    <a:gd name="T14" fmla="*/ 454 w 794"/>
                    <a:gd name="T15" fmla="*/ 227 h 794"/>
                    <a:gd name="T16" fmla="*/ 454 w 794"/>
                    <a:gd name="T17" fmla="*/ 0 h 794"/>
                    <a:gd name="T18" fmla="*/ 340 w 794"/>
                    <a:gd name="T19" fmla="*/ 0 h 794"/>
                    <a:gd name="T20" fmla="*/ 340 w 794"/>
                    <a:gd name="T21" fmla="*/ 114 h 794"/>
                    <a:gd name="T22" fmla="*/ 227 w 794"/>
                    <a:gd name="T23" fmla="*/ 114 h 794"/>
                    <a:gd name="T24" fmla="*/ 227 w 794"/>
                    <a:gd name="T25" fmla="*/ 341 h 794"/>
                    <a:gd name="T26" fmla="*/ 113 w 794"/>
                    <a:gd name="T27" fmla="*/ 341 h 794"/>
                    <a:gd name="T28" fmla="*/ 113 w 794"/>
                    <a:gd name="T29" fmla="*/ 454 h 794"/>
                    <a:gd name="T30" fmla="*/ 0 w 794"/>
                    <a:gd name="T31" fmla="*/ 454 h 794"/>
                    <a:gd name="T32" fmla="*/ 0 w 794"/>
                    <a:gd name="T33" fmla="*/ 681 h 794"/>
                    <a:gd name="T34" fmla="*/ 227 w 794"/>
                    <a:gd name="T35" fmla="*/ 681 h 794"/>
                    <a:gd name="T36" fmla="*/ 227 w 794"/>
                    <a:gd name="T37" fmla="*/ 794 h 794"/>
                    <a:gd name="T38" fmla="*/ 340 w 794"/>
                    <a:gd name="T39" fmla="*/ 794 h 794"/>
                    <a:gd name="T40" fmla="*/ 340 w 794"/>
                    <a:gd name="T41" fmla="*/ 567 h 794"/>
                    <a:gd name="T42" fmla="*/ 567 w 794"/>
                    <a:gd name="T43" fmla="*/ 567 h 794"/>
                    <a:gd name="T44" fmla="*/ 567 w 794"/>
                    <a:gd name="T45" fmla="*/ 794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794" h="794">
                      <a:moveTo>
                        <a:pt x="567" y="794"/>
                      </a:moveTo>
                      <a:lnTo>
                        <a:pt x="794" y="794"/>
                      </a:lnTo>
                      <a:lnTo>
                        <a:pt x="794" y="454"/>
                      </a:lnTo>
                      <a:lnTo>
                        <a:pt x="680" y="454"/>
                      </a:lnTo>
                      <a:lnTo>
                        <a:pt x="680" y="341"/>
                      </a:lnTo>
                      <a:lnTo>
                        <a:pt x="567" y="341"/>
                      </a:lnTo>
                      <a:lnTo>
                        <a:pt x="567" y="227"/>
                      </a:lnTo>
                      <a:lnTo>
                        <a:pt x="454" y="227"/>
                      </a:lnTo>
                      <a:lnTo>
                        <a:pt x="454" y="0"/>
                      </a:lnTo>
                      <a:lnTo>
                        <a:pt x="340" y="0"/>
                      </a:lnTo>
                      <a:lnTo>
                        <a:pt x="340" y="114"/>
                      </a:lnTo>
                      <a:lnTo>
                        <a:pt x="227" y="114"/>
                      </a:lnTo>
                      <a:lnTo>
                        <a:pt x="227" y="341"/>
                      </a:lnTo>
                      <a:lnTo>
                        <a:pt x="113" y="341"/>
                      </a:lnTo>
                      <a:lnTo>
                        <a:pt x="113" y="454"/>
                      </a:lnTo>
                      <a:lnTo>
                        <a:pt x="0" y="454"/>
                      </a:lnTo>
                      <a:lnTo>
                        <a:pt x="0" y="681"/>
                      </a:lnTo>
                      <a:lnTo>
                        <a:pt x="227" y="681"/>
                      </a:lnTo>
                      <a:lnTo>
                        <a:pt x="227" y="794"/>
                      </a:lnTo>
                      <a:lnTo>
                        <a:pt x="340" y="794"/>
                      </a:lnTo>
                      <a:lnTo>
                        <a:pt x="340" y="567"/>
                      </a:lnTo>
                      <a:lnTo>
                        <a:pt x="567" y="567"/>
                      </a:lnTo>
                      <a:lnTo>
                        <a:pt x="567" y="79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03" name="Freeform 725">
                  <a:extLst>
                    <a:ext uri="{FF2B5EF4-FFF2-40B4-BE49-F238E27FC236}">
                      <a16:creationId xmlns:a16="http://schemas.microsoft.com/office/drawing/2014/main" id="{D5D5B1BA-5095-481A-9311-3AD9CC74F8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1638" y="3360738"/>
                  <a:ext cx="719137" cy="539750"/>
                </a:xfrm>
                <a:custGeom>
                  <a:avLst/>
                  <a:gdLst>
                    <a:gd name="T0" fmla="*/ 453 w 453"/>
                    <a:gd name="T1" fmla="*/ 113 h 340"/>
                    <a:gd name="T2" fmla="*/ 340 w 453"/>
                    <a:gd name="T3" fmla="*/ 113 h 340"/>
                    <a:gd name="T4" fmla="*/ 340 w 453"/>
                    <a:gd name="T5" fmla="*/ 0 h 340"/>
                    <a:gd name="T6" fmla="*/ 0 w 453"/>
                    <a:gd name="T7" fmla="*/ 0 h 340"/>
                    <a:gd name="T8" fmla="*/ 0 w 453"/>
                    <a:gd name="T9" fmla="*/ 227 h 340"/>
                    <a:gd name="T10" fmla="*/ 113 w 453"/>
                    <a:gd name="T11" fmla="*/ 227 h 340"/>
                    <a:gd name="T12" fmla="*/ 113 w 453"/>
                    <a:gd name="T13" fmla="*/ 340 h 340"/>
                    <a:gd name="T14" fmla="*/ 226 w 453"/>
                    <a:gd name="T15" fmla="*/ 340 h 340"/>
                    <a:gd name="T16" fmla="*/ 226 w 453"/>
                    <a:gd name="T17" fmla="*/ 227 h 340"/>
                    <a:gd name="T18" fmla="*/ 453 w 453"/>
                    <a:gd name="T19" fmla="*/ 227 h 340"/>
                    <a:gd name="T20" fmla="*/ 453 w 453"/>
                    <a:gd name="T21" fmla="*/ 113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3" h="340">
                      <a:moveTo>
                        <a:pt x="453" y="113"/>
                      </a:moveTo>
                      <a:lnTo>
                        <a:pt x="340" y="113"/>
                      </a:lnTo>
                      <a:lnTo>
                        <a:pt x="340" y="0"/>
                      </a:lnTo>
                      <a:lnTo>
                        <a:pt x="0" y="0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340"/>
                      </a:lnTo>
                      <a:lnTo>
                        <a:pt x="226" y="340"/>
                      </a:lnTo>
                      <a:lnTo>
                        <a:pt x="226" y="227"/>
                      </a:lnTo>
                      <a:lnTo>
                        <a:pt x="453" y="227"/>
                      </a:lnTo>
                      <a:lnTo>
                        <a:pt x="453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04" name="Freeform 726">
                  <a:extLst>
                    <a:ext uri="{FF2B5EF4-FFF2-40B4-BE49-F238E27FC236}">
                      <a16:creationId xmlns:a16="http://schemas.microsoft.com/office/drawing/2014/main" id="{79B4B8BB-3260-420B-9C52-6300695576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39100" y="3695700"/>
                  <a:ext cx="7937" cy="22225"/>
                </a:xfrm>
                <a:custGeom>
                  <a:avLst/>
                  <a:gdLst>
                    <a:gd name="T0" fmla="*/ 5 w 5"/>
                    <a:gd name="T1" fmla="*/ 0 h 14"/>
                    <a:gd name="T2" fmla="*/ 0 w 5"/>
                    <a:gd name="T3" fmla="*/ 14 h 14"/>
                    <a:gd name="T4" fmla="*/ 5 w 5"/>
                    <a:gd name="T5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14">
                      <a:moveTo>
                        <a:pt x="5" y="0"/>
                      </a:moveTo>
                      <a:cubicBezTo>
                        <a:pt x="3" y="5"/>
                        <a:pt x="0" y="14"/>
                        <a:pt x="0" y="14"/>
                      </a:cubicBezTo>
                      <a:cubicBezTo>
                        <a:pt x="0" y="14"/>
                        <a:pt x="3" y="5"/>
                        <a:pt x="5" y="0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05" name="Freeform 730">
                  <a:extLst>
                    <a:ext uri="{FF2B5EF4-FFF2-40B4-BE49-F238E27FC236}">
                      <a16:creationId xmlns:a16="http://schemas.microsoft.com/office/drawing/2014/main" id="{A9E3CDD0-847E-4E4C-85C1-A3B58CA531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0663" y="3900488"/>
                  <a:ext cx="539750" cy="360362"/>
                </a:xfrm>
                <a:custGeom>
                  <a:avLst/>
                  <a:gdLst>
                    <a:gd name="T0" fmla="*/ 340 w 340"/>
                    <a:gd name="T1" fmla="*/ 0 h 227"/>
                    <a:gd name="T2" fmla="*/ 0 w 340"/>
                    <a:gd name="T3" fmla="*/ 0 h 227"/>
                    <a:gd name="T4" fmla="*/ 0 w 340"/>
                    <a:gd name="T5" fmla="*/ 227 h 227"/>
                    <a:gd name="T6" fmla="*/ 227 w 340"/>
                    <a:gd name="T7" fmla="*/ 227 h 227"/>
                    <a:gd name="T8" fmla="*/ 227 w 340"/>
                    <a:gd name="T9" fmla="*/ 113 h 227"/>
                    <a:gd name="T10" fmla="*/ 340 w 340"/>
                    <a:gd name="T11" fmla="*/ 113 h 227"/>
                    <a:gd name="T12" fmla="*/ 340 w 340"/>
                    <a:gd name="T13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0" h="227">
                      <a:moveTo>
                        <a:pt x="340" y="0"/>
                      </a:moveTo>
                      <a:lnTo>
                        <a:pt x="0" y="0"/>
                      </a:lnTo>
                      <a:lnTo>
                        <a:pt x="0" y="227"/>
                      </a:lnTo>
                      <a:lnTo>
                        <a:pt x="227" y="227"/>
                      </a:lnTo>
                      <a:lnTo>
                        <a:pt x="227" y="11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06" name="Freeform 731">
                  <a:extLst>
                    <a:ext uri="{FF2B5EF4-FFF2-40B4-BE49-F238E27FC236}">
                      <a16:creationId xmlns:a16="http://schemas.microsoft.com/office/drawing/2014/main" id="{AF5849FE-653F-4DFD-B1CE-0A114C9534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1275" y="3540125"/>
                  <a:ext cx="539750" cy="720725"/>
                </a:xfrm>
                <a:custGeom>
                  <a:avLst/>
                  <a:gdLst>
                    <a:gd name="T0" fmla="*/ 227 w 340"/>
                    <a:gd name="T1" fmla="*/ 0 h 454"/>
                    <a:gd name="T2" fmla="*/ 113 w 340"/>
                    <a:gd name="T3" fmla="*/ 0 h 454"/>
                    <a:gd name="T4" fmla="*/ 113 w 340"/>
                    <a:gd name="T5" fmla="*/ 114 h 454"/>
                    <a:gd name="T6" fmla="*/ 0 w 340"/>
                    <a:gd name="T7" fmla="*/ 114 h 454"/>
                    <a:gd name="T8" fmla="*/ 0 w 340"/>
                    <a:gd name="T9" fmla="*/ 454 h 454"/>
                    <a:gd name="T10" fmla="*/ 113 w 340"/>
                    <a:gd name="T11" fmla="*/ 454 h 454"/>
                    <a:gd name="T12" fmla="*/ 113 w 340"/>
                    <a:gd name="T13" fmla="*/ 227 h 454"/>
                    <a:gd name="T14" fmla="*/ 340 w 340"/>
                    <a:gd name="T15" fmla="*/ 227 h 454"/>
                    <a:gd name="T16" fmla="*/ 340 w 340"/>
                    <a:gd name="T17" fmla="*/ 114 h 454"/>
                    <a:gd name="T18" fmla="*/ 227 w 340"/>
                    <a:gd name="T19" fmla="*/ 114 h 454"/>
                    <a:gd name="T20" fmla="*/ 227 w 340"/>
                    <a:gd name="T21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454">
                      <a:moveTo>
                        <a:pt x="227" y="0"/>
                      </a:moveTo>
                      <a:lnTo>
                        <a:pt x="113" y="0"/>
                      </a:lnTo>
                      <a:lnTo>
                        <a:pt x="113" y="114"/>
                      </a:lnTo>
                      <a:lnTo>
                        <a:pt x="0" y="114"/>
                      </a:lnTo>
                      <a:lnTo>
                        <a:pt x="0" y="454"/>
                      </a:lnTo>
                      <a:lnTo>
                        <a:pt x="113" y="454"/>
                      </a:lnTo>
                      <a:lnTo>
                        <a:pt x="113" y="227"/>
                      </a:lnTo>
                      <a:lnTo>
                        <a:pt x="340" y="227"/>
                      </a:lnTo>
                      <a:lnTo>
                        <a:pt x="340" y="114"/>
                      </a:lnTo>
                      <a:lnTo>
                        <a:pt x="227" y="114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07" name="Freeform 732">
                  <a:extLst>
                    <a:ext uri="{FF2B5EF4-FFF2-40B4-BE49-F238E27FC236}">
                      <a16:creationId xmlns:a16="http://schemas.microsoft.com/office/drawing/2014/main" id="{4B523ED2-F1B7-47CC-BD9A-E5FC820C33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0300" y="3179763"/>
                  <a:ext cx="541337" cy="541337"/>
                </a:xfrm>
                <a:custGeom>
                  <a:avLst/>
                  <a:gdLst>
                    <a:gd name="T0" fmla="*/ 341 w 341"/>
                    <a:gd name="T1" fmla="*/ 114 h 341"/>
                    <a:gd name="T2" fmla="*/ 114 w 341"/>
                    <a:gd name="T3" fmla="*/ 114 h 341"/>
                    <a:gd name="T4" fmla="*/ 114 w 341"/>
                    <a:gd name="T5" fmla="*/ 0 h 341"/>
                    <a:gd name="T6" fmla="*/ 0 w 341"/>
                    <a:gd name="T7" fmla="*/ 0 h 341"/>
                    <a:gd name="T8" fmla="*/ 0 w 341"/>
                    <a:gd name="T9" fmla="*/ 227 h 341"/>
                    <a:gd name="T10" fmla="*/ 114 w 341"/>
                    <a:gd name="T11" fmla="*/ 227 h 341"/>
                    <a:gd name="T12" fmla="*/ 114 w 341"/>
                    <a:gd name="T13" fmla="*/ 341 h 341"/>
                    <a:gd name="T14" fmla="*/ 227 w 341"/>
                    <a:gd name="T15" fmla="*/ 341 h 341"/>
                    <a:gd name="T16" fmla="*/ 227 w 341"/>
                    <a:gd name="T17" fmla="*/ 227 h 341"/>
                    <a:gd name="T18" fmla="*/ 341 w 341"/>
                    <a:gd name="T19" fmla="*/ 227 h 341"/>
                    <a:gd name="T20" fmla="*/ 341 w 341"/>
                    <a:gd name="T21" fmla="*/ 114 h 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1" h="341">
                      <a:moveTo>
                        <a:pt x="341" y="114"/>
                      </a:moveTo>
                      <a:lnTo>
                        <a:pt x="114" y="114"/>
                      </a:lnTo>
                      <a:lnTo>
                        <a:pt x="114" y="0"/>
                      </a:lnTo>
                      <a:lnTo>
                        <a:pt x="0" y="0"/>
                      </a:lnTo>
                      <a:lnTo>
                        <a:pt x="0" y="227"/>
                      </a:lnTo>
                      <a:lnTo>
                        <a:pt x="114" y="227"/>
                      </a:lnTo>
                      <a:lnTo>
                        <a:pt x="114" y="341"/>
                      </a:lnTo>
                      <a:lnTo>
                        <a:pt x="227" y="341"/>
                      </a:lnTo>
                      <a:lnTo>
                        <a:pt x="227" y="227"/>
                      </a:lnTo>
                      <a:lnTo>
                        <a:pt x="341" y="227"/>
                      </a:lnTo>
                      <a:lnTo>
                        <a:pt x="341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08" name="Freeform 733">
                  <a:extLst>
                    <a:ext uri="{FF2B5EF4-FFF2-40B4-BE49-F238E27FC236}">
                      <a16:creationId xmlns:a16="http://schemas.microsoft.com/office/drawing/2014/main" id="{9142BADF-E70C-4C4D-B3C7-B163312F41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40550" y="2820988"/>
                  <a:ext cx="720725" cy="900112"/>
                </a:xfrm>
                <a:custGeom>
                  <a:avLst/>
                  <a:gdLst>
                    <a:gd name="T0" fmla="*/ 454 w 454"/>
                    <a:gd name="T1" fmla="*/ 226 h 567"/>
                    <a:gd name="T2" fmla="*/ 454 w 454"/>
                    <a:gd name="T3" fmla="*/ 113 h 567"/>
                    <a:gd name="T4" fmla="*/ 340 w 454"/>
                    <a:gd name="T5" fmla="*/ 113 h 567"/>
                    <a:gd name="T6" fmla="*/ 227 w 454"/>
                    <a:gd name="T7" fmla="*/ 113 h 567"/>
                    <a:gd name="T8" fmla="*/ 227 w 454"/>
                    <a:gd name="T9" fmla="*/ 0 h 567"/>
                    <a:gd name="T10" fmla="*/ 114 w 454"/>
                    <a:gd name="T11" fmla="*/ 0 h 567"/>
                    <a:gd name="T12" fmla="*/ 114 w 454"/>
                    <a:gd name="T13" fmla="*/ 226 h 567"/>
                    <a:gd name="T14" fmla="*/ 0 w 454"/>
                    <a:gd name="T15" fmla="*/ 226 h 567"/>
                    <a:gd name="T16" fmla="*/ 0 w 454"/>
                    <a:gd name="T17" fmla="*/ 453 h 567"/>
                    <a:gd name="T18" fmla="*/ 114 w 454"/>
                    <a:gd name="T19" fmla="*/ 453 h 567"/>
                    <a:gd name="T20" fmla="*/ 114 w 454"/>
                    <a:gd name="T21" fmla="*/ 567 h 567"/>
                    <a:gd name="T22" fmla="*/ 340 w 454"/>
                    <a:gd name="T23" fmla="*/ 567 h 567"/>
                    <a:gd name="T24" fmla="*/ 340 w 454"/>
                    <a:gd name="T25" fmla="*/ 226 h 567"/>
                    <a:gd name="T26" fmla="*/ 454 w 454"/>
                    <a:gd name="T27" fmla="*/ 226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4" h="567">
                      <a:moveTo>
                        <a:pt x="454" y="226"/>
                      </a:moveTo>
                      <a:lnTo>
                        <a:pt x="454" y="113"/>
                      </a:lnTo>
                      <a:lnTo>
                        <a:pt x="340" y="113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114" y="0"/>
                      </a:lnTo>
                      <a:lnTo>
                        <a:pt x="114" y="226"/>
                      </a:lnTo>
                      <a:lnTo>
                        <a:pt x="0" y="226"/>
                      </a:lnTo>
                      <a:lnTo>
                        <a:pt x="0" y="453"/>
                      </a:lnTo>
                      <a:lnTo>
                        <a:pt x="114" y="453"/>
                      </a:lnTo>
                      <a:lnTo>
                        <a:pt x="114" y="567"/>
                      </a:lnTo>
                      <a:lnTo>
                        <a:pt x="340" y="567"/>
                      </a:lnTo>
                      <a:lnTo>
                        <a:pt x="340" y="226"/>
                      </a:lnTo>
                      <a:lnTo>
                        <a:pt x="454" y="22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09" name="Freeform 734">
                  <a:extLst>
                    <a:ext uri="{FF2B5EF4-FFF2-40B4-BE49-F238E27FC236}">
                      <a16:creationId xmlns:a16="http://schemas.microsoft.com/office/drawing/2014/main" id="{B6FC0476-6FCD-4E75-8615-FD4543B655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0188" y="3000375"/>
                  <a:ext cx="541337" cy="900112"/>
                </a:xfrm>
                <a:custGeom>
                  <a:avLst/>
                  <a:gdLst>
                    <a:gd name="T0" fmla="*/ 341 w 341"/>
                    <a:gd name="T1" fmla="*/ 0 h 567"/>
                    <a:gd name="T2" fmla="*/ 0 w 341"/>
                    <a:gd name="T3" fmla="*/ 0 h 567"/>
                    <a:gd name="T4" fmla="*/ 0 w 341"/>
                    <a:gd name="T5" fmla="*/ 567 h 567"/>
                    <a:gd name="T6" fmla="*/ 227 w 341"/>
                    <a:gd name="T7" fmla="*/ 567 h 567"/>
                    <a:gd name="T8" fmla="*/ 227 w 341"/>
                    <a:gd name="T9" fmla="*/ 454 h 567"/>
                    <a:gd name="T10" fmla="*/ 341 w 341"/>
                    <a:gd name="T11" fmla="*/ 454 h 567"/>
                    <a:gd name="T12" fmla="*/ 341 w 341"/>
                    <a:gd name="T13" fmla="*/ 340 h 567"/>
                    <a:gd name="T14" fmla="*/ 227 w 341"/>
                    <a:gd name="T15" fmla="*/ 340 h 567"/>
                    <a:gd name="T16" fmla="*/ 227 w 341"/>
                    <a:gd name="T17" fmla="*/ 113 h 567"/>
                    <a:gd name="T18" fmla="*/ 341 w 341"/>
                    <a:gd name="T19" fmla="*/ 113 h 567"/>
                    <a:gd name="T20" fmla="*/ 341 w 341"/>
                    <a:gd name="T21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1" h="567">
                      <a:moveTo>
                        <a:pt x="341" y="0"/>
                      </a:moveTo>
                      <a:lnTo>
                        <a:pt x="0" y="0"/>
                      </a:lnTo>
                      <a:lnTo>
                        <a:pt x="0" y="567"/>
                      </a:lnTo>
                      <a:lnTo>
                        <a:pt x="227" y="567"/>
                      </a:lnTo>
                      <a:lnTo>
                        <a:pt x="227" y="454"/>
                      </a:lnTo>
                      <a:lnTo>
                        <a:pt x="341" y="454"/>
                      </a:lnTo>
                      <a:lnTo>
                        <a:pt x="341" y="340"/>
                      </a:lnTo>
                      <a:lnTo>
                        <a:pt x="227" y="340"/>
                      </a:lnTo>
                      <a:lnTo>
                        <a:pt x="227" y="113"/>
                      </a:lnTo>
                      <a:lnTo>
                        <a:pt x="341" y="113"/>
                      </a:lnTo>
                      <a:lnTo>
                        <a:pt x="34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10" name="Freeform 735">
                  <a:extLst>
                    <a:ext uri="{FF2B5EF4-FFF2-40B4-BE49-F238E27FC236}">
                      <a16:creationId xmlns:a16="http://schemas.microsoft.com/office/drawing/2014/main" id="{301C2D45-D608-4655-B204-CD2B95EFEB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21413" y="2279650"/>
                  <a:ext cx="539750" cy="1081087"/>
                </a:xfrm>
                <a:custGeom>
                  <a:avLst/>
                  <a:gdLst>
                    <a:gd name="T0" fmla="*/ 113 w 340"/>
                    <a:gd name="T1" fmla="*/ 0 h 681"/>
                    <a:gd name="T2" fmla="*/ 226 w 340"/>
                    <a:gd name="T3" fmla="*/ 0 h 681"/>
                    <a:gd name="T4" fmla="*/ 226 w 340"/>
                    <a:gd name="T5" fmla="*/ 114 h 681"/>
                    <a:gd name="T6" fmla="*/ 340 w 340"/>
                    <a:gd name="T7" fmla="*/ 114 h 681"/>
                    <a:gd name="T8" fmla="*/ 340 w 340"/>
                    <a:gd name="T9" fmla="*/ 227 h 681"/>
                    <a:gd name="T10" fmla="*/ 226 w 340"/>
                    <a:gd name="T11" fmla="*/ 227 h 681"/>
                    <a:gd name="T12" fmla="*/ 226 w 340"/>
                    <a:gd name="T13" fmla="*/ 681 h 681"/>
                    <a:gd name="T14" fmla="*/ 113 w 340"/>
                    <a:gd name="T15" fmla="*/ 681 h 681"/>
                    <a:gd name="T16" fmla="*/ 113 w 340"/>
                    <a:gd name="T17" fmla="*/ 567 h 681"/>
                    <a:gd name="T18" fmla="*/ 0 w 340"/>
                    <a:gd name="T19" fmla="*/ 567 h 681"/>
                    <a:gd name="T20" fmla="*/ 0 w 340"/>
                    <a:gd name="T21" fmla="*/ 341 h 681"/>
                    <a:gd name="T22" fmla="*/ 113 w 340"/>
                    <a:gd name="T23" fmla="*/ 341 h 681"/>
                    <a:gd name="T24" fmla="*/ 113 w 340"/>
                    <a:gd name="T25" fmla="*/ 0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40" h="681">
                      <a:moveTo>
                        <a:pt x="113" y="0"/>
                      </a:moveTo>
                      <a:lnTo>
                        <a:pt x="226" y="0"/>
                      </a:lnTo>
                      <a:lnTo>
                        <a:pt x="226" y="114"/>
                      </a:lnTo>
                      <a:lnTo>
                        <a:pt x="340" y="114"/>
                      </a:lnTo>
                      <a:lnTo>
                        <a:pt x="340" y="227"/>
                      </a:lnTo>
                      <a:lnTo>
                        <a:pt x="226" y="227"/>
                      </a:lnTo>
                      <a:lnTo>
                        <a:pt x="226" y="681"/>
                      </a:lnTo>
                      <a:lnTo>
                        <a:pt x="113" y="681"/>
                      </a:lnTo>
                      <a:lnTo>
                        <a:pt x="113" y="567"/>
                      </a:lnTo>
                      <a:lnTo>
                        <a:pt x="0" y="567"/>
                      </a:lnTo>
                      <a:lnTo>
                        <a:pt x="0" y="341"/>
                      </a:lnTo>
                      <a:lnTo>
                        <a:pt x="113" y="341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11" name="Freeform 736">
                  <a:extLst>
                    <a:ext uri="{FF2B5EF4-FFF2-40B4-BE49-F238E27FC236}">
                      <a16:creationId xmlns:a16="http://schemas.microsoft.com/office/drawing/2014/main" id="{CF3873C9-C482-4B99-99F1-1421C3999D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0800" y="1920875"/>
                  <a:ext cx="900112" cy="1079500"/>
                </a:xfrm>
                <a:custGeom>
                  <a:avLst/>
                  <a:gdLst>
                    <a:gd name="T0" fmla="*/ 0 w 567"/>
                    <a:gd name="T1" fmla="*/ 226 h 680"/>
                    <a:gd name="T2" fmla="*/ 0 w 567"/>
                    <a:gd name="T3" fmla="*/ 113 h 680"/>
                    <a:gd name="T4" fmla="*/ 113 w 567"/>
                    <a:gd name="T5" fmla="*/ 113 h 680"/>
                    <a:gd name="T6" fmla="*/ 113 w 567"/>
                    <a:gd name="T7" fmla="*/ 0 h 680"/>
                    <a:gd name="T8" fmla="*/ 340 w 567"/>
                    <a:gd name="T9" fmla="*/ 0 h 680"/>
                    <a:gd name="T10" fmla="*/ 340 w 567"/>
                    <a:gd name="T11" fmla="*/ 113 h 680"/>
                    <a:gd name="T12" fmla="*/ 340 w 567"/>
                    <a:gd name="T13" fmla="*/ 226 h 680"/>
                    <a:gd name="T14" fmla="*/ 567 w 567"/>
                    <a:gd name="T15" fmla="*/ 226 h 680"/>
                    <a:gd name="T16" fmla="*/ 567 w 567"/>
                    <a:gd name="T17" fmla="*/ 567 h 680"/>
                    <a:gd name="T18" fmla="*/ 454 w 567"/>
                    <a:gd name="T19" fmla="*/ 567 h 680"/>
                    <a:gd name="T20" fmla="*/ 454 w 567"/>
                    <a:gd name="T21" fmla="*/ 680 h 680"/>
                    <a:gd name="T22" fmla="*/ 113 w 567"/>
                    <a:gd name="T23" fmla="*/ 680 h 680"/>
                    <a:gd name="T24" fmla="*/ 113 w 567"/>
                    <a:gd name="T25" fmla="*/ 453 h 680"/>
                    <a:gd name="T26" fmla="*/ 227 w 567"/>
                    <a:gd name="T27" fmla="*/ 453 h 680"/>
                    <a:gd name="T28" fmla="*/ 227 w 567"/>
                    <a:gd name="T29" fmla="*/ 340 h 680"/>
                    <a:gd name="T30" fmla="*/ 113 w 567"/>
                    <a:gd name="T31" fmla="*/ 340 h 680"/>
                    <a:gd name="T32" fmla="*/ 113 w 567"/>
                    <a:gd name="T33" fmla="*/ 226 h 680"/>
                    <a:gd name="T34" fmla="*/ 0 w 567"/>
                    <a:gd name="T35" fmla="*/ 226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67" h="680">
                      <a:moveTo>
                        <a:pt x="0" y="226"/>
                      </a:moveTo>
                      <a:lnTo>
                        <a:pt x="0" y="113"/>
                      </a:lnTo>
                      <a:lnTo>
                        <a:pt x="113" y="113"/>
                      </a:lnTo>
                      <a:lnTo>
                        <a:pt x="113" y="0"/>
                      </a:lnTo>
                      <a:lnTo>
                        <a:pt x="340" y="0"/>
                      </a:lnTo>
                      <a:lnTo>
                        <a:pt x="340" y="113"/>
                      </a:lnTo>
                      <a:lnTo>
                        <a:pt x="340" y="226"/>
                      </a:lnTo>
                      <a:lnTo>
                        <a:pt x="567" y="226"/>
                      </a:lnTo>
                      <a:lnTo>
                        <a:pt x="567" y="567"/>
                      </a:lnTo>
                      <a:lnTo>
                        <a:pt x="454" y="567"/>
                      </a:lnTo>
                      <a:lnTo>
                        <a:pt x="454" y="680"/>
                      </a:lnTo>
                      <a:lnTo>
                        <a:pt x="113" y="680"/>
                      </a:lnTo>
                      <a:lnTo>
                        <a:pt x="113" y="453"/>
                      </a:lnTo>
                      <a:lnTo>
                        <a:pt x="227" y="453"/>
                      </a:lnTo>
                      <a:lnTo>
                        <a:pt x="227" y="340"/>
                      </a:lnTo>
                      <a:lnTo>
                        <a:pt x="113" y="340"/>
                      </a:lnTo>
                      <a:lnTo>
                        <a:pt x="113" y="226"/>
                      </a:lnTo>
                      <a:lnTo>
                        <a:pt x="0" y="22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12" name="Freeform 737">
                  <a:extLst>
                    <a:ext uri="{FF2B5EF4-FFF2-40B4-BE49-F238E27FC236}">
                      <a16:creationId xmlns:a16="http://schemas.microsoft.com/office/drawing/2014/main" id="{1625E112-F4B2-4091-8413-574B4A77A8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0800" y="1379538"/>
                  <a:ext cx="900112" cy="900112"/>
                </a:xfrm>
                <a:custGeom>
                  <a:avLst/>
                  <a:gdLst>
                    <a:gd name="T0" fmla="*/ 0 w 567"/>
                    <a:gd name="T1" fmla="*/ 454 h 567"/>
                    <a:gd name="T2" fmla="*/ 0 w 567"/>
                    <a:gd name="T3" fmla="*/ 227 h 567"/>
                    <a:gd name="T4" fmla="*/ 227 w 567"/>
                    <a:gd name="T5" fmla="*/ 227 h 567"/>
                    <a:gd name="T6" fmla="*/ 227 w 567"/>
                    <a:gd name="T7" fmla="*/ 0 h 567"/>
                    <a:gd name="T8" fmla="*/ 340 w 567"/>
                    <a:gd name="T9" fmla="*/ 0 h 567"/>
                    <a:gd name="T10" fmla="*/ 340 w 567"/>
                    <a:gd name="T11" fmla="*/ 114 h 567"/>
                    <a:gd name="T12" fmla="*/ 567 w 567"/>
                    <a:gd name="T13" fmla="*/ 114 h 567"/>
                    <a:gd name="T14" fmla="*/ 567 w 567"/>
                    <a:gd name="T15" fmla="*/ 341 h 567"/>
                    <a:gd name="T16" fmla="*/ 454 w 567"/>
                    <a:gd name="T17" fmla="*/ 341 h 567"/>
                    <a:gd name="T18" fmla="*/ 454 w 567"/>
                    <a:gd name="T19" fmla="*/ 567 h 567"/>
                    <a:gd name="T20" fmla="*/ 340 w 567"/>
                    <a:gd name="T21" fmla="*/ 567 h 567"/>
                    <a:gd name="T22" fmla="*/ 340 w 567"/>
                    <a:gd name="T23" fmla="*/ 341 h 567"/>
                    <a:gd name="T24" fmla="*/ 113 w 567"/>
                    <a:gd name="T25" fmla="*/ 341 h 567"/>
                    <a:gd name="T26" fmla="*/ 113 w 567"/>
                    <a:gd name="T27" fmla="*/ 454 h 567"/>
                    <a:gd name="T28" fmla="*/ 0 w 567"/>
                    <a:gd name="T29" fmla="*/ 454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67" h="567">
                      <a:moveTo>
                        <a:pt x="0" y="454"/>
                      </a:moveTo>
                      <a:lnTo>
                        <a:pt x="0" y="227"/>
                      </a:lnTo>
                      <a:lnTo>
                        <a:pt x="227" y="227"/>
                      </a:lnTo>
                      <a:lnTo>
                        <a:pt x="227" y="0"/>
                      </a:lnTo>
                      <a:lnTo>
                        <a:pt x="340" y="0"/>
                      </a:lnTo>
                      <a:lnTo>
                        <a:pt x="340" y="114"/>
                      </a:lnTo>
                      <a:lnTo>
                        <a:pt x="567" y="114"/>
                      </a:lnTo>
                      <a:lnTo>
                        <a:pt x="567" y="341"/>
                      </a:lnTo>
                      <a:lnTo>
                        <a:pt x="454" y="341"/>
                      </a:lnTo>
                      <a:lnTo>
                        <a:pt x="454" y="567"/>
                      </a:lnTo>
                      <a:lnTo>
                        <a:pt x="340" y="567"/>
                      </a:lnTo>
                      <a:lnTo>
                        <a:pt x="340" y="341"/>
                      </a:lnTo>
                      <a:lnTo>
                        <a:pt x="113" y="341"/>
                      </a:lnTo>
                      <a:lnTo>
                        <a:pt x="113" y="454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13" name="Freeform 738">
                  <a:extLst>
                    <a:ext uri="{FF2B5EF4-FFF2-40B4-BE49-F238E27FC236}">
                      <a16:creationId xmlns:a16="http://schemas.microsoft.com/office/drawing/2014/main" id="{50E3C6D9-2CA9-4994-BE4A-09730B87D2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21525" y="1739900"/>
                  <a:ext cx="900112" cy="1620837"/>
                </a:xfrm>
                <a:custGeom>
                  <a:avLst/>
                  <a:gdLst>
                    <a:gd name="T0" fmla="*/ 113 w 567"/>
                    <a:gd name="T1" fmla="*/ 0 h 1021"/>
                    <a:gd name="T2" fmla="*/ 453 w 567"/>
                    <a:gd name="T3" fmla="*/ 0 h 1021"/>
                    <a:gd name="T4" fmla="*/ 453 w 567"/>
                    <a:gd name="T5" fmla="*/ 227 h 1021"/>
                    <a:gd name="T6" fmla="*/ 340 w 567"/>
                    <a:gd name="T7" fmla="*/ 227 h 1021"/>
                    <a:gd name="T8" fmla="*/ 340 w 567"/>
                    <a:gd name="T9" fmla="*/ 454 h 1021"/>
                    <a:gd name="T10" fmla="*/ 453 w 567"/>
                    <a:gd name="T11" fmla="*/ 454 h 1021"/>
                    <a:gd name="T12" fmla="*/ 453 w 567"/>
                    <a:gd name="T13" fmla="*/ 681 h 1021"/>
                    <a:gd name="T14" fmla="*/ 567 w 567"/>
                    <a:gd name="T15" fmla="*/ 681 h 1021"/>
                    <a:gd name="T16" fmla="*/ 567 w 567"/>
                    <a:gd name="T17" fmla="*/ 1021 h 1021"/>
                    <a:gd name="T18" fmla="*/ 340 w 567"/>
                    <a:gd name="T19" fmla="*/ 1021 h 1021"/>
                    <a:gd name="T20" fmla="*/ 340 w 567"/>
                    <a:gd name="T21" fmla="*/ 794 h 1021"/>
                    <a:gd name="T22" fmla="*/ 113 w 567"/>
                    <a:gd name="T23" fmla="*/ 794 h 1021"/>
                    <a:gd name="T24" fmla="*/ 113 w 567"/>
                    <a:gd name="T25" fmla="*/ 340 h 1021"/>
                    <a:gd name="T26" fmla="*/ 0 w 567"/>
                    <a:gd name="T27" fmla="*/ 340 h 1021"/>
                    <a:gd name="T28" fmla="*/ 0 w 567"/>
                    <a:gd name="T29" fmla="*/ 114 h 1021"/>
                    <a:gd name="T30" fmla="*/ 113 w 567"/>
                    <a:gd name="T31" fmla="*/ 114 h 1021"/>
                    <a:gd name="T32" fmla="*/ 113 w 567"/>
                    <a:gd name="T33" fmla="*/ 0 h 10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67" h="1021">
                      <a:moveTo>
                        <a:pt x="113" y="0"/>
                      </a:moveTo>
                      <a:lnTo>
                        <a:pt x="453" y="0"/>
                      </a:lnTo>
                      <a:lnTo>
                        <a:pt x="453" y="227"/>
                      </a:lnTo>
                      <a:lnTo>
                        <a:pt x="340" y="227"/>
                      </a:lnTo>
                      <a:lnTo>
                        <a:pt x="340" y="454"/>
                      </a:lnTo>
                      <a:lnTo>
                        <a:pt x="453" y="454"/>
                      </a:lnTo>
                      <a:lnTo>
                        <a:pt x="453" y="681"/>
                      </a:lnTo>
                      <a:lnTo>
                        <a:pt x="567" y="681"/>
                      </a:lnTo>
                      <a:lnTo>
                        <a:pt x="567" y="1021"/>
                      </a:lnTo>
                      <a:lnTo>
                        <a:pt x="340" y="1021"/>
                      </a:lnTo>
                      <a:lnTo>
                        <a:pt x="340" y="794"/>
                      </a:lnTo>
                      <a:lnTo>
                        <a:pt x="113" y="794"/>
                      </a:lnTo>
                      <a:lnTo>
                        <a:pt x="113" y="340"/>
                      </a:lnTo>
                      <a:lnTo>
                        <a:pt x="0" y="340"/>
                      </a:lnTo>
                      <a:lnTo>
                        <a:pt x="0" y="114"/>
                      </a:lnTo>
                      <a:lnTo>
                        <a:pt x="113" y="114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14" name="Freeform 740">
                  <a:extLst>
                    <a:ext uri="{FF2B5EF4-FFF2-40B4-BE49-F238E27FC236}">
                      <a16:creationId xmlns:a16="http://schemas.microsoft.com/office/drawing/2014/main" id="{913C5609-58AA-4362-A837-104C5B78A4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1275" y="1200150"/>
                  <a:ext cx="1079500" cy="2160587"/>
                </a:xfrm>
                <a:custGeom>
                  <a:avLst/>
                  <a:gdLst>
                    <a:gd name="T0" fmla="*/ 340 w 680"/>
                    <a:gd name="T1" fmla="*/ 1361 h 1361"/>
                    <a:gd name="T2" fmla="*/ 227 w 680"/>
                    <a:gd name="T3" fmla="*/ 1361 h 1361"/>
                    <a:gd name="T4" fmla="*/ 227 w 680"/>
                    <a:gd name="T5" fmla="*/ 1021 h 1361"/>
                    <a:gd name="T6" fmla="*/ 113 w 680"/>
                    <a:gd name="T7" fmla="*/ 1021 h 1361"/>
                    <a:gd name="T8" fmla="*/ 113 w 680"/>
                    <a:gd name="T9" fmla="*/ 794 h 1361"/>
                    <a:gd name="T10" fmla="*/ 0 w 680"/>
                    <a:gd name="T11" fmla="*/ 794 h 1361"/>
                    <a:gd name="T12" fmla="*/ 0 w 680"/>
                    <a:gd name="T13" fmla="*/ 567 h 1361"/>
                    <a:gd name="T14" fmla="*/ 113 w 680"/>
                    <a:gd name="T15" fmla="*/ 567 h 1361"/>
                    <a:gd name="T16" fmla="*/ 113 w 680"/>
                    <a:gd name="T17" fmla="*/ 227 h 1361"/>
                    <a:gd name="T18" fmla="*/ 0 w 680"/>
                    <a:gd name="T19" fmla="*/ 227 h 1361"/>
                    <a:gd name="T20" fmla="*/ 0 w 680"/>
                    <a:gd name="T21" fmla="*/ 113 h 1361"/>
                    <a:gd name="T22" fmla="*/ 113 w 680"/>
                    <a:gd name="T23" fmla="*/ 113 h 1361"/>
                    <a:gd name="T24" fmla="*/ 113 w 680"/>
                    <a:gd name="T25" fmla="*/ 0 h 1361"/>
                    <a:gd name="T26" fmla="*/ 340 w 680"/>
                    <a:gd name="T27" fmla="*/ 0 h 1361"/>
                    <a:gd name="T28" fmla="*/ 340 w 680"/>
                    <a:gd name="T29" fmla="*/ 227 h 1361"/>
                    <a:gd name="T30" fmla="*/ 227 w 680"/>
                    <a:gd name="T31" fmla="*/ 227 h 1361"/>
                    <a:gd name="T32" fmla="*/ 227 w 680"/>
                    <a:gd name="T33" fmla="*/ 340 h 1361"/>
                    <a:gd name="T34" fmla="*/ 340 w 680"/>
                    <a:gd name="T35" fmla="*/ 340 h 1361"/>
                    <a:gd name="T36" fmla="*/ 340 w 680"/>
                    <a:gd name="T37" fmla="*/ 227 h 1361"/>
                    <a:gd name="T38" fmla="*/ 453 w 680"/>
                    <a:gd name="T39" fmla="*/ 227 h 1361"/>
                    <a:gd name="T40" fmla="*/ 453 w 680"/>
                    <a:gd name="T41" fmla="*/ 567 h 1361"/>
                    <a:gd name="T42" fmla="*/ 567 w 680"/>
                    <a:gd name="T43" fmla="*/ 567 h 1361"/>
                    <a:gd name="T44" fmla="*/ 567 w 680"/>
                    <a:gd name="T45" fmla="*/ 680 h 1361"/>
                    <a:gd name="T46" fmla="*/ 680 w 680"/>
                    <a:gd name="T47" fmla="*/ 680 h 1361"/>
                    <a:gd name="T48" fmla="*/ 680 w 680"/>
                    <a:gd name="T49" fmla="*/ 794 h 1361"/>
                    <a:gd name="T50" fmla="*/ 567 w 680"/>
                    <a:gd name="T51" fmla="*/ 794 h 1361"/>
                    <a:gd name="T52" fmla="*/ 567 w 680"/>
                    <a:gd name="T53" fmla="*/ 1021 h 1361"/>
                    <a:gd name="T54" fmla="*/ 453 w 680"/>
                    <a:gd name="T55" fmla="*/ 1021 h 1361"/>
                    <a:gd name="T56" fmla="*/ 453 w 680"/>
                    <a:gd name="T57" fmla="*/ 1134 h 1361"/>
                    <a:gd name="T58" fmla="*/ 340 w 680"/>
                    <a:gd name="T59" fmla="*/ 1134 h 1361"/>
                    <a:gd name="T60" fmla="*/ 340 w 680"/>
                    <a:gd name="T61" fmla="*/ 1361 h 1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680" h="1361">
                      <a:moveTo>
                        <a:pt x="340" y="1361"/>
                      </a:moveTo>
                      <a:lnTo>
                        <a:pt x="227" y="1361"/>
                      </a:lnTo>
                      <a:lnTo>
                        <a:pt x="227" y="1021"/>
                      </a:lnTo>
                      <a:lnTo>
                        <a:pt x="113" y="1021"/>
                      </a:lnTo>
                      <a:lnTo>
                        <a:pt x="113" y="794"/>
                      </a:lnTo>
                      <a:lnTo>
                        <a:pt x="0" y="794"/>
                      </a:lnTo>
                      <a:lnTo>
                        <a:pt x="0" y="567"/>
                      </a:lnTo>
                      <a:lnTo>
                        <a:pt x="113" y="567"/>
                      </a:lnTo>
                      <a:lnTo>
                        <a:pt x="113" y="227"/>
                      </a:lnTo>
                      <a:lnTo>
                        <a:pt x="0" y="227"/>
                      </a:lnTo>
                      <a:lnTo>
                        <a:pt x="0" y="113"/>
                      </a:lnTo>
                      <a:lnTo>
                        <a:pt x="113" y="113"/>
                      </a:lnTo>
                      <a:lnTo>
                        <a:pt x="113" y="0"/>
                      </a:lnTo>
                      <a:lnTo>
                        <a:pt x="340" y="0"/>
                      </a:lnTo>
                      <a:lnTo>
                        <a:pt x="340" y="227"/>
                      </a:lnTo>
                      <a:lnTo>
                        <a:pt x="227" y="227"/>
                      </a:lnTo>
                      <a:lnTo>
                        <a:pt x="227" y="340"/>
                      </a:lnTo>
                      <a:lnTo>
                        <a:pt x="340" y="340"/>
                      </a:lnTo>
                      <a:lnTo>
                        <a:pt x="340" y="227"/>
                      </a:lnTo>
                      <a:lnTo>
                        <a:pt x="453" y="227"/>
                      </a:lnTo>
                      <a:lnTo>
                        <a:pt x="453" y="567"/>
                      </a:lnTo>
                      <a:lnTo>
                        <a:pt x="567" y="567"/>
                      </a:lnTo>
                      <a:lnTo>
                        <a:pt x="567" y="680"/>
                      </a:lnTo>
                      <a:lnTo>
                        <a:pt x="680" y="680"/>
                      </a:lnTo>
                      <a:lnTo>
                        <a:pt x="680" y="794"/>
                      </a:lnTo>
                      <a:lnTo>
                        <a:pt x="567" y="794"/>
                      </a:lnTo>
                      <a:lnTo>
                        <a:pt x="567" y="1021"/>
                      </a:lnTo>
                      <a:lnTo>
                        <a:pt x="453" y="1021"/>
                      </a:lnTo>
                      <a:lnTo>
                        <a:pt x="453" y="1134"/>
                      </a:lnTo>
                      <a:lnTo>
                        <a:pt x="340" y="1134"/>
                      </a:lnTo>
                      <a:lnTo>
                        <a:pt x="340" y="136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15" name="Freeform 741">
                  <a:extLst>
                    <a:ext uri="{FF2B5EF4-FFF2-40B4-BE49-F238E27FC236}">
                      <a16:creationId xmlns:a16="http://schemas.microsoft.com/office/drawing/2014/main" id="{DF366DF1-4984-4F29-B906-219F64971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0413" y="1560513"/>
                  <a:ext cx="541337" cy="719137"/>
                </a:xfrm>
                <a:custGeom>
                  <a:avLst/>
                  <a:gdLst>
                    <a:gd name="T0" fmla="*/ 0 w 341"/>
                    <a:gd name="T1" fmla="*/ 0 h 453"/>
                    <a:gd name="T2" fmla="*/ 114 w 341"/>
                    <a:gd name="T3" fmla="*/ 0 h 453"/>
                    <a:gd name="T4" fmla="*/ 114 w 341"/>
                    <a:gd name="T5" fmla="*/ 227 h 453"/>
                    <a:gd name="T6" fmla="*/ 227 w 341"/>
                    <a:gd name="T7" fmla="*/ 227 h 453"/>
                    <a:gd name="T8" fmla="*/ 227 w 341"/>
                    <a:gd name="T9" fmla="*/ 340 h 453"/>
                    <a:gd name="T10" fmla="*/ 341 w 341"/>
                    <a:gd name="T11" fmla="*/ 340 h 453"/>
                    <a:gd name="T12" fmla="*/ 341 w 341"/>
                    <a:gd name="T13" fmla="*/ 453 h 453"/>
                    <a:gd name="T14" fmla="*/ 114 w 341"/>
                    <a:gd name="T15" fmla="*/ 453 h 453"/>
                    <a:gd name="T16" fmla="*/ 114 w 341"/>
                    <a:gd name="T17" fmla="*/ 340 h 453"/>
                    <a:gd name="T18" fmla="*/ 0 w 341"/>
                    <a:gd name="T19" fmla="*/ 340 h 453"/>
                    <a:gd name="T20" fmla="*/ 0 w 341"/>
                    <a:gd name="T21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1" h="453">
                      <a:moveTo>
                        <a:pt x="0" y="0"/>
                      </a:moveTo>
                      <a:lnTo>
                        <a:pt x="114" y="0"/>
                      </a:lnTo>
                      <a:lnTo>
                        <a:pt x="114" y="227"/>
                      </a:lnTo>
                      <a:lnTo>
                        <a:pt x="227" y="227"/>
                      </a:lnTo>
                      <a:lnTo>
                        <a:pt x="227" y="340"/>
                      </a:lnTo>
                      <a:lnTo>
                        <a:pt x="341" y="340"/>
                      </a:lnTo>
                      <a:lnTo>
                        <a:pt x="341" y="453"/>
                      </a:lnTo>
                      <a:lnTo>
                        <a:pt x="114" y="453"/>
                      </a:lnTo>
                      <a:lnTo>
                        <a:pt x="114" y="340"/>
                      </a:lnTo>
                      <a:lnTo>
                        <a:pt x="0" y="3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16" name="Freeform 742">
                  <a:extLst>
                    <a:ext uri="{FF2B5EF4-FFF2-40B4-BE49-F238E27FC236}">
                      <a16:creationId xmlns:a16="http://schemas.microsoft.com/office/drawing/2014/main" id="{4E096000-E788-469E-B39B-589FA3BE07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0663" y="5700713"/>
                  <a:ext cx="360362" cy="179387"/>
                </a:xfrm>
                <a:custGeom>
                  <a:avLst/>
                  <a:gdLst>
                    <a:gd name="T0" fmla="*/ 0 w 227"/>
                    <a:gd name="T1" fmla="*/ 0 h 113"/>
                    <a:gd name="T2" fmla="*/ 0 w 227"/>
                    <a:gd name="T3" fmla="*/ 113 h 113"/>
                    <a:gd name="T4" fmla="*/ 227 w 227"/>
                    <a:gd name="T5" fmla="*/ 113 h 113"/>
                    <a:gd name="T6" fmla="*/ 227 w 227"/>
                    <a:gd name="T7" fmla="*/ 0 h 113"/>
                    <a:gd name="T8" fmla="*/ 0 w 227"/>
                    <a:gd name="T9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113">
                      <a:moveTo>
                        <a:pt x="0" y="0"/>
                      </a:moveTo>
                      <a:lnTo>
                        <a:pt x="0" y="113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17" name="Freeform 743">
                  <a:extLst>
                    <a:ext uri="{FF2B5EF4-FFF2-40B4-BE49-F238E27FC236}">
                      <a16:creationId xmlns:a16="http://schemas.microsoft.com/office/drawing/2014/main" id="{BEE5D48B-BC27-45C9-B17B-D8699F2B8B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00913" y="5700713"/>
                  <a:ext cx="539750" cy="360362"/>
                </a:xfrm>
                <a:custGeom>
                  <a:avLst/>
                  <a:gdLst>
                    <a:gd name="T0" fmla="*/ 340 w 340"/>
                    <a:gd name="T1" fmla="*/ 0 h 227"/>
                    <a:gd name="T2" fmla="*/ 0 w 340"/>
                    <a:gd name="T3" fmla="*/ 0 h 227"/>
                    <a:gd name="T4" fmla="*/ 0 w 340"/>
                    <a:gd name="T5" fmla="*/ 113 h 227"/>
                    <a:gd name="T6" fmla="*/ 113 w 340"/>
                    <a:gd name="T7" fmla="*/ 113 h 227"/>
                    <a:gd name="T8" fmla="*/ 113 w 340"/>
                    <a:gd name="T9" fmla="*/ 227 h 227"/>
                    <a:gd name="T10" fmla="*/ 340 w 340"/>
                    <a:gd name="T11" fmla="*/ 227 h 227"/>
                    <a:gd name="T12" fmla="*/ 340 w 340"/>
                    <a:gd name="T13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0" h="227">
                      <a:moveTo>
                        <a:pt x="340" y="0"/>
                      </a:move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113" y="113"/>
                      </a:lnTo>
                      <a:lnTo>
                        <a:pt x="113" y="227"/>
                      </a:lnTo>
                      <a:lnTo>
                        <a:pt x="340" y="227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18" name="Freeform 750">
                  <a:extLst>
                    <a:ext uri="{FF2B5EF4-FFF2-40B4-BE49-F238E27FC236}">
                      <a16:creationId xmlns:a16="http://schemas.microsoft.com/office/drawing/2014/main" id="{FC3F7936-3228-426F-98C8-2BE6861183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0938" y="8040688"/>
                  <a:ext cx="179387" cy="180975"/>
                </a:xfrm>
                <a:custGeom>
                  <a:avLst/>
                  <a:gdLst>
                    <a:gd name="T0" fmla="*/ 56 w 113"/>
                    <a:gd name="T1" fmla="*/ 0 h 114"/>
                    <a:gd name="T2" fmla="*/ 0 w 113"/>
                    <a:gd name="T3" fmla="*/ 0 h 114"/>
                    <a:gd name="T4" fmla="*/ 0 w 113"/>
                    <a:gd name="T5" fmla="*/ 57 h 114"/>
                    <a:gd name="T6" fmla="*/ 0 w 113"/>
                    <a:gd name="T7" fmla="*/ 114 h 114"/>
                    <a:gd name="T8" fmla="*/ 113 w 113"/>
                    <a:gd name="T9" fmla="*/ 114 h 114"/>
                    <a:gd name="T10" fmla="*/ 113 w 113"/>
                    <a:gd name="T11" fmla="*/ 0 h 114"/>
                    <a:gd name="T12" fmla="*/ 56 w 113"/>
                    <a:gd name="T13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3" h="114">
                      <a:moveTo>
                        <a:pt x="56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0" y="114"/>
                      </a:lnTo>
                      <a:lnTo>
                        <a:pt x="113" y="114"/>
                      </a:lnTo>
                      <a:lnTo>
                        <a:pt x="113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19" name="Freeform 752">
                  <a:extLst>
                    <a:ext uri="{FF2B5EF4-FFF2-40B4-BE49-F238E27FC236}">
                      <a16:creationId xmlns:a16="http://schemas.microsoft.com/office/drawing/2014/main" id="{7C0F448D-6DE0-4E50-AD9B-9AED40BE80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0575" y="8040688"/>
                  <a:ext cx="900112" cy="1081087"/>
                </a:xfrm>
                <a:custGeom>
                  <a:avLst/>
                  <a:gdLst>
                    <a:gd name="T0" fmla="*/ 227 w 567"/>
                    <a:gd name="T1" fmla="*/ 0 h 681"/>
                    <a:gd name="T2" fmla="*/ 113 w 567"/>
                    <a:gd name="T3" fmla="*/ 0 h 681"/>
                    <a:gd name="T4" fmla="*/ 113 w 567"/>
                    <a:gd name="T5" fmla="*/ 114 h 681"/>
                    <a:gd name="T6" fmla="*/ 0 w 567"/>
                    <a:gd name="T7" fmla="*/ 114 h 681"/>
                    <a:gd name="T8" fmla="*/ 0 w 567"/>
                    <a:gd name="T9" fmla="*/ 227 h 681"/>
                    <a:gd name="T10" fmla="*/ 113 w 567"/>
                    <a:gd name="T11" fmla="*/ 227 h 681"/>
                    <a:gd name="T12" fmla="*/ 113 w 567"/>
                    <a:gd name="T13" fmla="*/ 454 h 681"/>
                    <a:gd name="T14" fmla="*/ 227 w 567"/>
                    <a:gd name="T15" fmla="*/ 454 h 681"/>
                    <a:gd name="T16" fmla="*/ 227 w 567"/>
                    <a:gd name="T17" fmla="*/ 681 h 681"/>
                    <a:gd name="T18" fmla="*/ 340 w 567"/>
                    <a:gd name="T19" fmla="*/ 681 h 681"/>
                    <a:gd name="T20" fmla="*/ 340 w 567"/>
                    <a:gd name="T21" fmla="*/ 567 h 681"/>
                    <a:gd name="T22" fmla="*/ 567 w 567"/>
                    <a:gd name="T23" fmla="*/ 567 h 681"/>
                    <a:gd name="T24" fmla="*/ 567 w 567"/>
                    <a:gd name="T25" fmla="*/ 340 h 681"/>
                    <a:gd name="T26" fmla="*/ 454 w 567"/>
                    <a:gd name="T27" fmla="*/ 340 h 681"/>
                    <a:gd name="T28" fmla="*/ 454 w 567"/>
                    <a:gd name="T29" fmla="*/ 114 h 681"/>
                    <a:gd name="T30" fmla="*/ 227 w 567"/>
                    <a:gd name="T31" fmla="*/ 114 h 681"/>
                    <a:gd name="T32" fmla="*/ 227 w 567"/>
                    <a:gd name="T33" fmla="*/ 0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67" h="681">
                      <a:moveTo>
                        <a:pt x="227" y="0"/>
                      </a:moveTo>
                      <a:lnTo>
                        <a:pt x="113" y="0"/>
                      </a:lnTo>
                      <a:lnTo>
                        <a:pt x="113" y="114"/>
                      </a:lnTo>
                      <a:lnTo>
                        <a:pt x="0" y="114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454"/>
                      </a:lnTo>
                      <a:lnTo>
                        <a:pt x="227" y="454"/>
                      </a:lnTo>
                      <a:lnTo>
                        <a:pt x="227" y="681"/>
                      </a:lnTo>
                      <a:lnTo>
                        <a:pt x="340" y="681"/>
                      </a:lnTo>
                      <a:lnTo>
                        <a:pt x="340" y="567"/>
                      </a:lnTo>
                      <a:lnTo>
                        <a:pt x="567" y="567"/>
                      </a:lnTo>
                      <a:lnTo>
                        <a:pt x="567" y="340"/>
                      </a:lnTo>
                      <a:lnTo>
                        <a:pt x="454" y="340"/>
                      </a:lnTo>
                      <a:lnTo>
                        <a:pt x="454" y="114"/>
                      </a:lnTo>
                      <a:lnTo>
                        <a:pt x="227" y="114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ACA1AAE5-C1EA-4FBF-AC8B-395F110BE14B}"/>
                </a:ext>
              </a:extLst>
            </p:cNvPr>
            <p:cNvGrpSpPr/>
            <p:nvPr/>
          </p:nvGrpSpPr>
          <p:grpSpPr>
            <a:xfrm>
              <a:off x="6348363" y="5637087"/>
              <a:ext cx="1737304" cy="1527813"/>
              <a:chOff x="6348363" y="5637087"/>
              <a:chExt cx="1737304" cy="1527813"/>
            </a:xfrm>
          </p:grpSpPr>
          <p:sp>
            <p:nvSpPr>
              <p:cNvPr id="466" name="テキスト ボックス 465">
                <a:extLst>
                  <a:ext uri="{FF2B5EF4-FFF2-40B4-BE49-F238E27FC236}">
                    <a16:creationId xmlns:a16="http://schemas.microsoft.com/office/drawing/2014/main" id="{62EBA348-0F97-4C02-88CA-F9AB95FE709D}"/>
                  </a:ext>
                </a:extLst>
              </p:cNvPr>
              <p:cNvSpPr txBox="1"/>
              <p:nvPr/>
            </p:nvSpPr>
            <p:spPr>
              <a:xfrm>
                <a:off x="6860543" y="6918679"/>
                <a:ext cx="441146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1000" dirty="0"/>
                  <a:t>南区</a:t>
                </a:r>
              </a:p>
            </p:txBody>
          </p:sp>
          <p:sp>
            <p:nvSpPr>
              <p:cNvPr id="467" name="テキスト ボックス 466">
                <a:extLst>
                  <a:ext uri="{FF2B5EF4-FFF2-40B4-BE49-F238E27FC236}">
                    <a16:creationId xmlns:a16="http://schemas.microsoft.com/office/drawing/2014/main" id="{4405B174-0BF2-4ACC-8A6F-BC5BC4495617}"/>
                  </a:ext>
                </a:extLst>
              </p:cNvPr>
              <p:cNvSpPr txBox="1"/>
              <p:nvPr/>
            </p:nvSpPr>
            <p:spPr>
              <a:xfrm>
                <a:off x="6611678" y="5637087"/>
                <a:ext cx="441146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1000" dirty="0"/>
                  <a:t>堺区</a:t>
                </a:r>
              </a:p>
            </p:txBody>
          </p:sp>
          <p:sp>
            <p:nvSpPr>
              <p:cNvPr id="468" name="テキスト ボックス 467">
                <a:extLst>
                  <a:ext uri="{FF2B5EF4-FFF2-40B4-BE49-F238E27FC236}">
                    <a16:creationId xmlns:a16="http://schemas.microsoft.com/office/drawing/2014/main" id="{DA5B3CDC-9AC8-4363-B69D-45F89303FF8B}"/>
                  </a:ext>
                </a:extLst>
              </p:cNvPr>
              <p:cNvSpPr txBox="1"/>
              <p:nvPr/>
            </p:nvSpPr>
            <p:spPr>
              <a:xfrm>
                <a:off x="6904216" y="6315888"/>
                <a:ext cx="441146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1000" dirty="0"/>
                  <a:t>中区</a:t>
                </a:r>
              </a:p>
            </p:txBody>
          </p:sp>
          <p:sp>
            <p:nvSpPr>
              <p:cNvPr id="469" name="テキスト ボックス 468">
                <a:extLst>
                  <a:ext uri="{FF2B5EF4-FFF2-40B4-BE49-F238E27FC236}">
                    <a16:creationId xmlns:a16="http://schemas.microsoft.com/office/drawing/2014/main" id="{4565C506-A038-4D86-8235-1C7B541F83F5}"/>
                  </a:ext>
                </a:extLst>
              </p:cNvPr>
              <p:cNvSpPr txBox="1"/>
              <p:nvPr/>
            </p:nvSpPr>
            <p:spPr>
              <a:xfrm>
                <a:off x="7170827" y="6151562"/>
                <a:ext cx="441146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1000" dirty="0"/>
                  <a:t>東区</a:t>
                </a:r>
              </a:p>
            </p:txBody>
          </p:sp>
          <p:sp>
            <p:nvSpPr>
              <p:cNvPr id="470" name="テキスト ボックス 469">
                <a:extLst>
                  <a:ext uri="{FF2B5EF4-FFF2-40B4-BE49-F238E27FC236}">
                    <a16:creationId xmlns:a16="http://schemas.microsoft.com/office/drawing/2014/main" id="{F264659D-B023-41EB-89E1-0D22A4D76F02}"/>
                  </a:ext>
                </a:extLst>
              </p:cNvPr>
              <p:cNvSpPr txBox="1"/>
              <p:nvPr/>
            </p:nvSpPr>
            <p:spPr>
              <a:xfrm>
                <a:off x="7516280" y="6298997"/>
                <a:ext cx="56938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1000" dirty="0"/>
                  <a:t>美原区</a:t>
                </a:r>
              </a:p>
            </p:txBody>
          </p:sp>
          <p:sp>
            <p:nvSpPr>
              <p:cNvPr id="471" name="テキスト ボックス 470">
                <a:extLst>
                  <a:ext uri="{FF2B5EF4-FFF2-40B4-BE49-F238E27FC236}">
                    <a16:creationId xmlns:a16="http://schemas.microsoft.com/office/drawing/2014/main" id="{0A9F376F-82B3-4299-9EB3-743F4D9D0849}"/>
                  </a:ext>
                </a:extLst>
              </p:cNvPr>
              <p:cNvSpPr txBox="1"/>
              <p:nvPr/>
            </p:nvSpPr>
            <p:spPr>
              <a:xfrm>
                <a:off x="6348363" y="6028452"/>
                <a:ext cx="441146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1000" dirty="0"/>
                  <a:t>西区</a:t>
                </a:r>
              </a:p>
            </p:txBody>
          </p:sp>
          <p:sp>
            <p:nvSpPr>
              <p:cNvPr id="472" name="テキスト ボックス 471">
                <a:extLst>
                  <a:ext uri="{FF2B5EF4-FFF2-40B4-BE49-F238E27FC236}">
                    <a16:creationId xmlns:a16="http://schemas.microsoft.com/office/drawing/2014/main" id="{31691AAC-1784-43E9-9EDF-2653952C6E02}"/>
                  </a:ext>
                </a:extLst>
              </p:cNvPr>
              <p:cNvSpPr txBox="1"/>
              <p:nvPr/>
            </p:nvSpPr>
            <p:spPr>
              <a:xfrm>
                <a:off x="7013665" y="5757783"/>
                <a:ext cx="441146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1000" dirty="0"/>
                  <a:t>北区</a:t>
                </a:r>
              </a:p>
            </p:txBody>
          </p: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5AEA5A07-23EA-484B-9B2B-5670A3CCCCC8}"/>
                </a:ext>
              </a:extLst>
            </p:cNvPr>
            <p:cNvGrpSpPr/>
            <p:nvPr/>
          </p:nvGrpSpPr>
          <p:grpSpPr>
            <a:xfrm>
              <a:off x="6007002" y="3719810"/>
              <a:ext cx="2257355" cy="1923665"/>
              <a:chOff x="6007002" y="3719810"/>
              <a:chExt cx="2257355" cy="1923665"/>
            </a:xfrm>
          </p:grpSpPr>
          <p:sp>
            <p:nvSpPr>
              <p:cNvPr id="442" name="テキスト ボックス 441">
                <a:extLst>
                  <a:ext uri="{FF2B5EF4-FFF2-40B4-BE49-F238E27FC236}">
                    <a16:creationId xmlns:a16="http://schemas.microsoft.com/office/drawing/2014/main" id="{720507D3-06E1-4DAE-8217-642507DAE15E}"/>
                  </a:ext>
                </a:extLst>
              </p:cNvPr>
              <p:cNvSpPr txBox="1"/>
              <p:nvPr/>
            </p:nvSpPr>
            <p:spPr>
              <a:xfrm>
                <a:off x="7471036" y="5140324"/>
                <a:ext cx="569388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sz="1000" dirty="0"/>
                  <a:t>平野区</a:t>
                </a:r>
              </a:p>
            </p:txBody>
          </p:sp>
          <p:sp>
            <p:nvSpPr>
              <p:cNvPr id="443" name="テキスト ボックス 442">
                <a:extLst>
                  <a:ext uri="{FF2B5EF4-FFF2-40B4-BE49-F238E27FC236}">
                    <a16:creationId xmlns:a16="http://schemas.microsoft.com/office/drawing/2014/main" id="{CFA52CA1-B29B-4D08-9221-4AFCAABFA174}"/>
                  </a:ext>
                </a:extLst>
              </p:cNvPr>
              <p:cNvSpPr txBox="1"/>
              <p:nvPr/>
            </p:nvSpPr>
            <p:spPr>
              <a:xfrm>
                <a:off x="6523050" y="3912314"/>
                <a:ext cx="56938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1000" dirty="0"/>
                  <a:t>淀川区</a:t>
                </a:r>
              </a:p>
            </p:txBody>
          </p:sp>
          <p:sp>
            <p:nvSpPr>
              <p:cNvPr id="444" name="テキスト ボックス 443">
                <a:extLst>
                  <a:ext uri="{FF2B5EF4-FFF2-40B4-BE49-F238E27FC236}">
                    <a16:creationId xmlns:a16="http://schemas.microsoft.com/office/drawing/2014/main" id="{5C51595A-4882-42FF-96C4-9269EC67CEE7}"/>
                  </a:ext>
                </a:extLst>
              </p:cNvPr>
              <p:cNvSpPr txBox="1"/>
              <p:nvPr/>
            </p:nvSpPr>
            <p:spPr>
              <a:xfrm>
                <a:off x="7030884" y="4080504"/>
                <a:ext cx="56938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1000" dirty="0"/>
                  <a:t>都島区</a:t>
                </a:r>
              </a:p>
            </p:txBody>
          </p:sp>
          <p:sp>
            <p:nvSpPr>
              <p:cNvPr id="445" name="正方形/長方形 444">
                <a:extLst>
                  <a:ext uri="{FF2B5EF4-FFF2-40B4-BE49-F238E27FC236}">
                    <a16:creationId xmlns:a16="http://schemas.microsoft.com/office/drawing/2014/main" id="{5713AF99-E2EC-4C08-A95C-721D78035987}"/>
                  </a:ext>
                </a:extLst>
              </p:cNvPr>
              <p:cNvSpPr/>
              <p:nvPr/>
            </p:nvSpPr>
            <p:spPr>
              <a:xfrm>
                <a:off x="6476469" y="4362074"/>
                <a:ext cx="56938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福島区</a:t>
                </a:r>
              </a:p>
            </p:txBody>
          </p:sp>
          <p:sp>
            <p:nvSpPr>
              <p:cNvPr id="446" name="正方形/長方形 445">
                <a:extLst>
                  <a:ext uri="{FF2B5EF4-FFF2-40B4-BE49-F238E27FC236}">
                    <a16:creationId xmlns:a16="http://schemas.microsoft.com/office/drawing/2014/main" id="{A6C138A3-F855-4C15-A04A-86A5D91C51AF}"/>
                  </a:ext>
                </a:extLst>
              </p:cNvPr>
              <p:cNvSpPr/>
              <p:nvPr/>
            </p:nvSpPr>
            <p:spPr>
              <a:xfrm>
                <a:off x="6090394" y="4612919"/>
                <a:ext cx="56938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此花区</a:t>
                </a:r>
              </a:p>
            </p:txBody>
          </p:sp>
          <p:sp>
            <p:nvSpPr>
              <p:cNvPr id="447" name="正方形/長方形 446">
                <a:extLst>
                  <a:ext uri="{FF2B5EF4-FFF2-40B4-BE49-F238E27FC236}">
                    <a16:creationId xmlns:a16="http://schemas.microsoft.com/office/drawing/2014/main" id="{CF91CED0-A059-43E7-98F6-43871EA487EE}"/>
                  </a:ext>
                </a:extLst>
              </p:cNvPr>
              <p:cNvSpPr/>
              <p:nvPr/>
            </p:nvSpPr>
            <p:spPr>
              <a:xfrm>
                <a:off x="6263483" y="4816712"/>
                <a:ext cx="441146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港区</a:t>
                </a:r>
              </a:p>
            </p:txBody>
          </p:sp>
          <p:sp>
            <p:nvSpPr>
              <p:cNvPr id="448" name="正方形/長方形 447">
                <a:extLst>
                  <a:ext uri="{FF2B5EF4-FFF2-40B4-BE49-F238E27FC236}">
                    <a16:creationId xmlns:a16="http://schemas.microsoft.com/office/drawing/2014/main" id="{398710BA-D38A-45C3-ABF9-13866FE2D9F3}"/>
                  </a:ext>
                </a:extLst>
              </p:cNvPr>
              <p:cNvSpPr/>
              <p:nvPr/>
            </p:nvSpPr>
            <p:spPr>
              <a:xfrm>
                <a:off x="6301574" y="5017214"/>
                <a:ext cx="56938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大正区</a:t>
                </a:r>
              </a:p>
            </p:txBody>
          </p:sp>
          <p:sp>
            <p:nvSpPr>
              <p:cNvPr id="449" name="正方形/長方形 448">
                <a:extLst>
                  <a:ext uri="{FF2B5EF4-FFF2-40B4-BE49-F238E27FC236}">
                    <a16:creationId xmlns:a16="http://schemas.microsoft.com/office/drawing/2014/main" id="{C16F2BED-DBF3-4374-B984-82A92614FB32}"/>
                  </a:ext>
                </a:extLst>
              </p:cNvPr>
              <p:cNvSpPr/>
              <p:nvPr/>
            </p:nvSpPr>
            <p:spPr>
              <a:xfrm>
                <a:off x="6585834" y="4587795"/>
                <a:ext cx="441146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450" name="正方形/長方形 449">
                <a:extLst>
                  <a:ext uri="{FF2B5EF4-FFF2-40B4-BE49-F238E27FC236}">
                    <a16:creationId xmlns:a16="http://schemas.microsoft.com/office/drawing/2014/main" id="{23DF028D-D034-4560-AA8F-47CB62C34865}"/>
                  </a:ext>
                </a:extLst>
              </p:cNvPr>
              <p:cNvSpPr/>
              <p:nvPr/>
            </p:nvSpPr>
            <p:spPr>
              <a:xfrm>
                <a:off x="6997343" y="4723890"/>
                <a:ext cx="69762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天王寺区</a:t>
                </a:r>
              </a:p>
            </p:txBody>
          </p:sp>
          <p:sp>
            <p:nvSpPr>
              <p:cNvPr id="451" name="正方形/長方形 450">
                <a:extLst>
                  <a:ext uri="{FF2B5EF4-FFF2-40B4-BE49-F238E27FC236}">
                    <a16:creationId xmlns:a16="http://schemas.microsoft.com/office/drawing/2014/main" id="{8EF7F0CD-4143-4A88-ABFF-7E7C0BB57B37}"/>
                  </a:ext>
                </a:extLst>
              </p:cNvPr>
              <p:cNvSpPr/>
              <p:nvPr/>
            </p:nvSpPr>
            <p:spPr>
              <a:xfrm>
                <a:off x="6598079" y="4755277"/>
                <a:ext cx="56938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浪速区</a:t>
                </a:r>
              </a:p>
            </p:txBody>
          </p:sp>
          <p:sp>
            <p:nvSpPr>
              <p:cNvPr id="452" name="正方形/長方形 451">
                <a:extLst>
                  <a:ext uri="{FF2B5EF4-FFF2-40B4-BE49-F238E27FC236}">
                    <a16:creationId xmlns:a16="http://schemas.microsoft.com/office/drawing/2014/main" id="{EA22C63B-D382-4CD7-8EC3-7E2E4D1EA53C}"/>
                  </a:ext>
                </a:extLst>
              </p:cNvPr>
              <p:cNvSpPr/>
              <p:nvPr/>
            </p:nvSpPr>
            <p:spPr>
              <a:xfrm>
                <a:off x="6007002" y="4206595"/>
                <a:ext cx="69762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西淀川区</a:t>
                </a:r>
              </a:p>
            </p:txBody>
          </p:sp>
          <p:sp>
            <p:nvSpPr>
              <p:cNvPr id="453" name="正方形/長方形 452">
                <a:extLst>
                  <a:ext uri="{FF2B5EF4-FFF2-40B4-BE49-F238E27FC236}">
                    <a16:creationId xmlns:a16="http://schemas.microsoft.com/office/drawing/2014/main" id="{8CB6F525-48B3-479D-A3CB-7195FFB599AC}"/>
                  </a:ext>
                </a:extLst>
              </p:cNvPr>
              <p:cNvSpPr/>
              <p:nvPr/>
            </p:nvSpPr>
            <p:spPr>
              <a:xfrm>
                <a:off x="7023337" y="3719810"/>
                <a:ext cx="69762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東淀川区</a:t>
                </a:r>
              </a:p>
            </p:txBody>
          </p:sp>
          <p:sp>
            <p:nvSpPr>
              <p:cNvPr id="454" name="正方形/長方形 453">
                <a:extLst>
                  <a:ext uri="{FF2B5EF4-FFF2-40B4-BE49-F238E27FC236}">
                    <a16:creationId xmlns:a16="http://schemas.microsoft.com/office/drawing/2014/main" id="{1E9887FE-352F-4A61-8804-5E86035D54B1}"/>
                  </a:ext>
                </a:extLst>
              </p:cNvPr>
              <p:cNvSpPr/>
              <p:nvPr/>
            </p:nvSpPr>
            <p:spPr>
              <a:xfrm>
                <a:off x="7263282" y="4554304"/>
                <a:ext cx="56938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東成区</a:t>
                </a:r>
              </a:p>
            </p:txBody>
          </p:sp>
          <p:sp>
            <p:nvSpPr>
              <p:cNvPr id="455" name="正方形/長方形 454">
                <a:extLst>
                  <a:ext uri="{FF2B5EF4-FFF2-40B4-BE49-F238E27FC236}">
                    <a16:creationId xmlns:a16="http://schemas.microsoft.com/office/drawing/2014/main" id="{15C7DB99-65C3-4772-B987-BB7DFF10C0CB}"/>
                  </a:ext>
                </a:extLst>
              </p:cNvPr>
              <p:cNvSpPr/>
              <p:nvPr/>
            </p:nvSpPr>
            <p:spPr>
              <a:xfrm>
                <a:off x="7296855" y="4866004"/>
                <a:ext cx="56938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生野区</a:t>
                </a:r>
              </a:p>
            </p:txBody>
          </p:sp>
          <p:sp>
            <p:nvSpPr>
              <p:cNvPr id="456" name="正方形/長方形 455">
                <a:extLst>
                  <a:ext uri="{FF2B5EF4-FFF2-40B4-BE49-F238E27FC236}">
                    <a16:creationId xmlns:a16="http://schemas.microsoft.com/office/drawing/2014/main" id="{FB35750E-B817-45AE-8507-0D8D379A72DA}"/>
                  </a:ext>
                </a:extLst>
              </p:cNvPr>
              <p:cNvSpPr/>
              <p:nvPr/>
            </p:nvSpPr>
            <p:spPr>
              <a:xfrm>
                <a:off x="7381741" y="3932193"/>
                <a:ext cx="441146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旭区</a:t>
                </a:r>
              </a:p>
            </p:txBody>
          </p:sp>
          <p:sp>
            <p:nvSpPr>
              <p:cNvPr id="457" name="正方形/長方形 456">
                <a:extLst>
                  <a:ext uri="{FF2B5EF4-FFF2-40B4-BE49-F238E27FC236}">
                    <a16:creationId xmlns:a16="http://schemas.microsoft.com/office/drawing/2014/main" id="{48978FD5-F477-4181-A4D2-CE5544781C3B}"/>
                  </a:ext>
                </a:extLst>
              </p:cNvPr>
              <p:cNvSpPr/>
              <p:nvPr/>
            </p:nvSpPr>
            <p:spPr>
              <a:xfrm>
                <a:off x="7186343" y="4305300"/>
                <a:ext cx="56938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城東区</a:t>
                </a:r>
              </a:p>
            </p:txBody>
          </p:sp>
          <p:sp>
            <p:nvSpPr>
              <p:cNvPr id="458" name="正方形/長方形 457">
                <a:extLst>
                  <a:ext uri="{FF2B5EF4-FFF2-40B4-BE49-F238E27FC236}">
                    <a16:creationId xmlns:a16="http://schemas.microsoft.com/office/drawing/2014/main" id="{596ABF70-11B5-4BC5-876C-9204B35927F7}"/>
                  </a:ext>
                </a:extLst>
              </p:cNvPr>
              <p:cNvSpPr/>
              <p:nvPr/>
            </p:nvSpPr>
            <p:spPr>
              <a:xfrm>
                <a:off x="6855709" y="4226639"/>
                <a:ext cx="441146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459" name="正方形/長方形 458">
                <a:extLst>
                  <a:ext uri="{FF2B5EF4-FFF2-40B4-BE49-F238E27FC236}">
                    <a16:creationId xmlns:a16="http://schemas.microsoft.com/office/drawing/2014/main" id="{0156F0DA-68F7-44E9-9A9A-D501E07C2F21}"/>
                  </a:ext>
                </a:extLst>
              </p:cNvPr>
              <p:cNvSpPr/>
              <p:nvPr/>
            </p:nvSpPr>
            <p:spPr>
              <a:xfrm>
                <a:off x="6851644" y="4542551"/>
                <a:ext cx="56938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460" name="正方形/長方形 459">
                <a:extLst>
                  <a:ext uri="{FF2B5EF4-FFF2-40B4-BE49-F238E27FC236}">
                    <a16:creationId xmlns:a16="http://schemas.microsoft.com/office/drawing/2014/main" id="{0E2D50C6-7180-41A0-9400-F8A6AB40F206}"/>
                  </a:ext>
                </a:extLst>
              </p:cNvPr>
              <p:cNvSpPr/>
              <p:nvPr/>
            </p:nvSpPr>
            <p:spPr>
              <a:xfrm>
                <a:off x="6187718" y="5236479"/>
                <a:ext cx="69762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住之江区</a:t>
                </a:r>
              </a:p>
            </p:txBody>
          </p:sp>
          <p:sp>
            <p:nvSpPr>
              <p:cNvPr id="461" name="正方形/長方形 460">
                <a:extLst>
                  <a:ext uri="{FF2B5EF4-FFF2-40B4-BE49-F238E27FC236}">
                    <a16:creationId xmlns:a16="http://schemas.microsoft.com/office/drawing/2014/main" id="{FE498DA4-402E-49D2-995F-81D62F660933}"/>
                  </a:ext>
                </a:extLst>
              </p:cNvPr>
              <p:cNvSpPr/>
              <p:nvPr/>
            </p:nvSpPr>
            <p:spPr>
              <a:xfrm>
                <a:off x="6818653" y="5094451"/>
                <a:ext cx="69762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阿倍野区</a:t>
                </a:r>
              </a:p>
            </p:txBody>
          </p:sp>
          <p:sp>
            <p:nvSpPr>
              <p:cNvPr id="462" name="正方形/長方形 461">
                <a:extLst>
                  <a:ext uri="{FF2B5EF4-FFF2-40B4-BE49-F238E27FC236}">
                    <a16:creationId xmlns:a16="http://schemas.microsoft.com/office/drawing/2014/main" id="{F0497D82-3B02-48F6-BEC0-FAC4C11047A5}"/>
                  </a:ext>
                </a:extLst>
              </p:cNvPr>
              <p:cNvSpPr/>
              <p:nvPr/>
            </p:nvSpPr>
            <p:spPr>
              <a:xfrm>
                <a:off x="6790793" y="5397254"/>
                <a:ext cx="56938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住吉区</a:t>
                </a:r>
              </a:p>
            </p:txBody>
          </p:sp>
          <p:sp>
            <p:nvSpPr>
              <p:cNvPr id="463" name="正方形/長方形 462">
                <a:extLst>
                  <a:ext uri="{FF2B5EF4-FFF2-40B4-BE49-F238E27FC236}">
                    <a16:creationId xmlns:a16="http://schemas.microsoft.com/office/drawing/2014/main" id="{D1835713-6FD0-4315-9520-8071845A597A}"/>
                  </a:ext>
                </a:extLst>
              </p:cNvPr>
              <p:cNvSpPr/>
              <p:nvPr/>
            </p:nvSpPr>
            <p:spPr>
              <a:xfrm>
                <a:off x="7031038" y="5273179"/>
                <a:ext cx="69762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東住吉区</a:t>
                </a:r>
              </a:p>
            </p:txBody>
          </p:sp>
          <p:sp>
            <p:nvSpPr>
              <p:cNvPr id="464" name="正方形/長方形 463">
                <a:extLst>
                  <a:ext uri="{FF2B5EF4-FFF2-40B4-BE49-F238E27FC236}">
                    <a16:creationId xmlns:a16="http://schemas.microsoft.com/office/drawing/2014/main" id="{770EB761-A692-4C2B-9EDA-CF89B30F2F68}"/>
                  </a:ext>
                </a:extLst>
              </p:cNvPr>
              <p:cNvSpPr/>
              <p:nvPr/>
            </p:nvSpPr>
            <p:spPr>
              <a:xfrm>
                <a:off x="6690671" y="4947364"/>
                <a:ext cx="56938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西成区</a:t>
                </a:r>
              </a:p>
            </p:txBody>
          </p:sp>
          <p:sp>
            <p:nvSpPr>
              <p:cNvPr id="465" name="正方形/長方形 464">
                <a:extLst>
                  <a:ext uri="{FF2B5EF4-FFF2-40B4-BE49-F238E27FC236}">
                    <a16:creationId xmlns:a16="http://schemas.microsoft.com/office/drawing/2014/main" id="{D543742C-3832-4CC7-95BC-6EFC2BEC7796}"/>
                  </a:ext>
                </a:extLst>
              </p:cNvPr>
              <p:cNvSpPr/>
              <p:nvPr/>
            </p:nvSpPr>
            <p:spPr>
              <a:xfrm>
                <a:off x="7694970" y="4216160"/>
                <a:ext cx="569387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0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鶴見区</a:t>
                </a:r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E4CE0AAC-47A8-45EA-BB19-61F81B669319}"/>
                </a:ext>
              </a:extLst>
            </p:cNvPr>
            <p:cNvGrpSpPr/>
            <p:nvPr/>
          </p:nvGrpSpPr>
          <p:grpSpPr>
            <a:xfrm>
              <a:off x="3432039" y="978793"/>
              <a:ext cx="6057808" cy="8322407"/>
              <a:chOff x="3432039" y="978793"/>
              <a:chExt cx="6057808" cy="8322407"/>
            </a:xfrm>
          </p:grpSpPr>
          <p:sp>
            <p:nvSpPr>
              <p:cNvPr id="399" name="テキスト ボックス 398">
                <a:extLst>
                  <a:ext uri="{FF2B5EF4-FFF2-40B4-BE49-F238E27FC236}">
                    <a16:creationId xmlns:a16="http://schemas.microsoft.com/office/drawing/2014/main" id="{EC2AE662-828A-48E8-A9E0-8E658FAF1261}"/>
                  </a:ext>
                </a:extLst>
              </p:cNvPr>
              <p:cNvSpPr txBox="1"/>
              <p:nvPr/>
            </p:nvSpPr>
            <p:spPr>
              <a:xfrm>
                <a:off x="6029544" y="978793"/>
                <a:ext cx="742512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能勢町</a:t>
                </a:r>
              </a:p>
            </p:txBody>
          </p:sp>
          <p:sp>
            <p:nvSpPr>
              <p:cNvPr id="400" name="テキスト ボックス 399">
                <a:extLst>
                  <a:ext uri="{FF2B5EF4-FFF2-40B4-BE49-F238E27FC236}">
                    <a16:creationId xmlns:a16="http://schemas.microsoft.com/office/drawing/2014/main" id="{6C95245C-132D-466B-85F7-84E5FA3A8C50}"/>
                  </a:ext>
                </a:extLst>
              </p:cNvPr>
              <p:cNvSpPr txBox="1"/>
              <p:nvPr/>
            </p:nvSpPr>
            <p:spPr>
              <a:xfrm>
                <a:off x="6659781" y="15670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豊能町</a:t>
                </a:r>
              </a:p>
            </p:txBody>
          </p:sp>
          <p:sp>
            <p:nvSpPr>
              <p:cNvPr id="401" name="テキスト ボックス 400">
                <a:extLst>
                  <a:ext uri="{FF2B5EF4-FFF2-40B4-BE49-F238E27FC236}">
                    <a16:creationId xmlns:a16="http://schemas.microsoft.com/office/drawing/2014/main" id="{BC56B2A7-DD3C-4EDD-9013-7A3934784BB6}"/>
                  </a:ext>
                </a:extLst>
              </p:cNvPr>
              <p:cNvSpPr txBox="1"/>
              <p:nvPr/>
            </p:nvSpPr>
            <p:spPr>
              <a:xfrm>
                <a:off x="8335963" y="1830204"/>
                <a:ext cx="742512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島本町</a:t>
                </a:r>
              </a:p>
            </p:txBody>
          </p:sp>
          <p:sp>
            <p:nvSpPr>
              <p:cNvPr id="402" name="テキスト ボックス 401">
                <a:extLst>
                  <a:ext uri="{FF2B5EF4-FFF2-40B4-BE49-F238E27FC236}">
                    <a16:creationId xmlns:a16="http://schemas.microsoft.com/office/drawing/2014/main" id="{624F64F3-398E-4FF8-98D8-77648D81D5A8}"/>
                  </a:ext>
                </a:extLst>
              </p:cNvPr>
              <p:cNvSpPr txBox="1"/>
              <p:nvPr/>
            </p:nvSpPr>
            <p:spPr>
              <a:xfrm>
                <a:off x="7773988" y="21717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高槻市</a:t>
                </a:r>
              </a:p>
            </p:txBody>
          </p:sp>
          <p:sp>
            <p:nvSpPr>
              <p:cNvPr id="403" name="テキスト ボックス 402">
                <a:extLst>
                  <a:ext uri="{FF2B5EF4-FFF2-40B4-BE49-F238E27FC236}">
                    <a16:creationId xmlns:a16="http://schemas.microsoft.com/office/drawing/2014/main" id="{C4C3FE66-66AA-434A-A7B6-68FC21A2174F}"/>
                  </a:ext>
                </a:extLst>
              </p:cNvPr>
              <p:cNvSpPr txBox="1"/>
              <p:nvPr/>
            </p:nvSpPr>
            <p:spPr>
              <a:xfrm>
                <a:off x="7188639" y="34472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摂津市</a:t>
                </a:r>
              </a:p>
            </p:txBody>
          </p:sp>
          <p:sp>
            <p:nvSpPr>
              <p:cNvPr id="404" name="テキスト ボックス 403">
                <a:extLst>
                  <a:ext uri="{FF2B5EF4-FFF2-40B4-BE49-F238E27FC236}">
                    <a16:creationId xmlns:a16="http://schemas.microsoft.com/office/drawing/2014/main" id="{44E43B04-61A9-4853-9F77-A37D6D2ADC02}"/>
                  </a:ext>
                </a:extLst>
              </p:cNvPr>
              <p:cNvSpPr txBox="1"/>
              <p:nvPr/>
            </p:nvSpPr>
            <p:spPr>
              <a:xfrm>
                <a:off x="6730531" y="5997674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堺市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5" name="正方形/長方形 404">
                <a:extLst>
                  <a:ext uri="{FF2B5EF4-FFF2-40B4-BE49-F238E27FC236}">
                    <a16:creationId xmlns:a16="http://schemas.microsoft.com/office/drawing/2014/main" id="{D3C910DC-1272-4518-9C04-BFE496F5A34A}"/>
                  </a:ext>
                </a:extLst>
              </p:cNvPr>
              <p:cNvSpPr/>
              <p:nvPr/>
            </p:nvSpPr>
            <p:spPr>
              <a:xfrm>
                <a:off x="5861050" y="75264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岸和田市</a:t>
                </a:r>
              </a:p>
            </p:txBody>
          </p:sp>
          <p:sp>
            <p:nvSpPr>
              <p:cNvPr id="406" name="正方形/長方形 405">
                <a:extLst>
                  <a:ext uri="{FF2B5EF4-FFF2-40B4-BE49-F238E27FC236}">
                    <a16:creationId xmlns:a16="http://schemas.microsoft.com/office/drawing/2014/main" id="{5534FB7D-6E33-4CD9-BEA2-14AC149DB0B6}"/>
                  </a:ext>
                </a:extLst>
              </p:cNvPr>
              <p:cNvSpPr/>
              <p:nvPr/>
            </p:nvSpPr>
            <p:spPr>
              <a:xfrm>
                <a:off x="6310313" y="32323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豊中市</a:t>
                </a:r>
              </a:p>
            </p:txBody>
          </p:sp>
          <p:sp>
            <p:nvSpPr>
              <p:cNvPr id="407" name="正方形/長方形 406">
                <a:extLst>
                  <a:ext uri="{FF2B5EF4-FFF2-40B4-BE49-F238E27FC236}">
                    <a16:creationId xmlns:a16="http://schemas.microsoft.com/office/drawing/2014/main" id="{A05C9848-C60E-4E6B-8951-47A6B3B47AB7}"/>
                  </a:ext>
                </a:extLst>
              </p:cNvPr>
              <p:cNvSpPr/>
              <p:nvPr/>
            </p:nvSpPr>
            <p:spPr>
              <a:xfrm>
                <a:off x="5928165" y="25920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池田市</a:t>
                </a:r>
              </a:p>
            </p:txBody>
          </p:sp>
          <p:sp>
            <p:nvSpPr>
              <p:cNvPr id="408" name="正方形/長方形 407">
                <a:extLst>
                  <a:ext uri="{FF2B5EF4-FFF2-40B4-BE49-F238E27FC236}">
                    <a16:creationId xmlns:a16="http://schemas.microsoft.com/office/drawing/2014/main" id="{C11DBD5A-2CD9-4CC2-A739-FEDF23012EBD}"/>
                  </a:ext>
                </a:extLst>
              </p:cNvPr>
              <p:cNvSpPr/>
              <p:nvPr/>
            </p:nvSpPr>
            <p:spPr>
              <a:xfrm>
                <a:off x="6911485" y="32025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吹田市</a:t>
                </a:r>
              </a:p>
            </p:txBody>
          </p:sp>
          <p:sp>
            <p:nvSpPr>
              <p:cNvPr id="409" name="正方形/長方形 408">
                <a:extLst>
                  <a:ext uri="{FF2B5EF4-FFF2-40B4-BE49-F238E27FC236}">
                    <a16:creationId xmlns:a16="http://schemas.microsoft.com/office/drawing/2014/main" id="{B53B48EB-4323-4ABD-93B2-601D41BE58E6}"/>
                  </a:ext>
                </a:extLst>
              </p:cNvPr>
              <p:cNvSpPr/>
              <p:nvPr/>
            </p:nvSpPr>
            <p:spPr>
              <a:xfrm>
                <a:off x="5473929" y="649545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泉大津市</a:t>
                </a:r>
              </a:p>
            </p:txBody>
          </p:sp>
          <p:sp>
            <p:nvSpPr>
              <p:cNvPr id="410" name="正方形/長方形 409">
                <a:extLst>
                  <a:ext uri="{FF2B5EF4-FFF2-40B4-BE49-F238E27FC236}">
                    <a16:creationId xmlns:a16="http://schemas.microsoft.com/office/drawing/2014/main" id="{5B1DECC5-DD45-4791-AF2A-B816619B9822}"/>
                  </a:ext>
                </a:extLst>
              </p:cNvPr>
              <p:cNvSpPr/>
              <p:nvPr/>
            </p:nvSpPr>
            <p:spPr>
              <a:xfrm>
                <a:off x="5319726" y="73922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貝塚市</a:t>
                </a:r>
              </a:p>
            </p:txBody>
          </p:sp>
          <p:sp>
            <p:nvSpPr>
              <p:cNvPr id="411" name="正方形/長方形 410">
                <a:extLst>
                  <a:ext uri="{FF2B5EF4-FFF2-40B4-BE49-F238E27FC236}">
                    <a16:creationId xmlns:a16="http://schemas.microsoft.com/office/drawing/2014/main" id="{59055682-7887-4EDD-B211-722705B6CCD5}"/>
                  </a:ext>
                </a:extLst>
              </p:cNvPr>
              <p:cNvSpPr/>
              <p:nvPr/>
            </p:nvSpPr>
            <p:spPr>
              <a:xfrm>
                <a:off x="7548541" y="36306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守口市</a:t>
                </a:r>
              </a:p>
            </p:txBody>
          </p:sp>
          <p:sp>
            <p:nvSpPr>
              <p:cNvPr id="412" name="正方形/長方形 411">
                <a:extLst>
                  <a:ext uri="{FF2B5EF4-FFF2-40B4-BE49-F238E27FC236}">
                    <a16:creationId xmlns:a16="http://schemas.microsoft.com/office/drawing/2014/main" id="{6AEB15D4-26A1-4AFA-AB10-7BBF040EEB22}"/>
                  </a:ext>
                </a:extLst>
              </p:cNvPr>
              <p:cNvSpPr/>
              <p:nvPr/>
            </p:nvSpPr>
            <p:spPr>
              <a:xfrm>
                <a:off x="8515350" y="27848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枚方市</a:t>
                </a:r>
              </a:p>
            </p:txBody>
          </p:sp>
          <p:sp>
            <p:nvSpPr>
              <p:cNvPr id="413" name="正方形/長方形 412">
                <a:extLst>
                  <a:ext uri="{FF2B5EF4-FFF2-40B4-BE49-F238E27FC236}">
                    <a16:creationId xmlns:a16="http://schemas.microsoft.com/office/drawing/2014/main" id="{B1F73FC1-12D4-4F8C-B847-FDCECA4FA095}"/>
                  </a:ext>
                </a:extLst>
              </p:cNvPr>
              <p:cNvSpPr/>
              <p:nvPr/>
            </p:nvSpPr>
            <p:spPr>
              <a:xfrm>
                <a:off x="8224838" y="7347049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千早赤阪村</a:t>
                </a:r>
              </a:p>
            </p:txBody>
          </p:sp>
          <p:sp>
            <p:nvSpPr>
              <p:cNvPr id="414" name="正方形/長方形 413">
                <a:extLst>
                  <a:ext uri="{FF2B5EF4-FFF2-40B4-BE49-F238E27FC236}">
                    <a16:creationId xmlns:a16="http://schemas.microsoft.com/office/drawing/2014/main" id="{9CEB7EF0-A56C-4DF6-9599-188D30B9FB19}"/>
                  </a:ext>
                </a:extLst>
              </p:cNvPr>
              <p:cNvSpPr/>
              <p:nvPr/>
            </p:nvSpPr>
            <p:spPr>
              <a:xfrm>
                <a:off x="8319286" y="67620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河南町</a:t>
                </a:r>
              </a:p>
            </p:txBody>
          </p:sp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4D594328-CC35-4F4C-BA7E-FB969B159E3D}"/>
                  </a:ext>
                </a:extLst>
              </p:cNvPr>
              <p:cNvSpPr/>
              <p:nvPr/>
            </p:nvSpPr>
            <p:spPr>
              <a:xfrm>
                <a:off x="8332040" y="63830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太子町</a:t>
                </a:r>
              </a:p>
            </p:txBody>
          </p:sp>
          <p:sp>
            <p:nvSpPr>
              <p:cNvPr id="416" name="正方形/長方形 415">
                <a:extLst>
                  <a:ext uri="{FF2B5EF4-FFF2-40B4-BE49-F238E27FC236}">
                    <a16:creationId xmlns:a16="http://schemas.microsoft.com/office/drawing/2014/main" id="{693BC4EC-5BB4-4AF5-A88A-9350368A6B7D}"/>
                  </a:ext>
                </a:extLst>
              </p:cNvPr>
              <p:cNvSpPr/>
              <p:nvPr/>
            </p:nvSpPr>
            <p:spPr>
              <a:xfrm>
                <a:off x="3432039" y="8993423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岬町</a:t>
                </a:r>
              </a:p>
            </p:txBody>
          </p:sp>
          <p:sp>
            <p:nvSpPr>
              <p:cNvPr id="417" name="正方形/長方形 416">
                <a:extLst>
                  <a:ext uri="{FF2B5EF4-FFF2-40B4-BE49-F238E27FC236}">
                    <a16:creationId xmlns:a16="http://schemas.microsoft.com/office/drawing/2014/main" id="{BF509CDC-5FBE-4032-A2A2-1CED76CC424B}"/>
                  </a:ext>
                </a:extLst>
              </p:cNvPr>
              <p:cNvSpPr/>
              <p:nvPr/>
            </p:nvSpPr>
            <p:spPr>
              <a:xfrm>
                <a:off x="4300809" y="78867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田尻町</a:t>
                </a:r>
              </a:p>
            </p:txBody>
          </p:sp>
          <p:sp>
            <p:nvSpPr>
              <p:cNvPr id="418" name="正方形/長方形 417">
                <a:extLst>
                  <a:ext uri="{FF2B5EF4-FFF2-40B4-BE49-F238E27FC236}">
                    <a16:creationId xmlns:a16="http://schemas.microsoft.com/office/drawing/2014/main" id="{D901C305-8FEA-488F-8152-DE315FBE7996}"/>
                  </a:ext>
                </a:extLst>
              </p:cNvPr>
              <p:cNvSpPr/>
              <p:nvPr/>
            </p:nvSpPr>
            <p:spPr>
              <a:xfrm>
                <a:off x="6946909" y="658187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大阪狭山市</a:t>
                </a:r>
              </a:p>
            </p:txBody>
          </p:sp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234016C1-F533-4217-A01D-8B7441D7BB70}"/>
                  </a:ext>
                </a:extLst>
              </p:cNvPr>
              <p:cNvSpPr/>
              <p:nvPr/>
            </p:nvSpPr>
            <p:spPr>
              <a:xfrm>
                <a:off x="5518195" y="801576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熊取町</a:t>
                </a:r>
              </a:p>
            </p:txBody>
          </p:sp>
          <p:sp>
            <p:nvSpPr>
              <p:cNvPr id="420" name="正方形/長方形 419">
                <a:extLst>
                  <a:ext uri="{FF2B5EF4-FFF2-40B4-BE49-F238E27FC236}">
                    <a16:creationId xmlns:a16="http://schemas.microsoft.com/office/drawing/2014/main" id="{A98D51AB-7007-4D62-9826-3EC107BDAC6A}"/>
                  </a:ext>
                </a:extLst>
              </p:cNvPr>
              <p:cNvSpPr/>
              <p:nvPr/>
            </p:nvSpPr>
            <p:spPr>
              <a:xfrm>
                <a:off x="5791639" y="68072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忠岡町</a:t>
                </a:r>
              </a:p>
            </p:txBody>
          </p:sp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8D9D0B17-8967-444D-AEDD-170A35AE8EC8}"/>
                  </a:ext>
                </a:extLst>
              </p:cNvPr>
              <p:cNvSpPr/>
              <p:nvPr/>
            </p:nvSpPr>
            <p:spPr>
              <a:xfrm>
                <a:off x="4114315" y="86264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阪南市</a:t>
                </a:r>
              </a:p>
            </p:txBody>
          </p:sp>
          <p:sp>
            <p:nvSpPr>
              <p:cNvPr id="422" name="正方形/長方形 421">
                <a:extLst>
                  <a:ext uri="{FF2B5EF4-FFF2-40B4-BE49-F238E27FC236}">
                    <a16:creationId xmlns:a16="http://schemas.microsoft.com/office/drawing/2014/main" id="{42ACBB4F-90C2-4E59-87C0-DB0180EBAA9A}"/>
                  </a:ext>
                </a:extLst>
              </p:cNvPr>
              <p:cNvSpPr/>
              <p:nvPr/>
            </p:nvSpPr>
            <p:spPr>
              <a:xfrm>
                <a:off x="8747336" y="34293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交野市</a:t>
                </a:r>
              </a:p>
            </p:txBody>
          </p:sp>
          <p:sp>
            <p:nvSpPr>
              <p:cNvPr id="423" name="正方形/長方形 422">
                <a:extLst>
                  <a:ext uri="{FF2B5EF4-FFF2-40B4-BE49-F238E27FC236}">
                    <a16:creationId xmlns:a16="http://schemas.microsoft.com/office/drawing/2014/main" id="{AF0D97FA-42BA-4170-92CA-144C53902C63}"/>
                  </a:ext>
                </a:extLst>
              </p:cNvPr>
              <p:cNvSpPr/>
              <p:nvPr/>
            </p:nvSpPr>
            <p:spPr>
              <a:xfrm>
                <a:off x="8561388" y="380892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四條畷市</a:t>
                </a:r>
              </a:p>
            </p:txBody>
          </p:sp>
          <p:sp>
            <p:nvSpPr>
              <p:cNvPr id="424" name="正方形/長方形 423">
                <a:extLst>
                  <a:ext uri="{FF2B5EF4-FFF2-40B4-BE49-F238E27FC236}">
                    <a16:creationId xmlns:a16="http://schemas.microsoft.com/office/drawing/2014/main" id="{71F5CB8A-8D2A-4C7A-95A9-DF9FA3C82567}"/>
                  </a:ext>
                </a:extLst>
              </p:cNvPr>
              <p:cNvSpPr/>
              <p:nvPr/>
            </p:nvSpPr>
            <p:spPr>
              <a:xfrm>
                <a:off x="4727299" y="84265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泉南市</a:t>
                </a:r>
              </a:p>
            </p:txBody>
          </p:sp>
          <p:sp>
            <p:nvSpPr>
              <p:cNvPr id="425" name="正方形/長方形 424">
                <a:extLst>
                  <a:ext uri="{FF2B5EF4-FFF2-40B4-BE49-F238E27FC236}">
                    <a16:creationId xmlns:a16="http://schemas.microsoft.com/office/drawing/2014/main" id="{14BFCD63-DE2C-4BCD-976C-FC402724B1FF}"/>
                  </a:ext>
                </a:extLst>
              </p:cNvPr>
              <p:cNvSpPr/>
              <p:nvPr/>
            </p:nvSpPr>
            <p:spPr>
              <a:xfrm>
                <a:off x="7822887" y="457112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東大阪市</a:t>
                </a:r>
              </a:p>
            </p:txBody>
          </p:sp>
          <p:sp>
            <p:nvSpPr>
              <p:cNvPr id="426" name="正方形/長方形 425">
                <a:extLst>
                  <a:ext uri="{FF2B5EF4-FFF2-40B4-BE49-F238E27FC236}">
                    <a16:creationId xmlns:a16="http://schemas.microsoft.com/office/drawing/2014/main" id="{8C648E8C-2408-43E3-9DFB-0129938E1BF1}"/>
                  </a:ext>
                </a:extLst>
              </p:cNvPr>
              <p:cNvSpPr/>
              <p:nvPr/>
            </p:nvSpPr>
            <p:spPr>
              <a:xfrm>
                <a:off x="7670120" y="577145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藤井寺市</a:t>
                </a:r>
              </a:p>
            </p:txBody>
          </p:sp>
          <p:sp>
            <p:nvSpPr>
              <p:cNvPr id="427" name="テキスト ボックス 426">
                <a:extLst>
                  <a:ext uri="{FF2B5EF4-FFF2-40B4-BE49-F238E27FC236}">
                    <a16:creationId xmlns:a16="http://schemas.microsoft.com/office/drawing/2014/main" id="{5131B6B4-09BD-4CF9-96ED-C50442776FCB}"/>
                  </a:ext>
                </a:extLst>
              </p:cNvPr>
              <p:cNvSpPr txBox="1"/>
              <p:nvPr/>
            </p:nvSpPr>
            <p:spPr>
              <a:xfrm>
                <a:off x="7188639" y="24731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茨木市</a:t>
                </a:r>
              </a:p>
            </p:txBody>
          </p:sp>
          <p:sp>
            <p:nvSpPr>
              <p:cNvPr id="428" name="テキスト ボックス 427">
                <a:extLst>
                  <a:ext uri="{FF2B5EF4-FFF2-40B4-BE49-F238E27FC236}">
                    <a16:creationId xmlns:a16="http://schemas.microsoft.com/office/drawing/2014/main" id="{C3FAFB6A-AF7F-4448-B8D7-5AFE043FF6AE}"/>
                  </a:ext>
                </a:extLst>
              </p:cNvPr>
              <p:cNvSpPr txBox="1"/>
              <p:nvPr/>
            </p:nvSpPr>
            <p:spPr>
              <a:xfrm>
                <a:off x="7986923" y="514938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八尾市</a:t>
                </a:r>
              </a:p>
            </p:txBody>
          </p:sp>
          <p:sp>
            <p:nvSpPr>
              <p:cNvPr id="429" name="正方形/長方形 428">
                <a:extLst>
                  <a:ext uri="{FF2B5EF4-FFF2-40B4-BE49-F238E27FC236}">
                    <a16:creationId xmlns:a16="http://schemas.microsoft.com/office/drawing/2014/main" id="{041969C4-0B3A-4FA3-9E8A-9D4F95196959}"/>
                  </a:ext>
                </a:extLst>
              </p:cNvPr>
              <p:cNvSpPr/>
              <p:nvPr/>
            </p:nvSpPr>
            <p:spPr>
              <a:xfrm>
                <a:off x="5013703" y="822325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泉佐野市</a:t>
                </a:r>
              </a:p>
            </p:txBody>
          </p:sp>
          <p:sp>
            <p:nvSpPr>
              <p:cNvPr id="430" name="正方形/長方形 429">
                <a:extLst>
                  <a:ext uri="{FF2B5EF4-FFF2-40B4-BE49-F238E27FC236}">
                    <a16:creationId xmlns:a16="http://schemas.microsoft.com/office/drawing/2014/main" id="{6A03023F-593D-4769-A9C4-6F2E47491B9C}"/>
                  </a:ext>
                </a:extLst>
              </p:cNvPr>
              <p:cNvSpPr/>
              <p:nvPr/>
            </p:nvSpPr>
            <p:spPr>
              <a:xfrm>
                <a:off x="5791638" y="61876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高石市</a:t>
                </a:r>
              </a:p>
            </p:txBody>
          </p:sp>
          <p:sp>
            <p:nvSpPr>
              <p:cNvPr id="431" name="テキスト ボックス 430">
                <a:extLst>
                  <a:ext uri="{FF2B5EF4-FFF2-40B4-BE49-F238E27FC236}">
                    <a16:creationId xmlns:a16="http://schemas.microsoft.com/office/drawing/2014/main" id="{94A0D57B-3A73-4CD8-97E5-14C0EEAEAC3C}"/>
                  </a:ext>
                </a:extLst>
              </p:cNvPr>
              <p:cNvSpPr txBox="1"/>
              <p:nvPr/>
            </p:nvSpPr>
            <p:spPr>
              <a:xfrm>
                <a:off x="7459448" y="688965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富田林市</a:t>
                </a:r>
              </a:p>
            </p:txBody>
          </p:sp>
          <p:sp>
            <p:nvSpPr>
              <p:cNvPr id="432" name="テキスト ボックス 431">
                <a:extLst>
                  <a:ext uri="{FF2B5EF4-FFF2-40B4-BE49-F238E27FC236}">
                    <a16:creationId xmlns:a16="http://schemas.microsoft.com/office/drawing/2014/main" id="{85BC5810-192F-4AB4-A0C9-5D4A68E55B5B}"/>
                  </a:ext>
                </a:extLst>
              </p:cNvPr>
              <p:cNvSpPr txBox="1"/>
              <p:nvPr/>
            </p:nvSpPr>
            <p:spPr>
              <a:xfrm>
                <a:off x="7818877" y="332405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寝屋川市</a:t>
                </a:r>
              </a:p>
            </p:txBody>
          </p:sp>
          <p:sp>
            <p:nvSpPr>
              <p:cNvPr id="433" name="テキスト ボックス 432">
                <a:extLst>
                  <a:ext uri="{FF2B5EF4-FFF2-40B4-BE49-F238E27FC236}">
                    <a16:creationId xmlns:a16="http://schemas.microsoft.com/office/drawing/2014/main" id="{97FD80FF-4A45-4FCC-9947-6C6E1AF17EA7}"/>
                  </a:ext>
                </a:extLst>
              </p:cNvPr>
              <p:cNvSpPr txBox="1"/>
              <p:nvPr/>
            </p:nvSpPr>
            <p:spPr>
              <a:xfrm>
                <a:off x="7243770" y="7676690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河内長野市</a:t>
                </a:r>
              </a:p>
            </p:txBody>
          </p:sp>
          <p:sp>
            <p:nvSpPr>
              <p:cNvPr id="434" name="テキスト ボックス 433">
                <a:extLst>
                  <a:ext uri="{FF2B5EF4-FFF2-40B4-BE49-F238E27FC236}">
                    <a16:creationId xmlns:a16="http://schemas.microsoft.com/office/drawing/2014/main" id="{40EE1CC3-EAEC-4403-817D-BFC05BCCB211}"/>
                  </a:ext>
                </a:extLst>
              </p:cNvPr>
              <p:cNvSpPr txBox="1"/>
              <p:nvPr/>
            </p:nvSpPr>
            <p:spPr>
              <a:xfrm>
                <a:off x="7219201" y="55278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松原市</a:t>
                </a:r>
              </a:p>
            </p:txBody>
          </p:sp>
          <p:sp>
            <p:nvSpPr>
              <p:cNvPr id="435" name="テキスト ボックス 434">
                <a:extLst>
                  <a:ext uri="{FF2B5EF4-FFF2-40B4-BE49-F238E27FC236}">
                    <a16:creationId xmlns:a16="http://schemas.microsoft.com/office/drawing/2014/main" id="{CBA93CBA-A0B6-42F8-B05E-7CECB309F391}"/>
                  </a:ext>
                </a:extLst>
              </p:cNvPr>
              <p:cNvSpPr txBox="1"/>
              <p:nvPr/>
            </p:nvSpPr>
            <p:spPr>
              <a:xfrm>
                <a:off x="8205692" y="40757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大東市</a:t>
                </a:r>
              </a:p>
            </p:txBody>
          </p:sp>
          <p:sp>
            <p:nvSpPr>
              <p:cNvPr id="436" name="テキスト ボックス 435">
                <a:extLst>
                  <a:ext uri="{FF2B5EF4-FFF2-40B4-BE49-F238E27FC236}">
                    <a16:creationId xmlns:a16="http://schemas.microsoft.com/office/drawing/2014/main" id="{B2D8C39A-EE4A-48AF-B78A-A08E081CF004}"/>
                  </a:ext>
                </a:extLst>
              </p:cNvPr>
              <p:cNvSpPr txBox="1"/>
              <p:nvPr/>
            </p:nvSpPr>
            <p:spPr>
              <a:xfrm>
                <a:off x="6366094" y="719058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和泉市</a:t>
                </a:r>
              </a:p>
            </p:txBody>
          </p:sp>
          <p:sp>
            <p:nvSpPr>
              <p:cNvPr id="437" name="テキスト ボックス 436">
                <a:extLst>
                  <a:ext uri="{FF2B5EF4-FFF2-40B4-BE49-F238E27FC236}">
                    <a16:creationId xmlns:a16="http://schemas.microsoft.com/office/drawing/2014/main" id="{2434C677-B5C3-44C3-BB63-492B047B29B1}"/>
                  </a:ext>
                </a:extLst>
              </p:cNvPr>
              <p:cNvSpPr txBox="1"/>
              <p:nvPr/>
            </p:nvSpPr>
            <p:spPr>
              <a:xfrm>
                <a:off x="6531569" y="22358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箕面市</a:t>
                </a:r>
              </a:p>
            </p:txBody>
          </p:sp>
          <p:sp>
            <p:nvSpPr>
              <p:cNvPr id="438" name="テキスト ボックス 437">
                <a:extLst>
                  <a:ext uri="{FF2B5EF4-FFF2-40B4-BE49-F238E27FC236}">
                    <a16:creationId xmlns:a16="http://schemas.microsoft.com/office/drawing/2014/main" id="{F24EAEF5-0933-46D9-A7DC-6496D1075500}"/>
                  </a:ext>
                </a:extLst>
              </p:cNvPr>
              <p:cNvSpPr txBox="1"/>
              <p:nvPr/>
            </p:nvSpPr>
            <p:spPr>
              <a:xfrm>
                <a:off x="8227572" y="55213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柏原市</a:t>
                </a:r>
              </a:p>
            </p:txBody>
          </p:sp>
          <p:sp>
            <p:nvSpPr>
              <p:cNvPr id="439" name="テキスト ボックス 438">
                <a:extLst>
                  <a:ext uri="{FF2B5EF4-FFF2-40B4-BE49-F238E27FC236}">
                    <a16:creationId xmlns:a16="http://schemas.microsoft.com/office/drawing/2014/main" id="{FBF32D78-BD3B-4F06-8510-403B7DC0D1C3}"/>
                  </a:ext>
                </a:extLst>
              </p:cNvPr>
              <p:cNvSpPr txBox="1"/>
              <p:nvPr/>
            </p:nvSpPr>
            <p:spPr>
              <a:xfrm>
                <a:off x="7690758" y="606107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羽曳野市</a:t>
                </a:r>
              </a:p>
            </p:txBody>
          </p:sp>
          <p:sp>
            <p:nvSpPr>
              <p:cNvPr id="440" name="テキスト ボックス 439">
                <a:extLst>
                  <a:ext uri="{FF2B5EF4-FFF2-40B4-BE49-F238E27FC236}">
                    <a16:creationId xmlns:a16="http://schemas.microsoft.com/office/drawing/2014/main" id="{623A7069-E670-412B-8638-12D7AC6DE111}"/>
                  </a:ext>
                </a:extLst>
              </p:cNvPr>
              <p:cNvSpPr txBox="1"/>
              <p:nvPr/>
            </p:nvSpPr>
            <p:spPr>
              <a:xfrm>
                <a:off x="7645396" y="393838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門真市</a:t>
                </a:r>
              </a:p>
            </p:txBody>
          </p:sp>
          <p:sp>
            <p:nvSpPr>
              <p:cNvPr id="441" name="正方形/長方形 440">
                <a:extLst>
                  <a:ext uri="{FF2B5EF4-FFF2-40B4-BE49-F238E27FC236}">
                    <a16:creationId xmlns:a16="http://schemas.microsoft.com/office/drawing/2014/main" id="{DD1682E9-607B-4429-9AF1-81B27D6A1489}"/>
                  </a:ext>
                </a:extLst>
              </p:cNvPr>
              <p:cNvSpPr/>
              <p:nvPr/>
            </p:nvSpPr>
            <p:spPr>
              <a:xfrm>
                <a:off x="5511580" y="4447500"/>
                <a:ext cx="742512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大阪</a:t>
                </a:r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01" name="Group 1217"/>
          <p:cNvGrpSpPr>
            <a:grpSpLocks/>
          </p:cNvGrpSpPr>
          <p:nvPr/>
        </p:nvGrpSpPr>
        <p:grpSpPr bwMode="auto">
          <a:xfrm>
            <a:off x="492999" y="422572"/>
            <a:ext cx="3573706" cy="5183915"/>
            <a:chOff x="1934" y="132"/>
            <a:chExt cx="4026" cy="5840"/>
          </a:xfrm>
        </p:grpSpPr>
        <p:sp>
          <p:nvSpPr>
            <p:cNvPr id="12180" name="Freeform 916"/>
            <p:cNvSpPr>
              <a:spLocks/>
            </p:cNvSpPr>
            <p:nvPr/>
          </p:nvSpPr>
          <p:spPr bwMode="auto">
            <a:xfrm>
              <a:off x="3465" y="4895"/>
              <a:ext cx="283" cy="454"/>
            </a:xfrm>
            <a:custGeom>
              <a:avLst/>
              <a:gdLst>
                <a:gd name="T0" fmla="*/ 113 w 283"/>
                <a:gd name="T1" fmla="*/ 0 h 454"/>
                <a:gd name="T2" fmla="*/ 227 w 283"/>
                <a:gd name="T3" fmla="*/ 57 h 454"/>
                <a:gd name="T4" fmla="*/ 283 w 283"/>
                <a:gd name="T5" fmla="*/ 227 h 454"/>
                <a:gd name="T6" fmla="*/ 283 w 283"/>
                <a:gd name="T7" fmla="*/ 340 h 454"/>
                <a:gd name="T8" fmla="*/ 283 w 283"/>
                <a:gd name="T9" fmla="*/ 454 h 454"/>
                <a:gd name="T10" fmla="*/ 227 w 283"/>
                <a:gd name="T11" fmla="*/ 397 h 454"/>
                <a:gd name="T12" fmla="*/ 113 w 283"/>
                <a:gd name="T13" fmla="*/ 340 h 454"/>
                <a:gd name="T14" fmla="*/ 113 w 283"/>
                <a:gd name="T15" fmla="*/ 284 h 454"/>
                <a:gd name="T16" fmla="*/ 57 w 283"/>
                <a:gd name="T17" fmla="*/ 227 h 454"/>
                <a:gd name="T18" fmla="*/ 0 w 283"/>
                <a:gd name="T19" fmla="*/ 170 h 454"/>
                <a:gd name="T20" fmla="*/ 0 w 283"/>
                <a:gd name="T21" fmla="*/ 57 h 454"/>
                <a:gd name="T22" fmla="*/ 113 w 283"/>
                <a:gd name="T23" fmla="*/ 57 h 454"/>
                <a:gd name="T24" fmla="*/ 113 w 283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454">
                  <a:moveTo>
                    <a:pt x="113" y="0"/>
                  </a:moveTo>
                  <a:lnTo>
                    <a:pt x="227" y="57"/>
                  </a:lnTo>
                  <a:lnTo>
                    <a:pt x="283" y="227"/>
                  </a:lnTo>
                  <a:lnTo>
                    <a:pt x="283" y="340"/>
                  </a:lnTo>
                  <a:lnTo>
                    <a:pt x="283" y="454"/>
                  </a:lnTo>
                  <a:lnTo>
                    <a:pt x="227" y="397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1934" y="5462"/>
              <a:ext cx="737" cy="510"/>
            </a:xfrm>
            <a:custGeom>
              <a:avLst/>
              <a:gdLst>
                <a:gd name="T0" fmla="*/ 624 w 737"/>
                <a:gd name="T1" fmla="*/ 0 h 510"/>
                <a:gd name="T2" fmla="*/ 624 w 737"/>
                <a:gd name="T3" fmla="*/ 170 h 510"/>
                <a:gd name="T4" fmla="*/ 680 w 737"/>
                <a:gd name="T5" fmla="*/ 227 h 510"/>
                <a:gd name="T6" fmla="*/ 737 w 737"/>
                <a:gd name="T7" fmla="*/ 227 h 510"/>
                <a:gd name="T8" fmla="*/ 737 w 737"/>
                <a:gd name="T9" fmla="*/ 284 h 510"/>
                <a:gd name="T10" fmla="*/ 680 w 737"/>
                <a:gd name="T11" fmla="*/ 397 h 510"/>
                <a:gd name="T12" fmla="*/ 624 w 737"/>
                <a:gd name="T13" fmla="*/ 397 h 510"/>
                <a:gd name="T14" fmla="*/ 567 w 737"/>
                <a:gd name="T15" fmla="*/ 454 h 510"/>
                <a:gd name="T16" fmla="*/ 454 w 737"/>
                <a:gd name="T17" fmla="*/ 454 h 510"/>
                <a:gd name="T18" fmla="*/ 397 w 737"/>
                <a:gd name="T19" fmla="*/ 510 h 510"/>
                <a:gd name="T20" fmla="*/ 397 w 737"/>
                <a:gd name="T21" fmla="*/ 454 h 510"/>
                <a:gd name="T22" fmla="*/ 340 w 737"/>
                <a:gd name="T23" fmla="*/ 397 h 510"/>
                <a:gd name="T24" fmla="*/ 340 w 737"/>
                <a:gd name="T25" fmla="*/ 454 h 510"/>
                <a:gd name="T26" fmla="*/ 284 w 737"/>
                <a:gd name="T27" fmla="*/ 454 h 510"/>
                <a:gd name="T28" fmla="*/ 284 w 737"/>
                <a:gd name="T29" fmla="*/ 510 h 510"/>
                <a:gd name="T30" fmla="*/ 227 w 737"/>
                <a:gd name="T31" fmla="*/ 510 h 510"/>
                <a:gd name="T32" fmla="*/ 170 w 737"/>
                <a:gd name="T33" fmla="*/ 454 h 510"/>
                <a:gd name="T34" fmla="*/ 113 w 737"/>
                <a:gd name="T35" fmla="*/ 454 h 510"/>
                <a:gd name="T36" fmla="*/ 57 w 737"/>
                <a:gd name="T37" fmla="*/ 397 h 510"/>
                <a:gd name="T38" fmla="*/ 57 w 737"/>
                <a:gd name="T39" fmla="*/ 340 h 510"/>
                <a:gd name="T40" fmla="*/ 57 w 737"/>
                <a:gd name="T41" fmla="*/ 284 h 510"/>
                <a:gd name="T42" fmla="*/ 113 w 737"/>
                <a:gd name="T43" fmla="*/ 227 h 510"/>
                <a:gd name="T44" fmla="*/ 57 w 737"/>
                <a:gd name="T45" fmla="*/ 227 h 510"/>
                <a:gd name="T46" fmla="*/ 0 w 737"/>
                <a:gd name="T47" fmla="*/ 170 h 510"/>
                <a:gd name="T48" fmla="*/ 57 w 737"/>
                <a:gd name="T49" fmla="*/ 170 h 510"/>
                <a:gd name="T50" fmla="*/ 113 w 737"/>
                <a:gd name="T51" fmla="*/ 114 h 510"/>
                <a:gd name="T52" fmla="*/ 284 w 737"/>
                <a:gd name="T53" fmla="*/ 114 h 510"/>
                <a:gd name="T54" fmla="*/ 284 w 737"/>
                <a:gd name="T55" fmla="*/ 170 h 510"/>
                <a:gd name="T56" fmla="*/ 397 w 737"/>
                <a:gd name="T57" fmla="*/ 57 h 510"/>
                <a:gd name="T58" fmla="*/ 454 w 737"/>
                <a:gd name="T59" fmla="*/ 57 h 510"/>
                <a:gd name="T60" fmla="*/ 567 w 737"/>
                <a:gd name="T61" fmla="*/ 0 h 510"/>
                <a:gd name="T62" fmla="*/ 624 w 737"/>
                <a:gd name="T6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7" h="510">
                  <a:moveTo>
                    <a:pt x="624" y="0"/>
                  </a:moveTo>
                  <a:lnTo>
                    <a:pt x="624" y="17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113" y="114"/>
                  </a:lnTo>
                  <a:lnTo>
                    <a:pt x="284" y="114"/>
                  </a:lnTo>
                  <a:lnTo>
                    <a:pt x="284" y="17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567" y="0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2557" y="5180"/>
              <a:ext cx="567" cy="567"/>
            </a:xfrm>
            <a:custGeom>
              <a:avLst/>
              <a:gdLst>
                <a:gd name="T0" fmla="*/ 113 w 567"/>
                <a:gd name="T1" fmla="*/ 510 h 567"/>
                <a:gd name="T2" fmla="*/ 227 w 567"/>
                <a:gd name="T3" fmla="*/ 567 h 567"/>
                <a:gd name="T4" fmla="*/ 340 w 567"/>
                <a:gd name="T5" fmla="*/ 510 h 567"/>
                <a:gd name="T6" fmla="*/ 340 w 567"/>
                <a:gd name="T7" fmla="*/ 453 h 567"/>
                <a:gd name="T8" fmla="*/ 453 w 567"/>
                <a:gd name="T9" fmla="*/ 510 h 567"/>
                <a:gd name="T10" fmla="*/ 567 w 567"/>
                <a:gd name="T11" fmla="*/ 453 h 567"/>
                <a:gd name="T12" fmla="*/ 510 w 567"/>
                <a:gd name="T13" fmla="*/ 340 h 567"/>
                <a:gd name="T14" fmla="*/ 453 w 567"/>
                <a:gd name="T15" fmla="*/ 226 h 567"/>
                <a:gd name="T16" fmla="*/ 397 w 567"/>
                <a:gd name="T17" fmla="*/ 113 h 567"/>
                <a:gd name="T18" fmla="*/ 397 w 567"/>
                <a:gd name="T19" fmla="*/ 56 h 567"/>
                <a:gd name="T20" fmla="*/ 340 w 567"/>
                <a:gd name="T21" fmla="*/ 0 h 567"/>
                <a:gd name="T22" fmla="*/ 283 w 567"/>
                <a:gd name="T23" fmla="*/ 113 h 567"/>
                <a:gd name="T24" fmla="*/ 227 w 567"/>
                <a:gd name="T25" fmla="*/ 170 h 567"/>
                <a:gd name="T26" fmla="*/ 170 w 567"/>
                <a:gd name="T27" fmla="*/ 226 h 567"/>
                <a:gd name="T28" fmla="*/ 56 w 567"/>
                <a:gd name="T29" fmla="*/ 283 h 567"/>
                <a:gd name="T30" fmla="*/ 0 w 567"/>
                <a:gd name="T31" fmla="*/ 283 h 567"/>
                <a:gd name="T32" fmla="*/ 0 w 567"/>
                <a:gd name="T33" fmla="*/ 453 h 567"/>
                <a:gd name="T34" fmla="*/ 56 w 567"/>
                <a:gd name="T35" fmla="*/ 510 h 567"/>
                <a:gd name="T36" fmla="*/ 113 w 567"/>
                <a:gd name="T37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567">
                  <a:moveTo>
                    <a:pt x="113" y="510"/>
                  </a:moveTo>
                  <a:lnTo>
                    <a:pt x="227" y="567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53" y="510"/>
                  </a:lnTo>
                  <a:lnTo>
                    <a:pt x="567" y="453"/>
                  </a:lnTo>
                  <a:lnTo>
                    <a:pt x="510" y="340"/>
                  </a:lnTo>
                  <a:lnTo>
                    <a:pt x="453" y="226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0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170" y="226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6" y="510"/>
                  </a:lnTo>
                  <a:lnTo>
                    <a:pt x="113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4089" y="1833"/>
              <a:ext cx="397" cy="681"/>
            </a:xfrm>
            <a:custGeom>
              <a:avLst/>
              <a:gdLst>
                <a:gd name="T0" fmla="*/ 0 w 397"/>
                <a:gd name="T1" fmla="*/ 227 h 681"/>
                <a:gd name="T2" fmla="*/ 56 w 397"/>
                <a:gd name="T3" fmla="*/ 170 h 681"/>
                <a:gd name="T4" fmla="*/ 56 w 397"/>
                <a:gd name="T5" fmla="*/ 114 h 681"/>
                <a:gd name="T6" fmla="*/ 113 w 397"/>
                <a:gd name="T7" fmla="*/ 114 h 681"/>
                <a:gd name="T8" fmla="*/ 227 w 397"/>
                <a:gd name="T9" fmla="*/ 0 h 681"/>
                <a:gd name="T10" fmla="*/ 283 w 397"/>
                <a:gd name="T11" fmla="*/ 57 h 681"/>
                <a:gd name="T12" fmla="*/ 340 w 397"/>
                <a:gd name="T13" fmla="*/ 57 h 681"/>
                <a:gd name="T14" fmla="*/ 340 w 397"/>
                <a:gd name="T15" fmla="*/ 0 h 681"/>
                <a:gd name="T16" fmla="*/ 397 w 397"/>
                <a:gd name="T17" fmla="*/ 57 h 681"/>
                <a:gd name="T18" fmla="*/ 397 w 397"/>
                <a:gd name="T19" fmla="*/ 170 h 681"/>
                <a:gd name="T20" fmla="*/ 340 w 397"/>
                <a:gd name="T21" fmla="*/ 227 h 681"/>
                <a:gd name="T22" fmla="*/ 340 w 397"/>
                <a:gd name="T23" fmla="*/ 511 h 681"/>
                <a:gd name="T24" fmla="*/ 283 w 397"/>
                <a:gd name="T25" fmla="*/ 567 h 681"/>
                <a:gd name="T26" fmla="*/ 227 w 397"/>
                <a:gd name="T27" fmla="*/ 681 h 681"/>
                <a:gd name="T28" fmla="*/ 113 w 397"/>
                <a:gd name="T29" fmla="*/ 681 h 681"/>
                <a:gd name="T30" fmla="*/ 113 w 397"/>
                <a:gd name="T31" fmla="*/ 454 h 681"/>
                <a:gd name="T32" fmla="*/ 56 w 397"/>
                <a:gd name="T33" fmla="*/ 511 h 681"/>
                <a:gd name="T34" fmla="*/ 56 w 397"/>
                <a:gd name="T35" fmla="*/ 397 h 681"/>
                <a:gd name="T36" fmla="*/ 0 w 397"/>
                <a:gd name="T37" fmla="*/ 22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681">
                  <a:moveTo>
                    <a:pt x="0" y="227"/>
                  </a:moveTo>
                  <a:lnTo>
                    <a:pt x="56" y="170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227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340" y="227"/>
                  </a:lnTo>
                  <a:lnTo>
                    <a:pt x="340" y="511"/>
                  </a:lnTo>
                  <a:lnTo>
                    <a:pt x="283" y="567"/>
                  </a:lnTo>
                  <a:lnTo>
                    <a:pt x="227" y="681"/>
                  </a:lnTo>
                  <a:lnTo>
                    <a:pt x="113" y="681"/>
                  </a:lnTo>
                  <a:lnTo>
                    <a:pt x="113" y="454"/>
                  </a:lnTo>
                  <a:lnTo>
                    <a:pt x="56" y="511"/>
                  </a:lnTo>
                  <a:lnTo>
                    <a:pt x="56" y="39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3975" y="1436"/>
              <a:ext cx="227" cy="624"/>
            </a:xfrm>
            <a:custGeom>
              <a:avLst/>
              <a:gdLst>
                <a:gd name="T0" fmla="*/ 114 w 227"/>
                <a:gd name="T1" fmla="*/ 0 h 624"/>
                <a:gd name="T2" fmla="*/ 227 w 227"/>
                <a:gd name="T3" fmla="*/ 114 h 624"/>
                <a:gd name="T4" fmla="*/ 227 w 227"/>
                <a:gd name="T5" fmla="*/ 227 h 624"/>
                <a:gd name="T6" fmla="*/ 170 w 227"/>
                <a:gd name="T7" fmla="*/ 284 h 624"/>
                <a:gd name="T8" fmla="*/ 170 w 227"/>
                <a:gd name="T9" fmla="*/ 511 h 624"/>
                <a:gd name="T10" fmla="*/ 170 w 227"/>
                <a:gd name="T11" fmla="*/ 567 h 624"/>
                <a:gd name="T12" fmla="*/ 114 w 227"/>
                <a:gd name="T13" fmla="*/ 624 h 624"/>
                <a:gd name="T14" fmla="*/ 57 w 227"/>
                <a:gd name="T15" fmla="*/ 567 h 624"/>
                <a:gd name="T16" fmla="*/ 0 w 227"/>
                <a:gd name="T17" fmla="*/ 511 h 624"/>
                <a:gd name="T18" fmla="*/ 0 w 227"/>
                <a:gd name="T19" fmla="*/ 397 h 624"/>
                <a:gd name="T20" fmla="*/ 57 w 227"/>
                <a:gd name="T21" fmla="*/ 284 h 624"/>
                <a:gd name="T22" fmla="*/ 0 w 227"/>
                <a:gd name="T23" fmla="*/ 227 h 624"/>
                <a:gd name="T24" fmla="*/ 57 w 227"/>
                <a:gd name="T25" fmla="*/ 170 h 624"/>
                <a:gd name="T26" fmla="*/ 57 w 227"/>
                <a:gd name="T27" fmla="*/ 57 h 624"/>
                <a:gd name="T28" fmla="*/ 114 w 227"/>
                <a:gd name="T29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624">
                  <a:moveTo>
                    <a:pt x="114" y="0"/>
                  </a:moveTo>
                  <a:lnTo>
                    <a:pt x="227" y="114"/>
                  </a:lnTo>
                  <a:lnTo>
                    <a:pt x="227" y="227"/>
                  </a:lnTo>
                  <a:lnTo>
                    <a:pt x="170" y="284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114" y="624"/>
                  </a:lnTo>
                  <a:lnTo>
                    <a:pt x="57" y="567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4089" y="1153"/>
              <a:ext cx="510" cy="794"/>
            </a:xfrm>
            <a:custGeom>
              <a:avLst/>
              <a:gdLst>
                <a:gd name="T0" fmla="*/ 56 w 510"/>
                <a:gd name="T1" fmla="*/ 794 h 794"/>
                <a:gd name="T2" fmla="*/ 56 w 510"/>
                <a:gd name="T3" fmla="*/ 567 h 794"/>
                <a:gd name="T4" fmla="*/ 113 w 510"/>
                <a:gd name="T5" fmla="*/ 510 h 794"/>
                <a:gd name="T6" fmla="*/ 113 w 510"/>
                <a:gd name="T7" fmla="*/ 397 h 794"/>
                <a:gd name="T8" fmla="*/ 0 w 510"/>
                <a:gd name="T9" fmla="*/ 283 h 794"/>
                <a:gd name="T10" fmla="*/ 56 w 510"/>
                <a:gd name="T11" fmla="*/ 113 h 794"/>
                <a:gd name="T12" fmla="*/ 113 w 510"/>
                <a:gd name="T13" fmla="*/ 113 h 794"/>
                <a:gd name="T14" fmla="*/ 170 w 510"/>
                <a:gd name="T15" fmla="*/ 0 h 794"/>
                <a:gd name="T16" fmla="*/ 283 w 510"/>
                <a:gd name="T17" fmla="*/ 113 h 794"/>
                <a:gd name="T18" fmla="*/ 227 w 510"/>
                <a:gd name="T19" fmla="*/ 170 h 794"/>
                <a:gd name="T20" fmla="*/ 283 w 510"/>
                <a:gd name="T21" fmla="*/ 283 h 794"/>
                <a:gd name="T22" fmla="*/ 397 w 510"/>
                <a:gd name="T23" fmla="*/ 283 h 794"/>
                <a:gd name="T24" fmla="*/ 397 w 510"/>
                <a:gd name="T25" fmla="*/ 340 h 794"/>
                <a:gd name="T26" fmla="*/ 453 w 510"/>
                <a:gd name="T27" fmla="*/ 283 h 794"/>
                <a:gd name="T28" fmla="*/ 453 w 510"/>
                <a:gd name="T29" fmla="*/ 397 h 794"/>
                <a:gd name="T30" fmla="*/ 510 w 510"/>
                <a:gd name="T31" fmla="*/ 510 h 794"/>
                <a:gd name="T32" fmla="*/ 510 w 510"/>
                <a:gd name="T33" fmla="*/ 567 h 794"/>
                <a:gd name="T34" fmla="*/ 510 w 510"/>
                <a:gd name="T35" fmla="*/ 624 h 794"/>
                <a:gd name="T36" fmla="*/ 397 w 510"/>
                <a:gd name="T37" fmla="*/ 624 h 794"/>
                <a:gd name="T38" fmla="*/ 340 w 510"/>
                <a:gd name="T39" fmla="*/ 680 h 794"/>
                <a:gd name="T40" fmla="*/ 340 w 510"/>
                <a:gd name="T41" fmla="*/ 737 h 794"/>
                <a:gd name="T42" fmla="*/ 283 w 510"/>
                <a:gd name="T43" fmla="*/ 737 h 794"/>
                <a:gd name="T44" fmla="*/ 227 w 510"/>
                <a:gd name="T45" fmla="*/ 680 h 794"/>
                <a:gd name="T46" fmla="*/ 113 w 510"/>
                <a:gd name="T47" fmla="*/ 794 h 794"/>
                <a:gd name="T48" fmla="*/ 56 w 510"/>
                <a:gd name="T4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794">
                  <a:moveTo>
                    <a:pt x="56" y="794"/>
                  </a:moveTo>
                  <a:lnTo>
                    <a:pt x="56" y="567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0" y="283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70" y="0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283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453" y="283"/>
                  </a:lnTo>
                  <a:lnTo>
                    <a:pt x="453" y="397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27" y="680"/>
                  </a:lnTo>
                  <a:lnTo>
                    <a:pt x="113" y="794"/>
                  </a:lnTo>
                  <a:lnTo>
                    <a:pt x="56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3975" y="926"/>
              <a:ext cx="624" cy="510"/>
            </a:xfrm>
            <a:custGeom>
              <a:avLst/>
              <a:gdLst>
                <a:gd name="T0" fmla="*/ 227 w 624"/>
                <a:gd name="T1" fmla="*/ 340 h 510"/>
                <a:gd name="T2" fmla="*/ 114 w 624"/>
                <a:gd name="T3" fmla="*/ 340 h 510"/>
                <a:gd name="T4" fmla="*/ 57 w 624"/>
                <a:gd name="T5" fmla="*/ 397 h 510"/>
                <a:gd name="T6" fmla="*/ 57 w 624"/>
                <a:gd name="T7" fmla="*/ 284 h 510"/>
                <a:gd name="T8" fmla="*/ 0 w 624"/>
                <a:gd name="T9" fmla="*/ 284 h 510"/>
                <a:gd name="T10" fmla="*/ 57 w 624"/>
                <a:gd name="T11" fmla="*/ 227 h 510"/>
                <a:gd name="T12" fmla="*/ 170 w 624"/>
                <a:gd name="T13" fmla="*/ 170 h 510"/>
                <a:gd name="T14" fmla="*/ 284 w 624"/>
                <a:gd name="T15" fmla="*/ 170 h 510"/>
                <a:gd name="T16" fmla="*/ 284 w 624"/>
                <a:gd name="T17" fmla="*/ 113 h 510"/>
                <a:gd name="T18" fmla="*/ 341 w 624"/>
                <a:gd name="T19" fmla="*/ 57 h 510"/>
                <a:gd name="T20" fmla="*/ 341 w 624"/>
                <a:gd name="T21" fmla="*/ 0 h 510"/>
                <a:gd name="T22" fmla="*/ 397 w 624"/>
                <a:gd name="T23" fmla="*/ 0 h 510"/>
                <a:gd name="T24" fmla="*/ 567 w 624"/>
                <a:gd name="T25" fmla="*/ 0 h 510"/>
                <a:gd name="T26" fmla="*/ 624 w 624"/>
                <a:gd name="T27" fmla="*/ 113 h 510"/>
                <a:gd name="T28" fmla="*/ 624 w 624"/>
                <a:gd name="T29" fmla="*/ 227 h 510"/>
                <a:gd name="T30" fmla="*/ 567 w 624"/>
                <a:gd name="T31" fmla="*/ 340 h 510"/>
                <a:gd name="T32" fmla="*/ 511 w 624"/>
                <a:gd name="T33" fmla="*/ 340 h 510"/>
                <a:gd name="T34" fmla="*/ 454 w 624"/>
                <a:gd name="T35" fmla="*/ 454 h 510"/>
                <a:gd name="T36" fmla="*/ 511 w 624"/>
                <a:gd name="T37" fmla="*/ 510 h 510"/>
                <a:gd name="T38" fmla="*/ 397 w 624"/>
                <a:gd name="T39" fmla="*/ 510 h 510"/>
                <a:gd name="T40" fmla="*/ 341 w 624"/>
                <a:gd name="T41" fmla="*/ 397 h 510"/>
                <a:gd name="T42" fmla="*/ 397 w 624"/>
                <a:gd name="T43" fmla="*/ 340 h 510"/>
                <a:gd name="T44" fmla="*/ 284 w 624"/>
                <a:gd name="T45" fmla="*/ 227 h 510"/>
                <a:gd name="T46" fmla="*/ 227 w 624"/>
                <a:gd name="T47" fmla="*/ 34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510">
                  <a:moveTo>
                    <a:pt x="227" y="340"/>
                  </a:moveTo>
                  <a:lnTo>
                    <a:pt x="114" y="340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57" y="22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624" y="113"/>
                  </a:lnTo>
                  <a:lnTo>
                    <a:pt x="624" y="227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454" y="454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41" y="397"/>
                  </a:lnTo>
                  <a:lnTo>
                    <a:pt x="397" y="340"/>
                  </a:lnTo>
                  <a:lnTo>
                    <a:pt x="284" y="227"/>
                  </a:lnTo>
                  <a:lnTo>
                    <a:pt x="22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3408" y="132"/>
              <a:ext cx="1021" cy="907"/>
            </a:xfrm>
            <a:custGeom>
              <a:avLst/>
              <a:gdLst>
                <a:gd name="T0" fmla="*/ 964 w 1021"/>
                <a:gd name="T1" fmla="*/ 794 h 907"/>
                <a:gd name="T2" fmla="*/ 964 w 1021"/>
                <a:gd name="T3" fmla="*/ 511 h 907"/>
                <a:gd name="T4" fmla="*/ 1021 w 1021"/>
                <a:gd name="T5" fmla="*/ 454 h 907"/>
                <a:gd name="T6" fmla="*/ 908 w 1021"/>
                <a:gd name="T7" fmla="*/ 397 h 907"/>
                <a:gd name="T8" fmla="*/ 851 w 1021"/>
                <a:gd name="T9" fmla="*/ 397 h 907"/>
                <a:gd name="T10" fmla="*/ 737 w 1021"/>
                <a:gd name="T11" fmla="*/ 340 h 907"/>
                <a:gd name="T12" fmla="*/ 681 w 1021"/>
                <a:gd name="T13" fmla="*/ 284 h 907"/>
                <a:gd name="T14" fmla="*/ 567 w 1021"/>
                <a:gd name="T15" fmla="*/ 340 h 907"/>
                <a:gd name="T16" fmla="*/ 511 w 1021"/>
                <a:gd name="T17" fmla="*/ 284 h 907"/>
                <a:gd name="T18" fmla="*/ 454 w 1021"/>
                <a:gd name="T19" fmla="*/ 340 h 907"/>
                <a:gd name="T20" fmla="*/ 397 w 1021"/>
                <a:gd name="T21" fmla="*/ 284 h 907"/>
                <a:gd name="T22" fmla="*/ 340 w 1021"/>
                <a:gd name="T23" fmla="*/ 284 h 907"/>
                <a:gd name="T24" fmla="*/ 284 w 1021"/>
                <a:gd name="T25" fmla="*/ 227 h 907"/>
                <a:gd name="T26" fmla="*/ 340 w 1021"/>
                <a:gd name="T27" fmla="*/ 114 h 907"/>
                <a:gd name="T28" fmla="*/ 284 w 1021"/>
                <a:gd name="T29" fmla="*/ 0 h 907"/>
                <a:gd name="T30" fmla="*/ 114 w 1021"/>
                <a:gd name="T31" fmla="*/ 0 h 907"/>
                <a:gd name="T32" fmla="*/ 0 w 1021"/>
                <a:gd name="T33" fmla="*/ 114 h 907"/>
                <a:gd name="T34" fmla="*/ 57 w 1021"/>
                <a:gd name="T35" fmla="*/ 114 h 907"/>
                <a:gd name="T36" fmla="*/ 57 w 1021"/>
                <a:gd name="T37" fmla="*/ 170 h 907"/>
                <a:gd name="T38" fmla="*/ 170 w 1021"/>
                <a:gd name="T39" fmla="*/ 170 h 907"/>
                <a:gd name="T40" fmla="*/ 170 w 1021"/>
                <a:gd name="T41" fmla="*/ 284 h 907"/>
                <a:gd name="T42" fmla="*/ 114 w 1021"/>
                <a:gd name="T43" fmla="*/ 340 h 907"/>
                <a:gd name="T44" fmla="*/ 170 w 1021"/>
                <a:gd name="T45" fmla="*/ 511 h 907"/>
                <a:gd name="T46" fmla="*/ 114 w 1021"/>
                <a:gd name="T47" fmla="*/ 567 h 907"/>
                <a:gd name="T48" fmla="*/ 114 w 1021"/>
                <a:gd name="T49" fmla="*/ 624 h 907"/>
                <a:gd name="T50" fmla="*/ 170 w 1021"/>
                <a:gd name="T51" fmla="*/ 737 h 907"/>
                <a:gd name="T52" fmla="*/ 227 w 1021"/>
                <a:gd name="T53" fmla="*/ 681 h 907"/>
                <a:gd name="T54" fmla="*/ 284 w 1021"/>
                <a:gd name="T55" fmla="*/ 737 h 907"/>
                <a:gd name="T56" fmla="*/ 340 w 1021"/>
                <a:gd name="T57" fmla="*/ 737 h 907"/>
                <a:gd name="T58" fmla="*/ 340 w 1021"/>
                <a:gd name="T59" fmla="*/ 794 h 907"/>
                <a:gd name="T60" fmla="*/ 397 w 1021"/>
                <a:gd name="T61" fmla="*/ 851 h 907"/>
                <a:gd name="T62" fmla="*/ 397 w 1021"/>
                <a:gd name="T63" fmla="*/ 794 h 907"/>
                <a:gd name="T64" fmla="*/ 511 w 1021"/>
                <a:gd name="T65" fmla="*/ 794 h 907"/>
                <a:gd name="T66" fmla="*/ 511 w 1021"/>
                <a:gd name="T67" fmla="*/ 851 h 907"/>
                <a:gd name="T68" fmla="*/ 681 w 1021"/>
                <a:gd name="T69" fmla="*/ 851 h 907"/>
                <a:gd name="T70" fmla="*/ 737 w 1021"/>
                <a:gd name="T71" fmla="*/ 907 h 907"/>
                <a:gd name="T72" fmla="*/ 851 w 1021"/>
                <a:gd name="T73" fmla="*/ 907 h 907"/>
                <a:gd name="T74" fmla="*/ 908 w 1021"/>
                <a:gd name="T75" fmla="*/ 851 h 907"/>
                <a:gd name="T76" fmla="*/ 908 w 1021"/>
                <a:gd name="T77" fmla="*/ 794 h 907"/>
                <a:gd name="T78" fmla="*/ 964 w 1021"/>
                <a:gd name="T79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21" h="907">
                  <a:moveTo>
                    <a:pt x="964" y="794"/>
                  </a:moveTo>
                  <a:lnTo>
                    <a:pt x="964" y="511"/>
                  </a:lnTo>
                  <a:lnTo>
                    <a:pt x="1021" y="454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737" y="340"/>
                  </a:lnTo>
                  <a:lnTo>
                    <a:pt x="681" y="284"/>
                  </a:lnTo>
                  <a:lnTo>
                    <a:pt x="567" y="340"/>
                  </a:lnTo>
                  <a:lnTo>
                    <a:pt x="511" y="284"/>
                  </a:lnTo>
                  <a:lnTo>
                    <a:pt x="454" y="340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284" y="227"/>
                  </a:lnTo>
                  <a:lnTo>
                    <a:pt x="340" y="114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114" y="340"/>
                  </a:lnTo>
                  <a:lnTo>
                    <a:pt x="170" y="511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170" y="737"/>
                  </a:lnTo>
                  <a:lnTo>
                    <a:pt x="227" y="681"/>
                  </a:lnTo>
                  <a:lnTo>
                    <a:pt x="284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851"/>
                  </a:lnTo>
                  <a:lnTo>
                    <a:pt x="681" y="851"/>
                  </a:lnTo>
                  <a:lnTo>
                    <a:pt x="737" y="907"/>
                  </a:lnTo>
                  <a:lnTo>
                    <a:pt x="851" y="907"/>
                  </a:lnTo>
                  <a:lnTo>
                    <a:pt x="908" y="851"/>
                  </a:lnTo>
                  <a:lnTo>
                    <a:pt x="908" y="794"/>
                  </a:lnTo>
                  <a:lnTo>
                    <a:pt x="964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4429" y="1039"/>
              <a:ext cx="680" cy="1134"/>
            </a:xfrm>
            <a:custGeom>
              <a:avLst/>
              <a:gdLst>
                <a:gd name="T0" fmla="*/ 170 w 680"/>
                <a:gd name="T1" fmla="*/ 738 h 1134"/>
                <a:gd name="T2" fmla="*/ 170 w 680"/>
                <a:gd name="T3" fmla="*/ 624 h 1134"/>
                <a:gd name="T4" fmla="*/ 113 w 680"/>
                <a:gd name="T5" fmla="*/ 511 h 1134"/>
                <a:gd name="T6" fmla="*/ 113 w 680"/>
                <a:gd name="T7" fmla="*/ 397 h 1134"/>
                <a:gd name="T8" fmla="*/ 57 w 680"/>
                <a:gd name="T9" fmla="*/ 454 h 1134"/>
                <a:gd name="T10" fmla="*/ 57 w 680"/>
                <a:gd name="T11" fmla="*/ 397 h 1134"/>
                <a:gd name="T12" fmla="*/ 0 w 680"/>
                <a:gd name="T13" fmla="*/ 341 h 1134"/>
                <a:gd name="T14" fmla="*/ 57 w 680"/>
                <a:gd name="T15" fmla="*/ 227 h 1134"/>
                <a:gd name="T16" fmla="*/ 113 w 680"/>
                <a:gd name="T17" fmla="*/ 227 h 1134"/>
                <a:gd name="T18" fmla="*/ 170 w 680"/>
                <a:gd name="T19" fmla="*/ 114 h 1134"/>
                <a:gd name="T20" fmla="*/ 170 w 680"/>
                <a:gd name="T21" fmla="*/ 0 h 1134"/>
                <a:gd name="T22" fmla="*/ 283 w 680"/>
                <a:gd name="T23" fmla="*/ 0 h 1134"/>
                <a:gd name="T24" fmla="*/ 283 w 680"/>
                <a:gd name="T25" fmla="*/ 57 h 1134"/>
                <a:gd name="T26" fmla="*/ 397 w 680"/>
                <a:gd name="T27" fmla="*/ 114 h 1134"/>
                <a:gd name="T28" fmla="*/ 454 w 680"/>
                <a:gd name="T29" fmla="*/ 114 h 1134"/>
                <a:gd name="T30" fmla="*/ 510 w 680"/>
                <a:gd name="T31" fmla="*/ 114 h 1134"/>
                <a:gd name="T32" fmla="*/ 454 w 680"/>
                <a:gd name="T33" fmla="*/ 227 h 1134"/>
                <a:gd name="T34" fmla="*/ 454 w 680"/>
                <a:gd name="T35" fmla="*/ 341 h 1134"/>
                <a:gd name="T36" fmla="*/ 454 w 680"/>
                <a:gd name="T37" fmla="*/ 511 h 1134"/>
                <a:gd name="T38" fmla="*/ 510 w 680"/>
                <a:gd name="T39" fmla="*/ 624 h 1134"/>
                <a:gd name="T40" fmla="*/ 567 w 680"/>
                <a:gd name="T41" fmla="*/ 681 h 1134"/>
                <a:gd name="T42" fmla="*/ 567 w 680"/>
                <a:gd name="T43" fmla="*/ 794 h 1134"/>
                <a:gd name="T44" fmla="*/ 680 w 680"/>
                <a:gd name="T45" fmla="*/ 851 h 1134"/>
                <a:gd name="T46" fmla="*/ 624 w 680"/>
                <a:gd name="T47" fmla="*/ 908 h 1134"/>
                <a:gd name="T48" fmla="*/ 624 w 680"/>
                <a:gd name="T49" fmla="*/ 964 h 1134"/>
                <a:gd name="T50" fmla="*/ 454 w 680"/>
                <a:gd name="T51" fmla="*/ 1134 h 1134"/>
                <a:gd name="T52" fmla="*/ 397 w 680"/>
                <a:gd name="T53" fmla="*/ 1078 h 1134"/>
                <a:gd name="T54" fmla="*/ 454 w 680"/>
                <a:gd name="T55" fmla="*/ 1021 h 1134"/>
                <a:gd name="T56" fmla="*/ 340 w 680"/>
                <a:gd name="T57" fmla="*/ 1021 h 1134"/>
                <a:gd name="T58" fmla="*/ 397 w 680"/>
                <a:gd name="T59" fmla="*/ 908 h 1134"/>
                <a:gd name="T60" fmla="*/ 340 w 680"/>
                <a:gd name="T61" fmla="*/ 908 h 1134"/>
                <a:gd name="T62" fmla="*/ 227 w 680"/>
                <a:gd name="T63" fmla="*/ 851 h 1134"/>
                <a:gd name="T64" fmla="*/ 227 w 680"/>
                <a:gd name="T65" fmla="*/ 794 h 1134"/>
                <a:gd name="T66" fmla="*/ 170 w 680"/>
                <a:gd name="T67" fmla="*/ 7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1134">
                  <a:moveTo>
                    <a:pt x="170" y="738"/>
                  </a:moveTo>
                  <a:lnTo>
                    <a:pt x="170" y="624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41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510" y="114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454" y="511"/>
                  </a:lnTo>
                  <a:lnTo>
                    <a:pt x="510" y="624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680" y="851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454" y="1134"/>
                  </a:lnTo>
                  <a:lnTo>
                    <a:pt x="397" y="1078"/>
                  </a:lnTo>
                  <a:lnTo>
                    <a:pt x="454" y="1021"/>
                  </a:lnTo>
                  <a:lnTo>
                    <a:pt x="340" y="1021"/>
                  </a:lnTo>
                  <a:lnTo>
                    <a:pt x="397" y="908"/>
                  </a:lnTo>
                  <a:lnTo>
                    <a:pt x="340" y="908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70" y="7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4429" y="1777"/>
              <a:ext cx="397" cy="680"/>
            </a:xfrm>
            <a:custGeom>
              <a:avLst/>
              <a:gdLst>
                <a:gd name="T0" fmla="*/ 0 w 397"/>
                <a:gd name="T1" fmla="*/ 567 h 680"/>
                <a:gd name="T2" fmla="*/ 57 w 397"/>
                <a:gd name="T3" fmla="*/ 680 h 680"/>
                <a:gd name="T4" fmla="*/ 170 w 397"/>
                <a:gd name="T5" fmla="*/ 623 h 680"/>
                <a:gd name="T6" fmla="*/ 227 w 397"/>
                <a:gd name="T7" fmla="*/ 623 h 680"/>
                <a:gd name="T8" fmla="*/ 227 w 397"/>
                <a:gd name="T9" fmla="*/ 567 h 680"/>
                <a:gd name="T10" fmla="*/ 283 w 397"/>
                <a:gd name="T11" fmla="*/ 510 h 680"/>
                <a:gd name="T12" fmla="*/ 340 w 397"/>
                <a:gd name="T13" fmla="*/ 453 h 680"/>
                <a:gd name="T14" fmla="*/ 283 w 397"/>
                <a:gd name="T15" fmla="*/ 340 h 680"/>
                <a:gd name="T16" fmla="*/ 340 w 397"/>
                <a:gd name="T17" fmla="*/ 283 h 680"/>
                <a:gd name="T18" fmla="*/ 397 w 397"/>
                <a:gd name="T19" fmla="*/ 170 h 680"/>
                <a:gd name="T20" fmla="*/ 340 w 397"/>
                <a:gd name="T21" fmla="*/ 170 h 680"/>
                <a:gd name="T22" fmla="*/ 227 w 397"/>
                <a:gd name="T23" fmla="*/ 113 h 680"/>
                <a:gd name="T24" fmla="*/ 227 w 397"/>
                <a:gd name="T25" fmla="*/ 56 h 680"/>
                <a:gd name="T26" fmla="*/ 170 w 397"/>
                <a:gd name="T27" fmla="*/ 0 h 680"/>
                <a:gd name="T28" fmla="*/ 57 w 397"/>
                <a:gd name="T29" fmla="*/ 0 h 680"/>
                <a:gd name="T30" fmla="*/ 0 w 397"/>
                <a:gd name="T31" fmla="*/ 56 h 680"/>
                <a:gd name="T32" fmla="*/ 57 w 397"/>
                <a:gd name="T33" fmla="*/ 113 h 680"/>
                <a:gd name="T34" fmla="*/ 57 w 397"/>
                <a:gd name="T35" fmla="*/ 226 h 680"/>
                <a:gd name="T36" fmla="*/ 0 w 397"/>
                <a:gd name="T37" fmla="*/ 283 h 680"/>
                <a:gd name="T38" fmla="*/ 0 w 397"/>
                <a:gd name="T39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680">
                  <a:moveTo>
                    <a:pt x="0" y="567"/>
                  </a:moveTo>
                  <a:lnTo>
                    <a:pt x="57" y="680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283" y="510"/>
                  </a:lnTo>
                  <a:lnTo>
                    <a:pt x="340" y="453"/>
                  </a:lnTo>
                  <a:lnTo>
                    <a:pt x="283" y="340"/>
                  </a:lnTo>
                  <a:lnTo>
                    <a:pt x="340" y="28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4826" y="699"/>
              <a:ext cx="680" cy="1474"/>
            </a:xfrm>
            <a:custGeom>
              <a:avLst/>
              <a:gdLst>
                <a:gd name="T0" fmla="*/ 227 w 680"/>
                <a:gd name="T1" fmla="*/ 1304 h 1474"/>
                <a:gd name="T2" fmla="*/ 227 w 680"/>
                <a:gd name="T3" fmla="*/ 1248 h 1474"/>
                <a:gd name="T4" fmla="*/ 283 w 680"/>
                <a:gd name="T5" fmla="*/ 1191 h 1474"/>
                <a:gd name="T6" fmla="*/ 170 w 680"/>
                <a:gd name="T7" fmla="*/ 1134 h 1474"/>
                <a:gd name="T8" fmla="*/ 170 w 680"/>
                <a:gd name="T9" fmla="*/ 1021 h 1474"/>
                <a:gd name="T10" fmla="*/ 113 w 680"/>
                <a:gd name="T11" fmla="*/ 964 h 1474"/>
                <a:gd name="T12" fmla="*/ 57 w 680"/>
                <a:gd name="T13" fmla="*/ 851 h 1474"/>
                <a:gd name="T14" fmla="*/ 57 w 680"/>
                <a:gd name="T15" fmla="*/ 567 h 1474"/>
                <a:gd name="T16" fmla="*/ 113 w 680"/>
                <a:gd name="T17" fmla="*/ 454 h 1474"/>
                <a:gd name="T18" fmla="*/ 170 w 680"/>
                <a:gd name="T19" fmla="*/ 284 h 1474"/>
                <a:gd name="T20" fmla="*/ 57 w 680"/>
                <a:gd name="T21" fmla="*/ 284 h 1474"/>
                <a:gd name="T22" fmla="*/ 0 w 680"/>
                <a:gd name="T23" fmla="*/ 340 h 1474"/>
                <a:gd name="T24" fmla="*/ 0 w 680"/>
                <a:gd name="T25" fmla="*/ 284 h 1474"/>
                <a:gd name="T26" fmla="*/ 0 w 680"/>
                <a:gd name="T27" fmla="*/ 227 h 1474"/>
                <a:gd name="T28" fmla="*/ 57 w 680"/>
                <a:gd name="T29" fmla="*/ 170 h 1474"/>
                <a:gd name="T30" fmla="*/ 113 w 680"/>
                <a:gd name="T31" fmla="*/ 114 h 1474"/>
                <a:gd name="T32" fmla="*/ 57 w 680"/>
                <a:gd name="T33" fmla="*/ 57 h 1474"/>
                <a:gd name="T34" fmla="*/ 170 w 680"/>
                <a:gd name="T35" fmla="*/ 0 h 1474"/>
                <a:gd name="T36" fmla="*/ 170 w 680"/>
                <a:gd name="T37" fmla="*/ 57 h 1474"/>
                <a:gd name="T38" fmla="*/ 340 w 680"/>
                <a:gd name="T39" fmla="*/ 0 h 1474"/>
                <a:gd name="T40" fmla="*/ 397 w 680"/>
                <a:gd name="T41" fmla="*/ 114 h 1474"/>
                <a:gd name="T42" fmla="*/ 283 w 680"/>
                <a:gd name="T43" fmla="*/ 284 h 1474"/>
                <a:gd name="T44" fmla="*/ 283 w 680"/>
                <a:gd name="T45" fmla="*/ 340 h 1474"/>
                <a:gd name="T46" fmla="*/ 340 w 680"/>
                <a:gd name="T47" fmla="*/ 340 h 1474"/>
                <a:gd name="T48" fmla="*/ 397 w 680"/>
                <a:gd name="T49" fmla="*/ 284 h 1474"/>
                <a:gd name="T50" fmla="*/ 453 w 680"/>
                <a:gd name="T51" fmla="*/ 397 h 1474"/>
                <a:gd name="T52" fmla="*/ 453 w 680"/>
                <a:gd name="T53" fmla="*/ 567 h 1474"/>
                <a:gd name="T54" fmla="*/ 510 w 680"/>
                <a:gd name="T55" fmla="*/ 624 h 1474"/>
                <a:gd name="T56" fmla="*/ 567 w 680"/>
                <a:gd name="T57" fmla="*/ 681 h 1474"/>
                <a:gd name="T58" fmla="*/ 567 w 680"/>
                <a:gd name="T59" fmla="*/ 737 h 1474"/>
                <a:gd name="T60" fmla="*/ 624 w 680"/>
                <a:gd name="T61" fmla="*/ 737 h 1474"/>
                <a:gd name="T62" fmla="*/ 680 w 680"/>
                <a:gd name="T63" fmla="*/ 794 h 1474"/>
                <a:gd name="T64" fmla="*/ 680 w 680"/>
                <a:gd name="T65" fmla="*/ 907 h 1474"/>
                <a:gd name="T66" fmla="*/ 567 w 680"/>
                <a:gd name="T67" fmla="*/ 907 h 1474"/>
                <a:gd name="T68" fmla="*/ 567 w 680"/>
                <a:gd name="T69" fmla="*/ 1021 h 1474"/>
                <a:gd name="T70" fmla="*/ 453 w 680"/>
                <a:gd name="T71" fmla="*/ 1191 h 1474"/>
                <a:gd name="T72" fmla="*/ 397 w 680"/>
                <a:gd name="T73" fmla="*/ 1248 h 1474"/>
                <a:gd name="T74" fmla="*/ 340 w 680"/>
                <a:gd name="T75" fmla="*/ 1304 h 1474"/>
                <a:gd name="T76" fmla="*/ 340 w 680"/>
                <a:gd name="T77" fmla="*/ 1418 h 1474"/>
                <a:gd name="T78" fmla="*/ 283 w 680"/>
                <a:gd name="T79" fmla="*/ 1474 h 1474"/>
                <a:gd name="T80" fmla="*/ 227 w 680"/>
                <a:gd name="T81" fmla="*/ 1361 h 1474"/>
                <a:gd name="T82" fmla="*/ 227 w 680"/>
                <a:gd name="T83" fmla="*/ 130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0" h="1474">
                  <a:moveTo>
                    <a:pt x="227" y="1304"/>
                  </a:moveTo>
                  <a:lnTo>
                    <a:pt x="227" y="1248"/>
                  </a:lnTo>
                  <a:lnTo>
                    <a:pt x="283" y="1191"/>
                  </a:lnTo>
                  <a:lnTo>
                    <a:pt x="170" y="1134"/>
                  </a:lnTo>
                  <a:lnTo>
                    <a:pt x="170" y="1021"/>
                  </a:lnTo>
                  <a:lnTo>
                    <a:pt x="113" y="964"/>
                  </a:lnTo>
                  <a:lnTo>
                    <a:pt x="57" y="851"/>
                  </a:lnTo>
                  <a:lnTo>
                    <a:pt x="57" y="567"/>
                  </a:lnTo>
                  <a:lnTo>
                    <a:pt x="113" y="454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3" y="114"/>
                  </a:lnTo>
                  <a:lnTo>
                    <a:pt x="57" y="57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0"/>
                  </a:lnTo>
                  <a:lnTo>
                    <a:pt x="397" y="11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97" y="284"/>
                  </a:lnTo>
                  <a:lnTo>
                    <a:pt x="453" y="397"/>
                  </a:lnTo>
                  <a:lnTo>
                    <a:pt x="453" y="567"/>
                  </a:lnTo>
                  <a:lnTo>
                    <a:pt x="510" y="624"/>
                  </a:lnTo>
                  <a:lnTo>
                    <a:pt x="567" y="681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453" y="1191"/>
                  </a:lnTo>
                  <a:lnTo>
                    <a:pt x="397" y="1248"/>
                  </a:lnTo>
                  <a:lnTo>
                    <a:pt x="340" y="1304"/>
                  </a:lnTo>
                  <a:lnTo>
                    <a:pt x="340" y="1418"/>
                  </a:lnTo>
                  <a:lnTo>
                    <a:pt x="283" y="1474"/>
                  </a:lnTo>
                  <a:lnTo>
                    <a:pt x="227" y="1361"/>
                  </a:lnTo>
                  <a:lnTo>
                    <a:pt x="227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5223" y="983"/>
              <a:ext cx="340" cy="510"/>
            </a:xfrm>
            <a:custGeom>
              <a:avLst/>
              <a:gdLst>
                <a:gd name="T0" fmla="*/ 0 w 340"/>
                <a:gd name="T1" fmla="*/ 0 h 510"/>
                <a:gd name="T2" fmla="*/ 113 w 340"/>
                <a:gd name="T3" fmla="*/ 56 h 510"/>
                <a:gd name="T4" fmla="*/ 170 w 340"/>
                <a:gd name="T5" fmla="*/ 113 h 510"/>
                <a:gd name="T6" fmla="*/ 170 w 340"/>
                <a:gd name="T7" fmla="*/ 227 h 510"/>
                <a:gd name="T8" fmla="*/ 227 w 340"/>
                <a:gd name="T9" fmla="*/ 227 h 510"/>
                <a:gd name="T10" fmla="*/ 283 w 340"/>
                <a:gd name="T11" fmla="*/ 283 h 510"/>
                <a:gd name="T12" fmla="*/ 340 w 340"/>
                <a:gd name="T13" fmla="*/ 283 h 510"/>
                <a:gd name="T14" fmla="*/ 340 w 340"/>
                <a:gd name="T15" fmla="*/ 397 h 510"/>
                <a:gd name="T16" fmla="*/ 283 w 340"/>
                <a:gd name="T17" fmla="*/ 510 h 510"/>
                <a:gd name="T18" fmla="*/ 227 w 340"/>
                <a:gd name="T19" fmla="*/ 453 h 510"/>
                <a:gd name="T20" fmla="*/ 170 w 340"/>
                <a:gd name="T21" fmla="*/ 453 h 510"/>
                <a:gd name="T22" fmla="*/ 170 w 340"/>
                <a:gd name="T23" fmla="*/ 397 h 510"/>
                <a:gd name="T24" fmla="*/ 56 w 340"/>
                <a:gd name="T25" fmla="*/ 283 h 510"/>
                <a:gd name="T26" fmla="*/ 56 w 340"/>
                <a:gd name="T27" fmla="*/ 113 h 510"/>
                <a:gd name="T28" fmla="*/ 0 w 340"/>
                <a:gd name="T2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510">
                  <a:moveTo>
                    <a:pt x="0" y="0"/>
                  </a:moveTo>
                  <a:lnTo>
                    <a:pt x="113" y="56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397"/>
                  </a:lnTo>
                  <a:lnTo>
                    <a:pt x="283" y="510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56" y="283"/>
                  </a:lnTo>
                  <a:lnTo>
                    <a:pt x="56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5166" y="1380"/>
              <a:ext cx="794" cy="793"/>
            </a:xfrm>
            <a:custGeom>
              <a:avLst/>
              <a:gdLst>
                <a:gd name="T0" fmla="*/ 0 w 794"/>
                <a:gd name="T1" fmla="*/ 680 h 793"/>
                <a:gd name="T2" fmla="*/ 0 w 794"/>
                <a:gd name="T3" fmla="*/ 623 h 793"/>
                <a:gd name="T4" fmla="*/ 113 w 794"/>
                <a:gd name="T5" fmla="*/ 510 h 793"/>
                <a:gd name="T6" fmla="*/ 227 w 794"/>
                <a:gd name="T7" fmla="*/ 340 h 793"/>
                <a:gd name="T8" fmla="*/ 227 w 794"/>
                <a:gd name="T9" fmla="*/ 226 h 793"/>
                <a:gd name="T10" fmla="*/ 340 w 794"/>
                <a:gd name="T11" fmla="*/ 226 h 793"/>
                <a:gd name="T12" fmla="*/ 340 w 794"/>
                <a:gd name="T13" fmla="*/ 113 h 793"/>
                <a:gd name="T14" fmla="*/ 397 w 794"/>
                <a:gd name="T15" fmla="*/ 0 h 793"/>
                <a:gd name="T16" fmla="*/ 454 w 794"/>
                <a:gd name="T17" fmla="*/ 113 h 793"/>
                <a:gd name="T18" fmla="*/ 454 w 794"/>
                <a:gd name="T19" fmla="*/ 170 h 793"/>
                <a:gd name="T20" fmla="*/ 510 w 794"/>
                <a:gd name="T21" fmla="*/ 226 h 793"/>
                <a:gd name="T22" fmla="*/ 510 w 794"/>
                <a:gd name="T23" fmla="*/ 283 h 793"/>
                <a:gd name="T24" fmla="*/ 567 w 794"/>
                <a:gd name="T25" fmla="*/ 226 h 793"/>
                <a:gd name="T26" fmla="*/ 680 w 794"/>
                <a:gd name="T27" fmla="*/ 453 h 793"/>
                <a:gd name="T28" fmla="*/ 737 w 794"/>
                <a:gd name="T29" fmla="*/ 510 h 793"/>
                <a:gd name="T30" fmla="*/ 794 w 794"/>
                <a:gd name="T31" fmla="*/ 623 h 793"/>
                <a:gd name="T32" fmla="*/ 794 w 794"/>
                <a:gd name="T33" fmla="*/ 737 h 793"/>
                <a:gd name="T34" fmla="*/ 680 w 794"/>
                <a:gd name="T35" fmla="*/ 793 h 793"/>
                <a:gd name="T36" fmla="*/ 624 w 794"/>
                <a:gd name="T37" fmla="*/ 793 h 793"/>
                <a:gd name="T38" fmla="*/ 624 w 794"/>
                <a:gd name="T39" fmla="*/ 680 h 793"/>
                <a:gd name="T40" fmla="*/ 510 w 794"/>
                <a:gd name="T41" fmla="*/ 623 h 793"/>
                <a:gd name="T42" fmla="*/ 340 w 794"/>
                <a:gd name="T43" fmla="*/ 623 h 793"/>
                <a:gd name="T44" fmla="*/ 340 w 794"/>
                <a:gd name="T45" fmla="*/ 737 h 793"/>
                <a:gd name="T46" fmla="*/ 397 w 794"/>
                <a:gd name="T47" fmla="*/ 793 h 793"/>
                <a:gd name="T48" fmla="*/ 227 w 794"/>
                <a:gd name="T49" fmla="*/ 793 h 793"/>
                <a:gd name="T50" fmla="*/ 227 w 794"/>
                <a:gd name="T51" fmla="*/ 737 h 793"/>
                <a:gd name="T52" fmla="*/ 113 w 794"/>
                <a:gd name="T53" fmla="*/ 737 h 793"/>
                <a:gd name="T54" fmla="*/ 0 w 794"/>
                <a:gd name="T55" fmla="*/ 68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4" h="793">
                  <a:moveTo>
                    <a:pt x="0" y="680"/>
                  </a:moveTo>
                  <a:lnTo>
                    <a:pt x="0" y="623"/>
                  </a:lnTo>
                  <a:lnTo>
                    <a:pt x="113" y="51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397" y="0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510" y="226"/>
                  </a:lnTo>
                  <a:lnTo>
                    <a:pt x="510" y="283"/>
                  </a:lnTo>
                  <a:lnTo>
                    <a:pt x="567" y="226"/>
                  </a:lnTo>
                  <a:lnTo>
                    <a:pt x="680" y="453"/>
                  </a:lnTo>
                  <a:lnTo>
                    <a:pt x="737" y="510"/>
                  </a:lnTo>
                  <a:lnTo>
                    <a:pt x="794" y="623"/>
                  </a:lnTo>
                  <a:lnTo>
                    <a:pt x="794" y="737"/>
                  </a:lnTo>
                  <a:lnTo>
                    <a:pt x="680" y="793"/>
                  </a:lnTo>
                  <a:lnTo>
                    <a:pt x="624" y="793"/>
                  </a:lnTo>
                  <a:lnTo>
                    <a:pt x="624" y="680"/>
                  </a:lnTo>
                  <a:lnTo>
                    <a:pt x="510" y="623"/>
                  </a:lnTo>
                  <a:lnTo>
                    <a:pt x="340" y="623"/>
                  </a:lnTo>
                  <a:lnTo>
                    <a:pt x="340" y="737"/>
                  </a:lnTo>
                  <a:lnTo>
                    <a:pt x="397" y="793"/>
                  </a:lnTo>
                  <a:lnTo>
                    <a:pt x="227" y="793"/>
                  </a:lnTo>
                  <a:lnTo>
                    <a:pt x="227" y="737"/>
                  </a:lnTo>
                  <a:lnTo>
                    <a:pt x="113" y="737"/>
                  </a:lnTo>
                  <a:lnTo>
                    <a:pt x="0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5450" y="2003"/>
              <a:ext cx="340" cy="454"/>
            </a:xfrm>
            <a:custGeom>
              <a:avLst/>
              <a:gdLst>
                <a:gd name="T0" fmla="*/ 0 w 340"/>
                <a:gd name="T1" fmla="*/ 170 h 454"/>
                <a:gd name="T2" fmla="*/ 0 w 340"/>
                <a:gd name="T3" fmla="*/ 397 h 454"/>
                <a:gd name="T4" fmla="*/ 113 w 340"/>
                <a:gd name="T5" fmla="*/ 397 h 454"/>
                <a:gd name="T6" fmla="*/ 170 w 340"/>
                <a:gd name="T7" fmla="*/ 454 h 454"/>
                <a:gd name="T8" fmla="*/ 283 w 340"/>
                <a:gd name="T9" fmla="*/ 397 h 454"/>
                <a:gd name="T10" fmla="*/ 283 w 340"/>
                <a:gd name="T11" fmla="*/ 227 h 454"/>
                <a:gd name="T12" fmla="*/ 340 w 340"/>
                <a:gd name="T13" fmla="*/ 170 h 454"/>
                <a:gd name="T14" fmla="*/ 340 w 340"/>
                <a:gd name="T15" fmla="*/ 57 h 454"/>
                <a:gd name="T16" fmla="*/ 226 w 340"/>
                <a:gd name="T17" fmla="*/ 0 h 454"/>
                <a:gd name="T18" fmla="*/ 56 w 340"/>
                <a:gd name="T19" fmla="*/ 0 h 454"/>
                <a:gd name="T20" fmla="*/ 56 w 340"/>
                <a:gd name="T21" fmla="*/ 114 h 454"/>
                <a:gd name="T22" fmla="*/ 113 w 340"/>
                <a:gd name="T23" fmla="*/ 170 h 454"/>
                <a:gd name="T24" fmla="*/ 0 w 340"/>
                <a:gd name="T25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454">
                  <a:moveTo>
                    <a:pt x="0" y="170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283" y="397"/>
                  </a:lnTo>
                  <a:lnTo>
                    <a:pt x="283" y="227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26" y="0"/>
                  </a:lnTo>
                  <a:lnTo>
                    <a:pt x="56" y="0"/>
                  </a:lnTo>
                  <a:lnTo>
                    <a:pt x="56" y="114"/>
                  </a:lnTo>
                  <a:lnTo>
                    <a:pt x="113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5053" y="2060"/>
              <a:ext cx="397" cy="454"/>
            </a:xfrm>
            <a:custGeom>
              <a:avLst/>
              <a:gdLst>
                <a:gd name="T0" fmla="*/ 113 w 397"/>
                <a:gd name="T1" fmla="*/ 57 h 454"/>
                <a:gd name="T2" fmla="*/ 113 w 397"/>
                <a:gd name="T3" fmla="*/ 0 h 454"/>
                <a:gd name="T4" fmla="*/ 226 w 397"/>
                <a:gd name="T5" fmla="*/ 57 h 454"/>
                <a:gd name="T6" fmla="*/ 340 w 397"/>
                <a:gd name="T7" fmla="*/ 57 h 454"/>
                <a:gd name="T8" fmla="*/ 340 w 397"/>
                <a:gd name="T9" fmla="*/ 113 h 454"/>
                <a:gd name="T10" fmla="*/ 397 w 397"/>
                <a:gd name="T11" fmla="*/ 113 h 454"/>
                <a:gd name="T12" fmla="*/ 397 w 397"/>
                <a:gd name="T13" fmla="*/ 340 h 454"/>
                <a:gd name="T14" fmla="*/ 283 w 397"/>
                <a:gd name="T15" fmla="*/ 340 h 454"/>
                <a:gd name="T16" fmla="*/ 226 w 397"/>
                <a:gd name="T17" fmla="*/ 284 h 454"/>
                <a:gd name="T18" fmla="*/ 170 w 397"/>
                <a:gd name="T19" fmla="*/ 454 h 454"/>
                <a:gd name="T20" fmla="*/ 56 w 397"/>
                <a:gd name="T21" fmla="*/ 340 h 454"/>
                <a:gd name="T22" fmla="*/ 56 w 397"/>
                <a:gd name="T23" fmla="*/ 284 h 454"/>
                <a:gd name="T24" fmla="*/ 0 w 397"/>
                <a:gd name="T25" fmla="*/ 284 h 454"/>
                <a:gd name="T26" fmla="*/ 0 w 397"/>
                <a:gd name="T27" fmla="*/ 113 h 454"/>
                <a:gd name="T28" fmla="*/ 56 w 397"/>
                <a:gd name="T29" fmla="*/ 113 h 454"/>
                <a:gd name="T30" fmla="*/ 113 w 397"/>
                <a:gd name="T31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54">
                  <a:moveTo>
                    <a:pt x="113" y="57"/>
                  </a:moveTo>
                  <a:lnTo>
                    <a:pt x="113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26" y="284"/>
                  </a:lnTo>
                  <a:lnTo>
                    <a:pt x="170" y="454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11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4712" y="2003"/>
              <a:ext cx="397" cy="341"/>
            </a:xfrm>
            <a:custGeom>
              <a:avLst/>
              <a:gdLst>
                <a:gd name="T0" fmla="*/ 57 w 397"/>
                <a:gd name="T1" fmla="*/ 227 h 341"/>
                <a:gd name="T2" fmla="*/ 0 w 397"/>
                <a:gd name="T3" fmla="*/ 114 h 341"/>
                <a:gd name="T4" fmla="*/ 57 w 397"/>
                <a:gd name="T5" fmla="*/ 57 h 341"/>
                <a:gd name="T6" fmla="*/ 171 w 397"/>
                <a:gd name="T7" fmla="*/ 57 h 341"/>
                <a:gd name="T8" fmla="*/ 114 w 397"/>
                <a:gd name="T9" fmla="*/ 114 h 341"/>
                <a:gd name="T10" fmla="*/ 171 w 397"/>
                <a:gd name="T11" fmla="*/ 170 h 341"/>
                <a:gd name="T12" fmla="*/ 341 w 397"/>
                <a:gd name="T13" fmla="*/ 0 h 341"/>
                <a:gd name="T14" fmla="*/ 341 w 397"/>
                <a:gd name="T15" fmla="*/ 57 h 341"/>
                <a:gd name="T16" fmla="*/ 397 w 397"/>
                <a:gd name="T17" fmla="*/ 170 h 341"/>
                <a:gd name="T18" fmla="*/ 341 w 397"/>
                <a:gd name="T19" fmla="*/ 170 h 341"/>
                <a:gd name="T20" fmla="*/ 341 w 397"/>
                <a:gd name="T21" fmla="*/ 284 h 341"/>
                <a:gd name="T22" fmla="*/ 284 w 397"/>
                <a:gd name="T23" fmla="*/ 227 h 341"/>
                <a:gd name="T24" fmla="*/ 227 w 397"/>
                <a:gd name="T25" fmla="*/ 341 h 341"/>
                <a:gd name="T26" fmla="*/ 57 w 397"/>
                <a:gd name="T27" fmla="*/ 284 h 341"/>
                <a:gd name="T28" fmla="*/ 57 w 397"/>
                <a:gd name="T29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41">
                  <a:moveTo>
                    <a:pt x="57" y="227"/>
                  </a:moveTo>
                  <a:lnTo>
                    <a:pt x="0" y="114"/>
                  </a:lnTo>
                  <a:lnTo>
                    <a:pt x="57" y="57"/>
                  </a:lnTo>
                  <a:lnTo>
                    <a:pt x="171" y="57"/>
                  </a:lnTo>
                  <a:lnTo>
                    <a:pt x="114" y="114"/>
                  </a:lnTo>
                  <a:lnTo>
                    <a:pt x="171" y="17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284"/>
                  </a:lnTo>
                  <a:lnTo>
                    <a:pt x="284" y="227"/>
                  </a:lnTo>
                  <a:lnTo>
                    <a:pt x="227" y="341"/>
                  </a:lnTo>
                  <a:lnTo>
                    <a:pt x="57" y="284"/>
                  </a:lnTo>
                  <a:lnTo>
                    <a:pt x="5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4826" y="2230"/>
              <a:ext cx="283" cy="454"/>
            </a:xfrm>
            <a:custGeom>
              <a:avLst/>
              <a:gdLst>
                <a:gd name="T0" fmla="*/ 170 w 283"/>
                <a:gd name="T1" fmla="*/ 0 h 454"/>
                <a:gd name="T2" fmla="*/ 113 w 283"/>
                <a:gd name="T3" fmla="*/ 114 h 454"/>
                <a:gd name="T4" fmla="*/ 0 w 283"/>
                <a:gd name="T5" fmla="*/ 114 h 454"/>
                <a:gd name="T6" fmla="*/ 0 w 283"/>
                <a:gd name="T7" fmla="*/ 170 h 454"/>
                <a:gd name="T8" fmla="*/ 0 w 283"/>
                <a:gd name="T9" fmla="*/ 284 h 454"/>
                <a:gd name="T10" fmla="*/ 0 w 283"/>
                <a:gd name="T11" fmla="*/ 340 h 454"/>
                <a:gd name="T12" fmla="*/ 57 w 283"/>
                <a:gd name="T13" fmla="*/ 454 h 454"/>
                <a:gd name="T14" fmla="*/ 170 w 283"/>
                <a:gd name="T15" fmla="*/ 340 h 454"/>
                <a:gd name="T16" fmla="*/ 113 w 283"/>
                <a:gd name="T17" fmla="*/ 227 h 454"/>
                <a:gd name="T18" fmla="*/ 170 w 283"/>
                <a:gd name="T19" fmla="*/ 170 h 454"/>
                <a:gd name="T20" fmla="*/ 283 w 283"/>
                <a:gd name="T21" fmla="*/ 170 h 454"/>
                <a:gd name="T22" fmla="*/ 283 w 283"/>
                <a:gd name="T23" fmla="*/ 114 h 454"/>
                <a:gd name="T24" fmla="*/ 227 w 283"/>
                <a:gd name="T25" fmla="*/ 114 h 454"/>
                <a:gd name="T26" fmla="*/ 227 w 283"/>
                <a:gd name="T27" fmla="*/ 57 h 454"/>
                <a:gd name="T28" fmla="*/ 170 w 283"/>
                <a:gd name="T2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454">
                  <a:moveTo>
                    <a:pt x="170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7" y="454"/>
                  </a:lnTo>
                  <a:lnTo>
                    <a:pt x="170" y="340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4939" y="2400"/>
              <a:ext cx="284" cy="284"/>
            </a:xfrm>
            <a:custGeom>
              <a:avLst/>
              <a:gdLst>
                <a:gd name="T0" fmla="*/ 170 w 284"/>
                <a:gd name="T1" fmla="*/ 0 h 284"/>
                <a:gd name="T2" fmla="*/ 57 w 284"/>
                <a:gd name="T3" fmla="*/ 0 h 284"/>
                <a:gd name="T4" fmla="*/ 0 w 284"/>
                <a:gd name="T5" fmla="*/ 57 h 284"/>
                <a:gd name="T6" fmla="*/ 57 w 284"/>
                <a:gd name="T7" fmla="*/ 170 h 284"/>
                <a:gd name="T8" fmla="*/ 57 w 284"/>
                <a:gd name="T9" fmla="*/ 284 h 284"/>
                <a:gd name="T10" fmla="*/ 170 w 284"/>
                <a:gd name="T11" fmla="*/ 227 h 284"/>
                <a:gd name="T12" fmla="*/ 284 w 284"/>
                <a:gd name="T13" fmla="*/ 227 h 284"/>
                <a:gd name="T14" fmla="*/ 284 w 284"/>
                <a:gd name="T15" fmla="*/ 114 h 284"/>
                <a:gd name="T16" fmla="*/ 170 w 284"/>
                <a:gd name="T1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284">
                  <a:moveTo>
                    <a:pt x="170" y="0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5223" y="2344"/>
              <a:ext cx="510" cy="396"/>
            </a:xfrm>
            <a:custGeom>
              <a:avLst/>
              <a:gdLst>
                <a:gd name="T0" fmla="*/ 340 w 510"/>
                <a:gd name="T1" fmla="*/ 56 h 396"/>
                <a:gd name="T2" fmla="*/ 113 w 510"/>
                <a:gd name="T3" fmla="*/ 56 h 396"/>
                <a:gd name="T4" fmla="*/ 56 w 510"/>
                <a:gd name="T5" fmla="*/ 0 h 396"/>
                <a:gd name="T6" fmla="*/ 0 w 510"/>
                <a:gd name="T7" fmla="*/ 170 h 396"/>
                <a:gd name="T8" fmla="*/ 227 w 510"/>
                <a:gd name="T9" fmla="*/ 226 h 396"/>
                <a:gd name="T10" fmla="*/ 340 w 510"/>
                <a:gd name="T11" fmla="*/ 396 h 396"/>
                <a:gd name="T12" fmla="*/ 510 w 510"/>
                <a:gd name="T13" fmla="*/ 226 h 396"/>
                <a:gd name="T14" fmla="*/ 510 w 510"/>
                <a:gd name="T15" fmla="*/ 170 h 396"/>
                <a:gd name="T16" fmla="*/ 397 w 510"/>
                <a:gd name="T17" fmla="*/ 113 h 396"/>
                <a:gd name="T18" fmla="*/ 340 w 510"/>
                <a:gd name="T19" fmla="*/ 5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396">
                  <a:moveTo>
                    <a:pt x="340" y="56"/>
                  </a:moveTo>
                  <a:lnTo>
                    <a:pt x="113" y="56"/>
                  </a:lnTo>
                  <a:lnTo>
                    <a:pt x="56" y="0"/>
                  </a:lnTo>
                  <a:lnTo>
                    <a:pt x="0" y="170"/>
                  </a:lnTo>
                  <a:lnTo>
                    <a:pt x="227" y="226"/>
                  </a:lnTo>
                  <a:lnTo>
                    <a:pt x="340" y="39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397" y="113"/>
                  </a:lnTo>
                  <a:lnTo>
                    <a:pt x="34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4996" y="2514"/>
              <a:ext cx="567" cy="283"/>
            </a:xfrm>
            <a:custGeom>
              <a:avLst/>
              <a:gdLst>
                <a:gd name="T0" fmla="*/ 227 w 567"/>
                <a:gd name="T1" fmla="*/ 0 h 283"/>
                <a:gd name="T2" fmla="*/ 227 w 567"/>
                <a:gd name="T3" fmla="*/ 113 h 283"/>
                <a:gd name="T4" fmla="*/ 113 w 567"/>
                <a:gd name="T5" fmla="*/ 113 h 283"/>
                <a:gd name="T6" fmla="*/ 0 w 567"/>
                <a:gd name="T7" fmla="*/ 170 h 283"/>
                <a:gd name="T8" fmla="*/ 57 w 567"/>
                <a:gd name="T9" fmla="*/ 226 h 283"/>
                <a:gd name="T10" fmla="*/ 113 w 567"/>
                <a:gd name="T11" fmla="*/ 226 h 283"/>
                <a:gd name="T12" fmla="*/ 227 w 567"/>
                <a:gd name="T13" fmla="*/ 283 h 283"/>
                <a:gd name="T14" fmla="*/ 170 w 567"/>
                <a:gd name="T15" fmla="*/ 226 h 283"/>
                <a:gd name="T16" fmla="*/ 567 w 567"/>
                <a:gd name="T17" fmla="*/ 226 h 283"/>
                <a:gd name="T18" fmla="*/ 454 w 567"/>
                <a:gd name="T19" fmla="*/ 56 h 283"/>
                <a:gd name="T20" fmla="*/ 227 w 567"/>
                <a:gd name="T2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283">
                  <a:moveTo>
                    <a:pt x="227" y="0"/>
                  </a:moveTo>
                  <a:lnTo>
                    <a:pt x="227" y="113"/>
                  </a:lnTo>
                  <a:lnTo>
                    <a:pt x="113" y="113"/>
                  </a:lnTo>
                  <a:lnTo>
                    <a:pt x="0" y="170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227" y="283"/>
                  </a:lnTo>
                  <a:lnTo>
                    <a:pt x="170" y="226"/>
                  </a:lnTo>
                  <a:lnTo>
                    <a:pt x="567" y="226"/>
                  </a:lnTo>
                  <a:lnTo>
                    <a:pt x="454" y="5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4826" y="2684"/>
              <a:ext cx="737" cy="567"/>
            </a:xfrm>
            <a:custGeom>
              <a:avLst/>
              <a:gdLst>
                <a:gd name="T0" fmla="*/ 737 w 737"/>
                <a:gd name="T1" fmla="*/ 56 h 567"/>
                <a:gd name="T2" fmla="*/ 340 w 737"/>
                <a:gd name="T3" fmla="*/ 56 h 567"/>
                <a:gd name="T4" fmla="*/ 397 w 737"/>
                <a:gd name="T5" fmla="*/ 113 h 567"/>
                <a:gd name="T6" fmla="*/ 283 w 737"/>
                <a:gd name="T7" fmla="*/ 56 h 567"/>
                <a:gd name="T8" fmla="*/ 227 w 737"/>
                <a:gd name="T9" fmla="*/ 56 h 567"/>
                <a:gd name="T10" fmla="*/ 170 w 737"/>
                <a:gd name="T11" fmla="*/ 0 h 567"/>
                <a:gd name="T12" fmla="*/ 170 w 737"/>
                <a:gd name="T13" fmla="*/ 56 h 567"/>
                <a:gd name="T14" fmla="*/ 113 w 737"/>
                <a:gd name="T15" fmla="*/ 113 h 567"/>
                <a:gd name="T16" fmla="*/ 113 w 737"/>
                <a:gd name="T17" fmla="*/ 170 h 567"/>
                <a:gd name="T18" fmla="*/ 57 w 737"/>
                <a:gd name="T19" fmla="*/ 170 h 567"/>
                <a:gd name="T20" fmla="*/ 0 w 737"/>
                <a:gd name="T21" fmla="*/ 340 h 567"/>
                <a:gd name="T22" fmla="*/ 0 w 737"/>
                <a:gd name="T23" fmla="*/ 510 h 567"/>
                <a:gd name="T24" fmla="*/ 113 w 737"/>
                <a:gd name="T25" fmla="*/ 567 h 567"/>
                <a:gd name="T26" fmla="*/ 170 w 737"/>
                <a:gd name="T27" fmla="*/ 567 h 567"/>
                <a:gd name="T28" fmla="*/ 113 w 737"/>
                <a:gd name="T29" fmla="*/ 510 h 567"/>
                <a:gd name="T30" fmla="*/ 227 w 737"/>
                <a:gd name="T31" fmla="*/ 510 h 567"/>
                <a:gd name="T32" fmla="*/ 227 w 737"/>
                <a:gd name="T33" fmla="*/ 453 h 567"/>
                <a:gd name="T34" fmla="*/ 397 w 737"/>
                <a:gd name="T35" fmla="*/ 453 h 567"/>
                <a:gd name="T36" fmla="*/ 453 w 737"/>
                <a:gd name="T37" fmla="*/ 510 h 567"/>
                <a:gd name="T38" fmla="*/ 510 w 737"/>
                <a:gd name="T39" fmla="*/ 453 h 567"/>
                <a:gd name="T40" fmla="*/ 680 w 737"/>
                <a:gd name="T41" fmla="*/ 510 h 567"/>
                <a:gd name="T42" fmla="*/ 737 w 737"/>
                <a:gd name="T43" fmla="*/ 227 h 567"/>
                <a:gd name="T44" fmla="*/ 737 w 737"/>
                <a:gd name="T45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7" h="567">
                  <a:moveTo>
                    <a:pt x="737" y="56"/>
                  </a:moveTo>
                  <a:lnTo>
                    <a:pt x="340" y="56"/>
                  </a:lnTo>
                  <a:lnTo>
                    <a:pt x="397" y="113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397" y="453"/>
                  </a:lnTo>
                  <a:lnTo>
                    <a:pt x="453" y="510"/>
                  </a:lnTo>
                  <a:lnTo>
                    <a:pt x="510" y="453"/>
                  </a:lnTo>
                  <a:lnTo>
                    <a:pt x="680" y="510"/>
                  </a:lnTo>
                  <a:lnTo>
                    <a:pt x="737" y="227"/>
                  </a:lnTo>
                  <a:lnTo>
                    <a:pt x="73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4826" y="3137"/>
              <a:ext cx="680" cy="511"/>
            </a:xfrm>
            <a:custGeom>
              <a:avLst/>
              <a:gdLst>
                <a:gd name="T0" fmla="*/ 680 w 680"/>
                <a:gd name="T1" fmla="*/ 57 h 511"/>
                <a:gd name="T2" fmla="*/ 510 w 680"/>
                <a:gd name="T3" fmla="*/ 0 h 511"/>
                <a:gd name="T4" fmla="*/ 453 w 680"/>
                <a:gd name="T5" fmla="*/ 57 h 511"/>
                <a:gd name="T6" fmla="*/ 397 w 680"/>
                <a:gd name="T7" fmla="*/ 0 h 511"/>
                <a:gd name="T8" fmla="*/ 227 w 680"/>
                <a:gd name="T9" fmla="*/ 0 h 511"/>
                <a:gd name="T10" fmla="*/ 227 w 680"/>
                <a:gd name="T11" fmla="*/ 57 h 511"/>
                <a:gd name="T12" fmla="*/ 113 w 680"/>
                <a:gd name="T13" fmla="*/ 57 h 511"/>
                <a:gd name="T14" fmla="*/ 170 w 680"/>
                <a:gd name="T15" fmla="*/ 114 h 511"/>
                <a:gd name="T16" fmla="*/ 113 w 680"/>
                <a:gd name="T17" fmla="*/ 114 h 511"/>
                <a:gd name="T18" fmla="*/ 113 w 680"/>
                <a:gd name="T19" fmla="*/ 171 h 511"/>
                <a:gd name="T20" fmla="*/ 0 w 680"/>
                <a:gd name="T21" fmla="*/ 171 h 511"/>
                <a:gd name="T22" fmla="*/ 0 w 680"/>
                <a:gd name="T23" fmla="*/ 227 h 511"/>
                <a:gd name="T24" fmla="*/ 113 w 680"/>
                <a:gd name="T25" fmla="*/ 284 h 511"/>
                <a:gd name="T26" fmla="*/ 170 w 680"/>
                <a:gd name="T27" fmla="*/ 341 h 511"/>
                <a:gd name="T28" fmla="*/ 113 w 680"/>
                <a:gd name="T29" fmla="*/ 397 h 511"/>
                <a:gd name="T30" fmla="*/ 170 w 680"/>
                <a:gd name="T31" fmla="*/ 454 h 511"/>
                <a:gd name="T32" fmla="*/ 283 w 680"/>
                <a:gd name="T33" fmla="*/ 511 h 511"/>
                <a:gd name="T34" fmla="*/ 340 w 680"/>
                <a:gd name="T35" fmla="*/ 454 h 511"/>
                <a:gd name="T36" fmla="*/ 340 w 680"/>
                <a:gd name="T37" fmla="*/ 397 h 511"/>
                <a:gd name="T38" fmla="*/ 453 w 680"/>
                <a:gd name="T39" fmla="*/ 397 h 511"/>
                <a:gd name="T40" fmla="*/ 567 w 680"/>
                <a:gd name="T41" fmla="*/ 341 h 511"/>
                <a:gd name="T42" fmla="*/ 624 w 680"/>
                <a:gd name="T43" fmla="*/ 171 h 511"/>
                <a:gd name="T44" fmla="*/ 624 w 680"/>
                <a:gd name="T45" fmla="*/ 114 h 511"/>
                <a:gd name="T46" fmla="*/ 680 w 680"/>
                <a:gd name="T47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511">
                  <a:moveTo>
                    <a:pt x="680" y="57"/>
                  </a:moveTo>
                  <a:lnTo>
                    <a:pt x="510" y="0"/>
                  </a:lnTo>
                  <a:lnTo>
                    <a:pt x="453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113" y="284"/>
                  </a:lnTo>
                  <a:lnTo>
                    <a:pt x="170" y="341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283" y="511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567" y="34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68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4996" y="3591"/>
              <a:ext cx="283" cy="284"/>
            </a:xfrm>
            <a:custGeom>
              <a:avLst/>
              <a:gdLst>
                <a:gd name="T0" fmla="*/ 170 w 283"/>
                <a:gd name="T1" fmla="*/ 0 h 284"/>
                <a:gd name="T2" fmla="*/ 227 w 283"/>
                <a:gd name="T3" fmla="*/ 57 h 284"/>
                <a:gd name="T4" fmla="*/ 283 w 283"/>
                <a:gd name="T5" fmla="*/ 113 h 284"/>
                <a:gd name="T6" fmla="*/ 227 w 283"/>
                <a:gd name="T7" fmla="*/ 170 h 284"/>
                <a:gd name="T8" fmla="*/ 113 w 283"/>
                <a:gd name="T9" fmla="*/ 170 h 284"/>
                <a:gd name="T10" fmla="*/ 57 w 283"/>
                <a:gd name="T11" fmla="*/ 284 h 284"/>
                <a:gd name="T12" fmla="*/ 57 w 283"/>
                <a:gd name="T13" fmla="*/ 170 h 284"/>
                <a:gd name="T14" fmla="*/ 0 w 283"/>
                <a:gd name="T15" fmla="*/ 113 h 284"/>
                <a:gd name="T16" fmla="*/ 0 w 283"/>
                <a:gd name="T17" fmla="*/ 57 h 284"/>
                <a:gd name="T18" fmla="*/ 0 w 283"/>
                <a:gd name="T19" fmla="*/ 0 h 284"/>
                <a:gd name="T20" fmla="*/ 113 w 283"/>
                <a:gd name="T21" fmla="*/ 57 h 284"/>
                <a:gd name="T22" fmla="*/ 170 w 283"/>
                <a:gd name="T2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284">
                  <a:moveTo>
                    <a:pt x="170" y="0"/>
                  </a:moveTo>
                  <a:lnTo>
                    <a:pt x="227" y="57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113" y="170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13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5166" y="3478"/>
              <a:ext cx="397" cy="453"/>
            </a:xfrm>
            <a:custGeom>
              <a:avLst/>
              <a:gdLst>
                <a:gd name="T0" fmla="*/ 227 w 397"/>
                <a:gd name="T1" fmla="*/ 0 h 453"/>
                <a:gd name="T2" fmla="*/ 113 w 397"/>
                <a:gd name="T3" fmla="*/ 56 h 453"/>
                <a:gd name="T4" fmla="*/ 0 w 397"/>
                <a:gd name="T5" fmla="*/ 56 h 453"/>
                <a:gd name="T6" fmla="*/ 0 w 397"/>
                <a:gd name="T7" fmla="*/ 113 h 453"/>
                <a:gd name="T8" fmla="*/ 113 w 397"/>
                <a:gd name="T9" fmla="*/ 226 h 453"/>
                <a:gd name="T10" fmla="*/ 57 w 397"/>
                <a:gd name="T11" fmla="*/ 283 h 453"/>
                <a:gd name="T12" fmla="*/ 57 w 397"/>
                <a:gd name="T13" fmla="*/ 397 h 453"/>
                <a:gd name="T14" fmla="*/ 113 w 397"/>
                <a:gd name="T15" fmla="*/ 340 h 453"/>
                <a:gd name="T16" fmla="*/ 227 w 397"/>
                <a:gd name="T17" fmla="*/ 453 h 453"/>
                <a:gd name="T18" fmla="*/ 284 w 397"/>
                <a:gd name="T19" fmla="*/ 340 h 453"/>
                <a:gd name="T20" fmla="*/ 284 w 397"/>
                <a:gd name="T21" fmla="*/ 283 h 453"/>
                <a:gd name="T22" fmla="*/ 340 w 397"/>
                <a:gd name="T23" fmla="*/ 283 h 453"/>
                <a:gd name="T24" fmla="*/ 397 w 397"/>
                <a:gd name="T25" fmla="*/ 170 h 453"/>
                <a:gd name="T26" fmla="*/ 397 w 397"/>
                <a:gd name="T27" fmla="*/ 56 h 453"/>
                <a:gd name="T28" fmla="*/ 340 w 397"/>
                <a:gd name="T29" fmla="*/ 0 h 453"/>
                <a:gd name="T30" fmla="*/ 284 w 397"/>
                <a:gd name="T31" fmla="*/ 0 h 453"/>
                <a:gd name="T32" fmla="*/ 227 w 397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453">
                  <a:moveTo>
                    <a:pt x="227" y="0"/>
                  </a:moveTo>
                  <a:lnTo>
                    <a:pt x="113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113" y="226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3" y="340"/>
                  </a:lnTo>
                  <a:lnTo>
                    <a:pt x="227" y="453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4883" y="3591"/>
              <a:ext cx="567" cy="510"/>
            </a:xfrm>
            <a:custGeom>
              <a:avLst/>
              <a:gdLst>
                <a:gd name="T0" fmla="*/ 113 w 567"/>
                <a:gd name="T1" fmla="*/ 0 h 510"/>
                <a:gd name="T2" fmla="*/ 0 w 567"/>
                <a:gd name="T3" fmla="*/ 113 h 510"/>
                <a:gd name="T4" fmla="*/ 0 w 567"/>
                <a:gd name="T5" fmla="*/ 227 h 510"/>
                <a:gd name="T6" fmla="*/ 56 w 567"/>
                <a:gd name="T7" fmla="*/ 340 h 510"/>
                <a:gd name="T8" fmla="*/ 170 w 567"/>
                <a:gd name="T9" fmla="*/ 454 h 510"/>
                <a:gd name="T10" fmla="*/ 283 w 567"/>
                <a:gd name="T11" fmla="*/ 454 h 510"/>
                <a:gd name="T12" fmla="*/ 340 w 567"/>
                <a:gd name="T13" fmla="*/ 510 h 510"/>
                <a:gd name="T14" fmla="*/ 567 w 567"/>
                <a:gd name="T15" fmla="*/ 340 h 510"/>
                <a:gd name="T16" fmla="*/ 510 w 567"/>
                <a:gd name="T17" fmla="*/ 340 h 510"/>
                <a:gd name="T18" fmla="*/ 396 w 567"/>
                <a:gd name="T19" fmla="*/ 227 h 510"/>
                <a:gd name="T20" fmla="*/ 340 w 567"/>
                <a:gd name="T21" fmla="*/ 284 h 510"/>
                <a:gd name="T22" fmla="*/ 340 w 567"/>
                <a:gd name="T23" fmla="*/ 170 h 510"/>
                <a:gd name="T24" fmla="*/ 226 w 567"/>
                <a:gd name="T25" fmla="*/ 170 h 510"/>
                <a:gd name="T26" fmla="*/ 170 w 567"/>
                <a:gd name="T27" fmla="*/ 284 h 510"/>
                <a:gd name="T28" fmla="*/ 170 w 567"/>
                <a:gd name="T29" fmla="*/ 170 h 510"/>
                <a:gd name="T30" fmla="*/ 113 w 567"/>
                <a:gd name="T31" fmla="*/ 113 h 510"/>
                <a:gd name="T32" fmla="*/ 113 w 567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10">
                  <a:moveTo>
                    <a:pt x="113" y="0"/>
                  </a:moveTo>
                  <a:lnTo>
                    <a:pt x="0" y="113"/>
                  </a:lnTo>
                  <a:lnTo>
                    <a:pt x="0" y="227"/>
                  </a:lnTo>
                  <a:lnTo>
                    <a:pt x="56" y="340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340" y="510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396" y="227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5223" y="3931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114 h 340"/>
                <a:gd name="T4" fmla="*/ 340 w 340"/>
                <a:gd name="T5" fmla="*/ 114 h 340"/>
                <a:gd name="T6" fmla="*/ 340 w 340"/>
                <a:gd name="T7" fmla="*/ 284 h 340"/>
                <a:gd name="T8" fmla="*/ 227 w 340"/>
                <a:gd name="T9" fmla="*/ 340 h 340"/>
                <a:gd name="T10" fmla="*/ 0 w 340"/>
                <a:gd name="T11" fmla="*/ 227 h 340"/>
                <a:gd name="T12" fmla="*/ 0 w 340"/>
                <a:gd name="T13" fmla="*/ 170 h 340"/>
                <a:gd name="T14" fmla="*/ 227 w 340"/>
                <a:gd name="T1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114"/>
                  </a:lnTo>
                  <a:lnTo>
                    <a:pt x="340" y="114"/>
                  </a:lnTo>
                  <a:lnTo>
                    <a:pt x="340" y="284"/>
                  </a:lnTo>
                  <a:lnTo>
                    <a:pt x="227" y="340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5166" y="4158"/>
              <a:ext cx="454" cy="454"/>
            </a:xfrm>
            <a:custGeom>
              <a:avLst/>
              <a:gdLst>
                <a:gd name="T0" fmla="*/ 397 w 454"/>
                <a:gd name="T1" fmla="*/ 57 h 454"/>
                <a:gd name="T2" fmla="*/ 284 w 454"/>
                <a:gd name="T3" fmla="*/ 113 h 454"/>
                <a:gd name="T4" fmla="*/ 57 w 454"/>
                <a:gd name="T5" fmla="*/ 0 h 454"/>
                <a:gd name="T6" fmla="*/ 57 w 454"/>
                <a:gd name="T7" fmla="*/ 113 h 454"/>
                <a:gd name="T8" fmla="*/ 113 w 454"/>
                <a:gd name="T9" fmla="*/ 170 h 454"/>
                <a:gd name="T10" fmla="*/ 0 w 454"/>
                <a:gd name="T11" fmla="*/ 170 h 454"/>
                <a:gd name="T12" fmla="*/ 0 w 454"/>
                <a:gd name="T13" fmla="*/ 284 h 454"/>
                <a:gd name="T14" fmla="*/ 57 w 454"/>
                <a:gd name="T15" fmla="*/ 284 h 454"/>
                <a:gd name="T16" fmla="*/ 113 w 454"/>
                <a:gd name="T17" fmla="*/ 340 h 454"/>
                <a:gd name="T18" fmla="*/ 284 w 454"/>
                <a:gd name="T19" fmla="*/ 454 h 454"/>
                <a:gd name="T20" fmla="*/ 284 w 454"/>
                <a:gd name="T21" fmla="*/ 340 h 454"/>
                <a:gd name="T22" fmla="*/ 397 w 454"/>
                <a:gd name="T23" fmla="*/ 340 h 454"/>
                <a:gd name="T24" fmla="*/ 454 w 454"/>
                <a:gd name="T25" fmla="*/ 227 h 454"/>
                <a:gd name="T26" fmla="*/ 397 w 454"/>
                <a:gd name="T27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454">
                  <a:moveTo>
                    <a:pt x="397" y="57"/>
                  </a:moveTo>
                  <a:lnTo>
                    <a:pt x="284" y="113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113" y="340"/>
                  </a:lnTo>
                  <a:lnTo>
                    <a:pt x="284" y="454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454" y="227"/>
                  </a:lnTo>
                  <a:lnTo>
                    <a:pt x="39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5109" y="4442"/>
              <a:ext cx="511" cy="623"/>
            </a:xfrm>
            <a:custGeom>
              <a:avLst/>
              <a:gdLst>
                <a:gd name="T0" fmla="*/ 454 w 511"/>
                <a:gd name="T1" fmla="*/ 56 h 623"/>
                <a:gd name="T2" fmla="*/ 341 w 511"/>
                <a:gd name="T3" fmla="*/ 56 h 623"/>
                <a:gd name="T4" fmla="*/ 341 w 511"/>
                <a:gd name="T5" fmla="*/ 170 h 623"/>
                <a:gd name="T6" fmla="*/ 170 w 511"/>
                <a:gd name="T7" fmla="*/ 57 h 623"/>
                <a:gd name="T8" fmla="*/ 114 w 511"/>
                <a:gd name="T9" fmla="*/ 0 h 623"/>
                <a:gd name="T10" fmla="*/ 57 w 511"/>
                <a:gd name="T11" fmla="*/ 0 h 623"/>
                <a:gd name="T12" fmla="*/ 57 w 511"/>
                <a:gd name="T13" fmla="*/ 226 h 623"/>
                <a:gd name="T14" fmla="*/ 0 w 511"/>
                <a:gd name="T15" fmla="*/ 283 h 623"/>
                <a:gd name="T16" fmla="*/ 57 w 511"/>
                <a:gd name="T17" fmla="*/ 340 h 623"/>
                <a:gd name="T18" fmla="*/ 114 w 511"/>
                <a:gd name="T19" fmla="*/ 396 h 623"/>
                <a:gd name="T20" fmla="*/ 170 w 511"/>
                <a:gd name="T21" fmla="*/ 453 h 623"/>
                <a:gd name="T22" fmla="*/ 284 w 511"/>
                <a:gd name="T23" fmla="*/ 510 h 623"/>
                <a:gd name="T24" fmla="*/ 341 w 511"/>
                <a:gd name="T25" fmla="*/ 623 h 623"/>
                <a:gd name="T26" fmla="*/ 454 w 511"/>
                <a:gd name="T27" fmla="*/ 567 h 623"/>
                <a:gd name="T28" fmla="*/ 511 w 511"/>
                <a:gd name="T29" fmla="*/ 510 h 623"/>
                <a:gd name="T30" fmla="*/ 454 w 511"/>
                <a:gd name="T31" fmla="*/ 453 h 623"/>
                <a:gd name="T32" fmla="*/ 397 w 511"/>
                <a:gd name="T33" fmla="*/ 453 h 623"/>
                <a:gd name="T34" fmla="*/ 397 w 511"/>
                <a:gd name="T35" fmla="*/ 340 h 623"/>
                <a:gd name="T36" fmla="*/ 511 w 511"/>
                <a:gd name="T37" fmla="*/ 283 h 623"/>
                <a:gd name="T38" fmla="*/ 454 w 511"/>
                <a:gd name="T39" fmla="*/ 170 h 623"/>
                <a:gd name="T40" fmla="*/ 454 w 511"/>
                <a:gd name="T41" fmla="*/ 5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1" h="623">
                  <a:moveTo>
                    <a:pt x="454" y="56"/>
                  </a:moveTo>
                  <a:lnTo>
                    <a:pt x="341" y="56"/>
                  </a:lnTo>
                  <a:lnTo>
                    <a:pt x="341" y="170"/>
                  </a:lnTo>
                  <a:lnTo>
                    <a:pt x="170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57" y="340"/>
                  </a:lnTo>
                  <a:lnTo>
                    <a:pt x="114" y="396"/>
                  </a:lnTo>
                  <a:lnTo>
                    <a:pt x="170" y="453"/>
                  </a:lnTo>
                  <a:lnTo>
                    <a:pt x="284" y="510"/>
                  </a:lnTo>
                  <a:lnTo>
                    <a:pt x="341" y="623"/>
                  </a:lnTo>
                  <a:lnTo>
                    <a:pt x="454" y="567"/>
                  </a:lnTo>
                  <a:lnTo>
                    <a:pt x="511" y="510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40"/>
                  </a:lnTo>
                  <a:lnTo>
                    <a:pt x="511" y="283"/>
                  </a:lnTo>
                  <a:lnTo>
                    <a:pt x="454" y="170"/>
                  </a:lnTo>
                  <a:lnTo>
                    <a:pt x="454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4372" y="4442"/>
              <a:ext cx="1078" cy="1020"/>
            </a:xfrm>
            <a:custGeom>
              <a:avLst/>
              <a:gdLst>
                <a:gd name="T0" fmla="*/ 737 w 1078"/>
                <a:gd name="T1" fmla="*/ 283 h 1020"/>
                <a:gd name="T2" fmla="*/ 624 w 1078"/>
                <a:gd name="T3" fmla="*/ 226 h 1020"/>
                <a:gd name="T4" fmla="*/ 567 w 1078"/>
                <a:gd name="T5" fmla="*/ 170 h 1020"/>
                <a:gd name="T6" fmla="*/ 567 w 1078"/>
                <a:gd name="T7" fmla="*/ 0 h 1020"/>
                <a:gd name="T8" fmla="*/ 454 w 1078"/>
                <a:gd name="T9" fmla="*/ 0 h 1020"/>
                <a:gd name="T10" fmla="*/ 340 w 1078"/>
                <a:gd name="T11" fmla="*/ 56 h 1020"/>
                <a:gd name="T12" fmla="*/ 340 w 1078"/>
                <a:gd name="T13" fmla="*/ 113 h 1020"/>
                <a:gd name="T14" fmla="*/ 227 w 1078"/>
                <a:gd name="T15" fmla="*/ 283 h 1020"/>
                <a:gd name="T16" fmla="*/ 227 w 1078"/>
                <a:gd name="T17" fmla="*/ 680 h 1020"/>
                <a:gd name="T18" fmla="*/ 0 w 1078"/>
                <a:gd name="T19" fmla="*/ 793 h 1020"/>
                <a:gd name="T20" fmla="*/ 0 w 1078"/>
                <a:gd name="T21" fmla="*/ 850 h 1020"/>
                <a:gd name="T22" fmla="*/ 114 w 1078"/>
                <a:gd name="T23" fmla="*/ 963 h 1020"/>
                <a:gd name="T24" fmla="*/ 170 w 1078"/>
                <a:gd name="T25" fmla="*/ 1020 h 1020"/>
                <a:gd name="T26" fmla="*/ 340 w 1078"/>
                <a:gd name="T27" fmla="*/ 907 h 1020"/>
                <a:gd name="T28" fmla="*/ 511 w 1078"/>
                <a:gd name="T29" fmla="*/ 793 h 1020"/>
                <a:gd name="T30" fmla="*/ 624 w 1078"/>
                <a:gd name="T31" fmla="*/ 737 h 1020"/>
                <a:gd name="T32" fmla="*/ 794 w 1078"/>
                <a:gd name="T33" fmla="*/ 737 h 1020"/>
                <a:gd name="T34" fmla="*/ 851 w 1078"/>
                <a:gd name="T35" fmla="*/ 680 h 1020"/>
                <a:gd name="T36" fmla="*/ 964 w 1078"/>
                <a:gd name="T37" fmla="*/ 737 h 1020"/>
                <a:gd name="T38" fmla="*/ 1078 w 1078"/>
                <a:gd name="T39" fmla="*/ 623 h 1020"/>
                <a:gd name="T40" fmla="*/ 1021 w 1078"/>
                <a:gd name="T41" fmla="*/ 510 h 1020"/>
                <a:gd name="T42" fmla="*/ 907 w 1078"/>
                <a:gd name="T43" fmla="*/ 453 h 1020"/>
                <a:gd name="T44" fmla="*/ 737 w 1078"/>
                <a:gd name="T45" fmla="*/ 28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78" h="1020">
                  <a:moveTo>
                    <a:pt x="737" y="283"/>
                  </a:moveTo>
                  <a:lnTo>
                    <a:pt x="624" y="226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227" y="283"/>
                  </a:lnTo>
                  <a:lnTo>
                    <a:pt x="227" y="680"/>
                  </a:lnTo>
                  <a:lnTo>
                    <a:pt x="0" y="793"/>
                  </a:lnTo>
                  <a:lnTo>
                    <a:pt x="0" y="850"/>
                  </a:lnTo>
                  <a:lnTo>
                    <a:pt x="114" y="963"/>
                  </a:lnTo>
                  <a:lnTo>
                    <a:pt x="170" y="1020"/>
                  </a:lnTo>
                  <a:lnTo>
                    <a:pt x="340" y="907"/>
                  </a:lnTo>
                  <a:lnTo>
                    <a:pt x="511" y="793"/>
                  </a:lnTo>
                  <a:lnTo>
                    <a:pt x="624" y="737"/>
                  </a:lnTo>
                  <a:lnTo>
                    <a:pt x="794" y="737"/>
                  </a:lnTo>
                  <a:lnTo>
                    <a:pt x="851" y="680"/>
                  </a:lnTo>
                  <a:lnTo>
                    <a:pt x="964" y="737"/>
                  </a:lnTo>
                  <a:lnTo>
                    <a:pt x="1078" y="623"/>
                  </a:lnTo>
                  <a:lnTo>
                    <a:pt x="1021" y="510"/>
                  </a:lnTo>
                  <a:lnTo>
                    <a:pt x="907" y="453"/>
                  </a:lnTo>
                  <a:lnTo>
                    <a:pt x="73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4826" y="3988"/>
              <a:ext cx="453" cy="737"/>
            </a:xfrm>
            <a:custGeom>
              <a:avLst/>
              <a:gdLst>
                <a:gd name="T0" fmla="*/ 0 w 453"/>
                <a:gd name="T1" fmla="*/ 454 h 737"/>
                <a:gd name="T2" fmla="*/ 0 w 453"/>
                <a:gd name="T3" fmla="*/ 227 h 737"/>
                <a:gd name="T4" fmla="*/ 57 w 453"/>
                <a:gd name="T5" fmla="*/ 170 h 737"/>
                <a:gd name="T6" fmla="*/ 170 w 453"/>
                <a:gd name="T7" fmla="*/ 170 h 737"/>
                <a:gd name="T8" fmla="*/ 170 w 453"/>
                <a:gd name="T9" fmla="*/ 0 h 737"/>
                <a:gd name="T10" fmla="*/ 227 w 453"/>
                <a:gd name="T11" fmla="*/ 57 h 737"/>
                <a:gd name="T12" fmla="*/ 340 w 453"/>
                <a:gd name="T13" fmla="*/ 57 h 737"/>
                <a:gd name="T14" fmla="*/ 397 w 453"/>
                <a:gd name="T15" fmla="*/ 113 h 737"/>
                <a:gd name="T16" fmla="*/ 397 w 453"/>
                <a:gd name="T17" fmla="*/ 283 h 737"/>
                <a:gd name="T18" fmla="*/ 453 w 453"/>
                <a:gd name="T19" fmla="*/ 340 h 737"/>
                <a:gd name="T20" fmla="*/ 340 w 453"/>
                <a:gd name="T21" fmla="*/ 340 h 737"/>
                <a:gd name="T22" fmla="*/ 340 w 453"/>
                <a:gd name="T23" fmla="*/ 680 h 737"/>
                <a:gd name="T24" fmla="*/ 283 w 453"/>
                <a:gd name="T25" fmla="*/ 737 h 737"/>
                <a:gd name="T26" fmla="*/ 170 w 453"/>
                <a:gd name="T27" fmla="*/ 680 h 737"/>
                <a:gd name="T28" fmla="*/ 113 w 453"/>
                <a:gd name="T29" fmla="*/ 624 h 737"/>
                <a:gd name="T30" fmla="*/ 113 w 453"/>
                <a:gd name="T31" fmla="*/ 454 h 737"/>
                <a:gd name="T32" fmla="*/ 0 w 453"/>
                <a:gd name="T33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737">
                  <a:moveTo>
                    <a:pt x="0" y="454"/>
                  </a:moveTo>
                  <a:lnTo>
                    <a:pt x="0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97" y="113"/>
                  </a:lnTo>
                  <a:lnTo>
                    <a:pt x="397" y="28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680"/>
                  </a:lnTo>
                  <a:lnTo>
                    <a:pt x="283" y="737"/>
                  </a:lnTo>
                  <a:lnTo>
                    <a:pt x="170" y="680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4656" y="4045"/>
              <a:ext cx="227" cy="453"/>
            </a:xfrm>
            <a:custGeom>
              <a:avLst/>
              <a:gdLst>
                <a:gd name="T0" fmla="*/ 227 w 227"/>
                <a:gd name="T1" fmla="*/ 113 h 453"/>
                <a:gd name="T2" fmla="*/ 170 w 227"/>
                <a:gd name="T3" fmla="*/ 0 h 453"/>
                <a:gd name="T4" fmla="*/ 113 w 227"/>
                <a:gd name="T5" fmla="*/ 56 h 453"/>
                <a:gd name="T6" fmla="*/ 56 w 227"/>
                <a:gd name="T7" fmla="*/ 113 h 453"/>
                <a:gd name="T8" fmla="*/ 0 w 227"/>
                <a:gd name="T9" fmla="*/ 113 h 453"/>
                <a:gd name="T10" fmla="*/ 0 w 227"/>
                <a:gd name="T11" fmla="*/ 170 h 453"/>
                <a:gd name="T12" fmla="*/ 56 w 227"/>
                <a:gd name="T13" fmla="*/ 226 h 453"/>
                <a:gd name="T14" fmla="*/ 0 w 227"/>
                <a:gd name="T15" fmla="*/ 283 h 453"/>
                <a:gd name="T16" fmla="*/ 0 w 227"/>
                <a:gd name="T17" fmla="*/ 397 h 453"/>
                <a:gd name="T18" fmla="*/ 56 w 227"/>
                <a:gd name="T19" fmla="*/ 453 h 453"/>
                <a:gd name="T20" fmla="*/ 170 w 227"/>
                <a:gd name="T21" fmla="*/ 397 h 453"/>
                <a:gd name="T22" fmla="*/ 170 w 227"/>
                <a:gd name="T23" fmla="*/ 170 h 453"/>
                <a:gd name="T24" fmla="*/ 227 w 227"/>
                <a:gd name="T25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453">
                  <a:moveTo>
                    <a:pt x="227" y="113"/>
                  </a:moveTo>
                  <a:lnTo>
                    <a:pt x="170" y="0"/>
                  </a:lnTo>
                  <a:lnTo>
                    <a:pt x="113" y="56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6" y="226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453"/>
                  </a:lnTo>
                  <a:lnTo>
                    <a:pt x="170" y="397"/>
                  </a:lnTo>
                  <a:lnTo>
                    <a:pt x="170" y="170"/>
                  </a:lnTo>
                  <a:lnTo>
                    <a:pt x="22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0" name="Freeform 956"/>
            <p:cNvSpPr>
              <a:spLocks/>
            </p:cNvSpPr>
            <p:nvPr/>
          </p:nvSpPr>
          <p:spPr bwMode="auto">
            <a:xfrm>
              <a:off x="4656" y="3534"/>
              <a:ext cx="340" cy="341"/>
            </a:xfrm>
            <a:custGeom>
              <a:avLst/>
              <a:gdLst>
                <a:gd name="T0" fmla="*/ 283 w 340"/>
                <a:gd name="T1" fmla="*/ 0 h 341"/>
                <a:gd name="T2" fmla="*/ 0 w 340"/>
                <a:gd name="T3" fmla="*/ 0 h 341"/>
                <a:gd name="T4" fmla="*/ 0 w 340"/>
                <a:gd name="T5" fmla="*/ 170 h 341"/>
                <a:gd name="T6" fmla="*/ 56 w 340"/>
                <a:gd name="T7" fmla="*/ 227 h 341"/>
                <a:gd name="T8" fmla="*/ 113 w 340"/>
                <a:gd name="T9" fmla="*/ 227 h 341"/>
                <a:gd name="T10" fmla="*/ 113 w 340"/>
                <a:gd name="T11" fmla="*/ 284 h 341"/>
                <a:gd name="T12" fmla="*/ 170 w 340"/>
                <a:gd name="T13" fmla="*/ 341 h 341"/>
                <a:gd name="T14" fmla="*/ 227 w 340"/>
                <a:gd name="T15" fmla="*/ 284 h 341"/>
                <a:gd name="T16" fmla="*/ 227 w 340"/>
                <a:gd name="T17" fmla="*/ 170 h 341"/>
                <a:gd name="T18" fmla="*/ 340 w 340"/>
                <a:gd name="T19" fmla="*/ 57 h 341"/>
                <a:gd name="T20" fmla="*/ 283 w 340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1">
                  <a:moveTo>
                    <a:pt x="283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341"/>
                  </a:lnTo>
                  <a:lnTo>
                    <a:pt x="227" y="284"/>
                  </a:lnTo>
                  <a:lnTo>
                    <a:pt x="227" y="170"/>
                  </a:lnTo>
                  <a:lnTo>
                    <a:pt x="340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1" name="Freeform 957"/>
            <p:cNvSpPr>
              <a:spLocks/>
            </p:cNvSpPr>
            <p:nvPr/>
          </p:nvSpPr>
          <p:spPr bwMode="auto">
            <a:xfrm>
              <a:off x="3692" y="2230"/>
              <a:ext cx="1304" cy="1361"/>
            </a:xfrm>
            <a:custGeom>
              <a:avLst/>
              <a:gdLst>
                <a:gd name="T0" fmla="*/ 624 w 1304"/>
                <a:gd name="T1" fmla="*/ 284 h 1361"/>
                <a:gd name="T2" fmla="*/ 737 w 1304"/>
                <a:gd name="T3" fmla="*/ 114 h 1361"/>
                <a:gd name="T4" fmla="*/ 907 w 1304"/>
                <a:gd name="T5" fmla="*/ 170 h 1361"/>
                <a:gd name="T6" fmla="*/ 964 w 1304"/>
                <a:gd name="T7" fmla="*/ 114 h 1361"/>
                <a:gd name="T8" fmla="*/ 1077 w 1304"/>
                <a:gd name="T9" fmla="*/ 57 h 1361"/>
                <a:gd name="T10" fmla="*/ 1134 w 1304"/>
                <a:gd name="T11" fmla="*/ 114 h 1361"/>
                <a:gd name="T12" fmla="*/ 1191 w 1304"/>
                <a:gd name="T13" fmla="*/ 454 h 1361"/>
                <a:gd name="T14" fmla="*/ 1304 w 1304"/>
                <a:gd name="T15" fmla="*/ 510 h 1361"/>
                <a:gd name="T16" fmla="*/ 1247 w 1304"/>
                <a:gd name="T17" fmla="*/ 624 h 1361"/>
                <a:gd name="T18" fmla="*/ 1134 w 1304"/>
                <a:gd name="T19" fmla="*/ 794 h 1361"/>
                <a:gd name="T20" fmla="*/ 1247 w 1304"/>
                <a:gd name="T21" fmla="*/ 1021 h 1361"/>
                <a:gd name="T22" fmla="*/ 1134 w 1304"/>
                <a:gd name="T23" fmla="*/ 1078 h 1361"/>
                <a:gd name="T24" fmla="*/ 1247 w 1304"/>
                <a:gd name="T25" fmla="*/ 1191 h 1361"/>
                <a:gd name="T26" fmla="*/ 1247 w 1304"/>
                <a:gd name="T27" fmla="*/ 1304 h 1361"/>
                <a:gd name="T28" fmla="*/ 794 w 1304"/>
                <a:gd name="T29" fmla="*/ 1361 h 1361"/>
                <a:gd name="T30" fmla="*/ 510 w 1304"/>
                <a:gd name="T31" fmla="*/ 1248 h 1361"/>
                <a:gd name="T32" fmla="*/ 170 w 1304"/>
                <a:gd name="T33" fmla="*/ 1191 h 1361"/>
                <a:gd name="T34" fmla="*/ 340 w 1304"/>
                <a:gd name="T35" fmla="*/ 1134 h 1361"/>
                <a:gd name="T36" fmla="*/ 227 w 1304"/>
                <a:gd name="T37" fmla="*/ 1021 h 1361"/>
                <a:gd name="T38" fmla="*/ 113 w 1304"/>
                <a:gd name="T39" fmla="*/ 964 h 1361"/>
                <a:gd name="T40" fmla="*/ 0 w 1304"/>
                <a:gd name="T41" fmla="*/ 907 h 1361"/>
                <a:gd name="T42" fmla="*/ 113 w 1304"/>
                <a:gd name="T43" fmla="*/ 851 h 1361"/>
                <a:gd name="T44" fmla="*/ 170 w 1304"/>
                <a:gd name="T45" fmla="*/ 737 h 1361"/>
                <a:gd name="T46" fmla="*/ 227 w 1304"/>
                <a:gd name="T47" fmla="*/ 851 h 1361"/>
                <a:gd name="T48" fmla="*/ 170 w 1304"/>
                <a:gd name="T49" fmla="*/ 907 h 1361"/>
                <a:gd name="T50" fmla="*/ 227 w 1304"/>
                <a:gd name="T51" fmla="*/ 964 h 1361"/>
                <a:gd name="T52" fmla="*/ 283 w 1304"/>
                <a:gd name="T53" fmla="*/ 907 h 1361"/>
                <a:gd name="T54" fmla="*/ 340 w 1304"/>
                <a:gd name="T55" fmla="*/ 737 h 1361"/>
                <a:gd name="T56" fmla="*/ 227 w 1304"/>
                <a:gd name="T57" fmla="*/ 681 h 1361"/>
                <a:gd name="T58" fmla="*/ 453 w 1304"/>
                <a:gd name="T59" fmla="*/ 567 h 1361"/>
                <a:gd name="T60" fmla="*/ 340 w 1304"/>
                <a:gd name="T61" fmla="*/ 567 h 1361"/>
                <a:gd name="T62" fmla="*/ 227 w 1304"/>
                <a:gd name="T63" fmla="*/ 567 h 1361"/>
                <a:gd name="T64" fmla="*/ 453 w 1304"/>
                <a:gd name="T65" fmla="*/ 397 h 1361"/>
                <a:gd name="T66" fmla="*/ 510 w 1304"/>
                <a:gd name="T67" fmla="*/ 28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1361">
                  <a:moveTo>
                    <a:pt x="510" y="284"/>
                  </a:moveTo>
                  <a:lnTo>
                    <a:pt x="624" y="284"/>
                  </a:lnTo>
                  <a:lnTo>
                    <a:pt x="680" y="170"/>
                  </a:lnTo>
                  <a:lnTo>
                    <a:pt x="737" y="114"/>
                  </a:lnTo>
                  <a:lnTo>
                    <a:pt x="794" y="227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4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134" y="340"/>
                  </a:lnTo>
                  <a:lnTo>
                    <a:pt x="1191" y="454"/>
                  </a:lnTo>
                  <a:lnTo>
                    <a:pt x="1304" y="340"/>
                  </a:lnTo>
                  <a:lnTo>
                    <a:pt x="1304" y="510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34" y="794"/>
                  </a:lnTo>
                  <a:lnTo>
                    <a:pt x="1134" y="964"/>
                  </a:lnTo>
                  <a:lnTo>
                    <a:pt x="1247" y="1021"/>
                  </a:lnTo>
                  <a:lnTo>
                    <a:pt x="1247" y="1078"/>
                  </a:lnTo>
                  <a:lnTo>
                    <a:pt x="1134" y="1078"/>
                  </a:lnTo>
                  <a:lnTo>
                    <a:pt x="1134" y="1134"/>
                  </a:lnTo>
                  <a:lnTo>
                    <a:pt x="1247" y="1191"/>
                  </a:lnTo>
                  <a:lnTo>
                    <a:pt x="1304" y="1248"/>
                  </a:lnTo>
                  <a:lnTo>
                    <a:pt x="1247" y="1304"/>
                  </a:lnTo>
                  <a:lnTo>
                    <a:pt x="964" y="1304"/>
                  </a:lnTo>
                  <a:lnTo>
                    <a:pt x="794" y="1361"/>
                  </a:lnTo>
                  <a:lnTo>
                    <a:pt x="680" y="1304"/>
                  </a:lnTo>
                  <a:lnTo>
                    <a:pt x="510" y="1248"/>
                  </a:lnTo>
                  <a:lnTo>
                    <a:pt x="397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340" y="1134"/>
                  </a:lnTo>
                  <a:lnTo>
                    <a:pt x="227" y="1078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56" y="794"/>
                  </a:lnTo>
                  <a:lnTo>
                    <a:pt x="170" y="737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907"/>
                  </a:lnTo>
                  <a:lnTo>
                    <a:pt x="113" y="964"/>
                  </a:lnTo>
                  <a:lnTo>
                    <a:pt x="227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283" y="624"/>
                  </a:lnTo>
                  <a:lnTo>
                    <a:pt x="340" y="567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340" y="454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51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3" name="Freeform 959"/>
            <p:cNvSpPr>
              <a:spLocks/>
            </p:cNvSpPr>
            <p:nvPr/>
          </p:nvSpPr>
          <p:spPr bwMode="auto">
            <a:xfrm>
              <a:off x="2614" y="4612"/>
              <a:ext cx="397" cy="283"/>
            </a:xfrm>
            <a:custGeom>
              <a:avLst/>
              <a:gdLst>
                <a:gd name="T0" fmla="*/ 284 w 397"/>
                <a:gd name="T1" fmla="*/ 0 h 283"/>
                <a:gd name="T2" fmla="*/ 0 w 397"/>
                <a:gd name="T3" fmla="*/ 170 h 283"/>
                <a:gd name="T4" fmla="*/ 0 w 397"/>
                <a:gd name="T5" fmla="*/ 226 h 283"/>
                <a:gd name="T6" fmla="*/ 114 w 397"/>
                <a:gd name="T7" fmla="*/ 170 h 283"/>
                <a:gd name="T8" fmla="*/ 171 w 397"/>
                <a:gd name="T9" fmla="*/ 170 h 283"/>
                <a:gd name="T10" fmla="*/ 114 w 397"/>
                <a:gd name="T11" fmla="*/ 226 h 283"/>
                <a:gd name="T12" fmla="*/ 171 w 397"/>
                <a:gd name="T13" fmla="*/ 283 h 283"/>
                <a:gd name="T14" fmla="*/ 397 w 397"/>
                <a:gd name="T15" fmla="*/ 113 h 283"/>
                <a:gd name="T16" fmla="*/ 284 w 39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7" h="283">
                  <a:moveTo>
                    <a:pt x="284" y="0"/>
                  </a:moveTo>
                  <a:lnTo>
                    <a:pt x="0" y="170"/>
                  </a:lnTo>
                  <a:lnTo>
                    <a:pt x="0" y="226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14" y="226"/>
                  </a:lnTo>
                  <a:lnTo>
                    <a:pt x="171" y="283"/>
                  </a:lnTo>
                  <a:lnTo>
                    <a:pt x="397" y="113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5" name="Freeform 961"/>
            <p:cNvSpPr>
              <a:spLocks/>
            </p:cNvSpPr>
            <p:nvPr/>
          </p:nvSpPr>
          <p:spPr bwMode="auto">
            <a:xfrm>
              <a:off x="3125" y="4725"/>
              <a:ext cx="794" cy="794"/>
            </a:xfrm>
            <a:custGeom>
              <a:avLst/>
              <a:gdLst>
                <a:gd name="T0" fmla="*/ 283 w 794"/>
                <a:gd name="T1" fmla="*/ 0 h 794"/>
                <a:gd name="T2" fmla="*/ 397 w 794"/>
                <a:gd name="T3" fmla="*/ 113 h 794"/>
                <a:gd name="T4" fmla="*/ 453 w 794"/>
                <a:gd name="T5" fmla="*/ 170 h 794"/>
                <a:gd name="T6" fmla="*/ 453 w 794"/>
                <a:gd name="T7" fmla="*/ 227 h 794"/>
                <a:gd name="T8" fmla="*/ 340 w 794"/>
                <a:gd name="T9" fmla="*/ 227 h 794"/>
                <a:gd name="T10" fmla="*/ 340 w 794"/>
                <a:gd name="T11" fmla="*/ 340 h 794"/>
                <a:gd name="T12" fmla="*/ 453 w 794"/>
                <a:gd name="T13" fmla="*/ 454 h 794"/>
                <a:gd name="T14" fmla="*/ 453 w 794"/>
                <a:gd name="T15" fmla="*/ 510 h 794"/>
                <a:gd name="T16" fmla="*/ 567 w 794"/>
                <a:gd name="T17" fmla="*/ 567 h 794"/>
                <a:gd name="T18" fmla="*/ 623 w 794"/>
                <a:gd name="T19" fmla="*/ 624 h 794"/>
                <a:gd name="T20" fmla="*/ 680 w 794"/>
                <a:gd name="T21" fmla="*/ 624 h 794"/>
                <a:gd name="T22" fmla="*/ 737 w 794"/>
                <a:gd name="T23" fmla="*/ 680 h 794"/>
                <a:gd name="T24" fmla="*/ 794 w 794"/>
                <a:gd name="T25" fmla="*/ 737 h 794"/>
                <a:gd name="T26" fmla="*/ 680 w 794"/>
                <a:gd name="T27" fmla="*/ 794 h 794"/>
                <a:gd name="T28" fmla="*/ 453 w 794"/>
                <a:gd name="T29" fmla="*/ 794 h 794"/>
                <a:gd name="T30" fmla="*/ 340 w 794"/>
                <a:gd name="T31" fmla="*/ 794 h 794"/>
                <a:gd name="T32" fmla="*/ 340 w 794"/>
                <a:gd name="T33" fmla="*/ 737 h 794"/>
                <a:gd name="T34" fmla="*/ 283 w 794"/>
                <a:gd name="T35" fmla="*/ 737 h 794"/>
                <a:gd name="T36" fmla="*/ 283 w 794"/>
                <a:gd name="T37" fmla="*/ 680 h 794"/>
                <a:gd name="T38" fmla="*/ 227 w 794"/>
                <a:gd name="T39" fmla="*/ 624 h 794"/>
                <a:gd name="T40" fmla="*/ 227 w 794"/>
                <a:gd name="T41" fmla="*/ 567 h 794"/>
                <a:gd name="T42" fmla="*/ 170 w 794"/>
                <a:gd name="T43" fmla="*/ 397 h 794"/>
                <a:gd name="T44" fmla="*/ 56 w 794"/>
                <a:gd name="T45" fmla="*/ 454 h 794"/>
                <a:gd name="T46" fmla="*/ 113 w 794"/>
                <a:gd name="T47" fmla="*/ 340 h 794"/>
                <a:gd name="T48" fmla="*/ 56 w 794"/>
                <a:gd name="T49" fmla="*/ 284 h 794"/>
                <a:gd name="T50" fmla="*/ 0 w 794"/>
                <a:gd name="T51" fmla="*/ 284 h 794"/>
                <a:gd name="T52" fmla="*/ 56 w 794"/>
                <a:gd name="T53" fmla="*/ 227 h 794"/>
                <a:gd name="T54" fmla="*/ 56 w 794"/>
                <a:gd name="T55" fmla="*/ 170 h 794"/>
                <a:gd name="T56" fmla="*/ 227 w 794"/>
                <a:gd name="T57" fmla="*/ 113 h 794"/>
                <a:gd name="T58" fmla="*/ 227 w 794"/>
                <a:gd name="T59" fmla="*/ 57 h 794"/>
                <a:gd name="T60" fmla="*/ 283 w 794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4" h="794">
                  <a:moveTo>
                    <a:pt x="283" y="0"/>
                  </a:moveTo>
                  <a:lnTo>
                    <a:pt x="397" y="113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3" y="454"/>
                  </a:lnTo>
                  <a:lnTo>
                    <a:pt x="453" y="510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680" y="624"/>
                  </a:lnTo>
                  <a:lnTo>
                    <a:pt x="737" y="680"/>
                  </a:lnTo>
                  <a:lnTo>
                    <a:pt x="794" y="737"/>
                  </a:lnTo>
                  <a:lnTo>
                    <a:pt x="680" y="794"/>
                  </a:lnTo>
                  <a:lnTo>
                    <a:pt x="453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80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70" y="397"/>
                  </a:lnTo>
                  <a:lnTo>
                    <a:pt x="56" y="454"/>
                  </a:lnTo>
                  <a:lnTo>
                    <a:pt x="113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6" name="Freeform 962"/>
            <p:cNvSpPr>
              <a:spLocks/>
            </p:cNvSpPr>
            <p:nvPr/>
          </p:nvSpPr>
          <p:spPr bwMode="auto">
            <a:xfrm>
              <a:off x="3408" y="4498"/>
              <a:ext cx="681" cy="964"/>
            </a:xfrm>
            <a:custGeom>
              <a:avLst/>
              <a:gdLst>
                <a:gd name="T0" fmla="*/ 0 w 681"/>
                <a:gd name="T1" fmla="*/ 227 h 964"/>
                <a:gd name="T2" fmla="*/ 57 w 681"/>
                <a:gd name="T3" fmla="*/ 170 h 964"/>
                <a:gd name="T4" fmla="*/ 0 w 681"/>
                <a:gd name="T5" fmla="*/ 170 h 964"/>
                <a:gd name="T6" fmla="*/ 57 w 681"/>
                <a:gd name="T7" fmla="*/ 0 h 964"/>
                <a:gd name="T8" fmla="*/ 114 w 681"/>
                <a:gd name="T9" fmla="*/ 57 h 964"/>
                <a:gd name="T10" fmla="*/ 114 w 681"/>
                <a:gd name="T11" fmla="*/ 114 h 964"/>
                <a:gd name="T12" fmla="*/ 170 w 681"/>
                <a:gd name="T13" fmla="*/ 114 h 964"/>
                <a:gd name="T14" fmla="*/ 170 w 681"/>
                <a:gd name="T15" fmla="*/ 57 h 964"/>
                <a:gd name="T16" fmla="*/ 340 w 681"/>
                <a:gd name="T17" fmla="*/ 170 h 964"/>
                <a:gd name="T18" fmla="*/ 340 w 681"/>
                <a:gd name="T19" fmla="*/ 284 h 964"/>
                <a:gd name="T20" fmla="*/ 397 w 681"/>
                <a:gd name="T21" fmla="*/ 397 h 964"/>
                <a:gd name="T22" fmla="*/ 511 w 681"/>
                <a:gd name="T23" fmla="*/ 397 h 964"/>
                <a:gd name="T24" fmla="*/ 454 w 681"/>
                <a:gd name="T25" fmla="*/ 511 h 964"/>
                <a:gd name="T26" fmla="*/ 511 w 681"/>
                <a:gd name="T27" fmla="*/ 567 h 964"/>
                <a:gd name="T28" fmla="*/ 624 w 681"/>
                <a:gd name="T29" fmla="*/ 681 h 964"/>
                <a:gd name="T30" fmla="*/ 681 w 681"/>
                <a:gd name="T31" fmla="*/ 907 h 964"/>
                <a:gd name="T32" fmla="*/ 567 w 681"/>
                <a:gd name="T33" fmla="*/ 964 h 964"/>
                <a:gd name="T34" fmla="*/ 511 w 681"/>
                <a:gd name="T35" fmla="*/ 964 h 964"/>
                <a:gd name="T36" fmla="*/ 397 w 681"/>
                <a:gd name="T37" fmla="*/ 851 h 964"/>
                <a:gd name="T38" fmla="*/ 340 w 681"/>
                <a:gd name="T39" fmla="*/ 851 h 964"/>
                <a:gd name="T40" fmla="*/ 340 w 681"/>
                <a:gd name="T41" fmla="*/ 624 h 964"/>
                <a:gd name="T42" fmla="*/ 284 w 681"/>
                <a:gd name="T43" fmla="*/ 454 h 964"/>
                <a:gd name="T44" fmla="*/ 170 w 681"/>
                <a:gd name="T45" fmla="*/ 397 h 964"/>
                <a:gd name="T46" fmla="*/ 0 w 681"/>
                <a:gd name="T47" fmla="*/ 22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1" h="964">
                  <a:moveTo>
                    <a:pt x="0" y="227"/>
                  </a:moveTo>
                  <a:lnTo>
                    <a:pt x="57" y="170"/>
                  </a:lnTo>
                  <a:lnTo>
                    <a:pt x="0" y="170"/>
                  </a:lnTo>
                  <a:lnTo>
                    <a:pt x="57" y="0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340" y="170"/>
                  </a:lnTo>
                  <a:lnTo>
                    <a:pt x="340" y="284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454" y="511"/>
                  </a:lnTo>
                  <a:lnTo>
                    <a:pt x="511" y="567"/>
                  </a:lnTo>
                  <a:lnTo>
                    <a:pt x="624" y="681"/>
                  </a:lnTo>
                  <a:lnTo>
                    <a:pt x="681" y="907"/>
                  </a:lnTo>
                  <a:lnTo>
                    <a:pt x="567" y="964"/>
                  </a:lnTo>
                  <a:lnTo>
                    <a:pt x="511" y="964"/>
                  </a:lnTo>
                  <a:lnTo>
                    <a:pt x="397" y="851"/>
                  </a:lnTo>
                  <a:lnTo>
                    <a:pt x="340" y="851"/>
                  </a:lnTo>
                  <a:lnTo>
                    <a:pt x="340" y="624"/>
                  </a:lnTo>
                  <a:lnTo>
                    <a:pt x="284" y="454"/>
                  </a:lnTo>
                  <a:lnTo>
                    <a:pt x="170" y="39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7" name="Freeform 963"/>
            <p:cNvSpPr>
              <a:spLocks/>
            </p:cNvSpPr>
            <p:nvPr/>
          </p:nvSpPr>
          <p:spPr bwMode="auto">
            <a:xfrm>
              <a:off x="3522" y="4271"/>
              <a:ext cx="737" cy="1134"/>
            </a:xfrm>
            <a:custGeom>
              <a:avLst/>
              <a:gdLst>
                <a:gd name="T0" fmla="*/ 567 w 737"/>
                <a:gd name="T1" fmla="*/ 1134 h 1134"/>
                <a:gd name="T2" fmla="*/ 680 w 737"/>
                <a:gd name="T3" fmla="*/ 1134 h 1134"/>
                <a:gd name="T4" fmla="*/ 680 w 737"/>
                <a:gd name="T5" fmla="*/ 964 h 1134"/>
                <a:gd name="T6" fmla="*/ 737 w 737"/>
                <a:gd name="T7" fmla="*/ 908 h 1134"/>
                <a:gd name="T8" fmla="*/ 623 w 737"/>
                <a:gd name="T9" fmla="*/ 794 h 1134"/>
                <a:gd name="T10" fmla="*/ 680 w 737"/>
                <a:gd name="T11" fmla="*/ 681 h 1134"/>
                <a:gd name="T12" fmla="*/ 623 w 737"/>
                <a:gd name="T13" fmla="*/ 567 h 1134"/>
                <a:gd name="T14" fmla="*/ 567 w 737"/>
                <a:gd name="T15" fmla="*/ 397 h 1134"/>
                <a:gd name="T16" fmla="*/ 567 w 737"/>
                <a:gd name="T17" fmla="*/ 284 h 1134"/>
                <a:gd name="T18" fmla="*/ 510 w 737"/>
                <a:gd name="T19" fmla="*/ 227 h 1134"/>
                <a:gd name="T20" fmla="*/ 283 w 737"/>
                <a:gd name="T21" fmla="*/ 114 h 1134"/>
                <a:gd name="T22" fmla="*/ 170 w 737"/>
                <a:gd name="T23" fmla="*/ 0 h 1134"/>
                <a:gd name="T24" fmla="*/ 170 w 737"/>
                <a:gd name="T25" fmla="*/ 114 h 1134"/>
                <a:gd name="T26" fmla="*/ 170 w 737"/>
                <a:gd name="T27" fmla="*/ 171 h 1134"/>
                <a:gd name="T28" fmla="*/ 113 w 737"/>
                <a:gd name="T29" fmla="*/ 171 h 1134"/>
                <a:gd name="T30" fmla="*/ 0 w 737"/>
                <a:gd name="T31" fmla="*/ 171 h 1134"/>
                <a:gd name="T32" fmla="*/ 56 w 737"/>
                <a:gd name="T33" fmla="*/ 284 h 1134"/>
                <a:gd name="T34" fmla="*/ 226 w 737"/>
                <a:gd name="T35" fmla="*/ 397 h 1134"/>
                <a:gd name="T36" fmla="*/ 226 w 737"/>
                <a:gd name="T37" fmla="*/ 511 h 1134"/>
                <a:gd name="T38" fmla="*/ 283 w 737"/>
                <a:gd name="T39" fmla="*/ 624 h 1134"/>
                <a:gd name="T40" fmla="*/ 397 w 737"/>
                <a:gd name="T41" fmla="*/ 624 h 1134"/>
                <a:gd name="T42" fmla="*/ 340 w 737"/>
                <a:gd name="T43" fmla="*/ 738 h 1134"/>
                <a:gd name="T44" fmla="*/ 510 w 737"/>
                <a:gd name="T45" fmla="*/ 908 h 1134"/>
                <a:gd name="T46" fmla="*/ 567 w 737"/>
                <a:gd name="T4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7" h="1134">
                  <a:moveTo>
                    <a:pt x="567" y="1134"/>
                  </a:moveTo>
                  <a:lnTo>
                    <a:pt x="680" y="1134"/>
                  </a:lnTo>
                  <a:lnTo>
                    <a:pt x="680" y="964"/>
                  </a:lnTo>
                  <a:lnTo>
                    <a:pt x="737" y="908"/>
                  </a:lnTo>
                  <a:lnTo>
                    <a:pt x="623" y="794"/>
                  </a:lnTo>
                  <a:lnTo>
                    <a:pt x="680" y="681"/>
                  </a:lnTo>
                  <a:lnTo>
                    <a:pt x="623" y="567"/>
                  </a:lnTo>
                  <a:lnTo>
                    <a:pt x="567" y="397"/>
                  </a:lnTo>
                  <a:lnTo>
                    <a:pt x="567" y="284"/>
                  </a:lnTo>
                  <a:lnTo>
                    <a:pt x="510" y="227"/>
                  </a:lnTo>
                  <a:lnTo>
                    <a:pt x="283" y="114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170" y="171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56" y="284"/>
                  </a:lnTo>
                  <a:lnTo>
                    <a:pt x="226" y="397"/>
                  </a:lnTo>
                  <a:lnTo>
                    <a:pt x="226" y="511"/>
                  </a:lnTo>
                  <a:lnTo>
                    <a:pt x="283" y="624"/>
                  </a:lnTo>
                  <a:lnTo>
                    <a:pt x="397" y="624"/>
                  </a:lnTo>
                  <a:lnTo>
                    <a:pt x="340" y="738"/>
                  </a:lnTo>
                  <a:lnTo>
                    <a:pt x="510" y="908"/>
                  </a:lnTo>
                  <a:lnTo>
                    <a:pt x="567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8" name="Freeform 964"/>
            <p:cNvSpPr>
              <a:spLocks/>
            </p:cNvSpPr>
            <p:nvPr/>
          </p:nvSpPr>
          <p:spPr bwMode="auto">
            <a:xfrm>
              <a:off x="3692" y="4215"/>
              <a:ext cx="283" cy="227"/>
            </a:xfrm>
            <a:custGeom>
              <a:avLst/>
              <a:gdLst>
                <a:gd name="T0" fmla="*/ 0 w 283"/>
                <a:gd name="T1" fmla="*/ 56 h 227"/>
                <a:gd name="T2" fmla="*/ 0 w 283"/>
                <a:gd name="T3" fmla="*/ 0 h 227"/>
                <a:gd name="T4" fmla="*/ 178 w 283"/>
                <a:gd name="T5" fmla="*/ 110 h 227"/>
                <a:gd name="T6" fmla="*/ 283 w 283"/>
                <a:gd name="T7" fmla="*/ 170 h 227"/>
                <a:gd name="T8" fmla="*/ 227 w 283"/>
                <a:gd name="T9" fmla="*/ 227 h 227"/>
                <a:gd name="T10" fmla="*/ 113 w 283"/>
                <a:gd name="T11" fmla="*/ 170 h 227"/>
                <a:gd name="T12" fmla="*/ 0 w 283"/>
                <a:gd name="T13" fmla="*/ 5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227">
                  <a:moveTo>
                    <a:pt x="0" y="56"/>
                  </a:moveTo>
                  <a:lnTo>
                    <a:pt x="0" y="0"/>
                  </a:lnTo>
                  <a:lnTo>
                    <a:pt x="178" y="110"/>
                  </a:lnTo>
                  <a:lnTo>
                    <a:pt x="283" y="170"/>
                  </a:lnTo>
                  <a:lnTo>
                    <a:pt x="227" y="227"/>
                  </a:lnTo>
                  <a:lnTo>
                    <a:pt x="113" y="17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9" name="Freeform 965"/>
            <p:cNvSpPr>
              <a:spLocks/>
            </p:cNvSpPr>
            <p:nvPr/>
          </p:nvSpPr>
          <p:spPr bwMode="auto">
            <a:xfrm>
              <a:off x="3919" y="4158"/>
              <a:ext cx="680" cy="1247"/>
            </a:xfrm>
            <a:custGeom>
              <a:avLst/>
              <a:gdLst>
                <a:gd name="T0" fmla="*/ 283 w 680"/>
                <a:gd name="T1" fmla="*/ 1247 h 1247"/>
                <a:gd name="T2" fmla="*/ 397 w 680"/>
                <a:gd name="T3" fmla="*/ 1191 h 1247"/>
                <a:gd name="T4" fmla="*/ 453 w 680"/>
                <a:gd name="T5" fmla="*/ 1134 h 1247"/>
                <a:gd name="T6" fmla="*/ 453 w 680"/>
                <a:gd name="T7" fmla="*/ 1077 h 1247"/>
                <a:gd name="T8" fmla="*/ 680 w 680"/>
                <a:gd name="T9" fmla="*/ 964 h 1247"/>
                <a:gd name="T10" fmla="*/ 680 w 680"/>
                <a:gd name="T11" fmla="*/ 624 h 1247"/>
                <a:gd name="T12" fmla="*/ 510 w 680"/>
                <a:gd name="T13" fmla="*/ 567 h 1247"/>
                <a:gd name="T14" fmla="*/ 510 w 680"/>
                <a:gd name="T15" fmla="*/ 454 h 1247"/>
                <a:gd name="T16" fmla="*/ 397 w 680"/>
                <a:gd name="T17" fmla="*/ 340 h 1247"/>
                <a:gd name="T18" fmla="*/ 340 w 680"/>
                <a:gd name="T19" fmla="*/ 227 h 1247"/>
                <a:gd name="T20" fmla="*/ 340 w 680"/>
                <a:gd name="T21" fmla="*/ 113 h 1247"/>
                <a:gd name="T22" fmla="*/ 283 w 680"/>
                <a:gd name="T23" fmla="*/ 0 h 1247"/>
                <a:gd name="T24" fmla="*/ 226 w 680"/>
                <a:gd name="T25" fmla="*/ 0 h 1247"/>
                <a:gd name="T26" fmla="*/ 113 w 680"/>
                <a:gd name="T27" fmla="*/ 57 h 1247"/>
                <a:gd name="T28" fmla="*/ 56 w 680"/>
                <a:gd name="T29" fmla="*/ 113 h 1247"/>
                <a:gd name="T30" fmla="*/ 113 w 680"/>
                <a:gd name="T31" fmla="*/ 170 h 1247"/>
                <a:gd name="T32" fmla="*/ 56 w 680"/>
                <a:gd name="T33" fmla="*/ 227 h 1247"/>
                <a:gd name="T34" fmla="*/ 0 w 680"/>
                <a:gd name="T35" fmla="*/ 284 h 1247"/>
                <a:gd name="T36" fmla="*/ 113 w 680"/>
                <a:gd name="T37" fmla="*/ 340 h 1247"/>
                <a:gd name="T38" fmla="*/ 170 w 680"/>
                <a:gd name="T39" fmla="*/ 397 h 1247"/>
                <a:gd name="T40" fmla="*/ 170 w 680"/>
                <a:gd name="T41" fmla="*/ 510 h 1247"/>
                <a:gd name="T42" fmla="*/ 227 w 680"/>
                <a:gd name="T43" fmla="*/ 683 h 1247"/>
                <a:gd name="T44" fmla="*/ 283 w 680"/>
                <a:gd name="T45" fmla="*/ 794 h 1247"/>
                <a:gd name="T46" fmla="*/ 226 w 680"/>
                <a:gd name="T47" fmla="*/ 907 h 1247"/>
                <a:gd name="T48" fmla="*/ 340 w 680"/>
                <a:gd name="T49" fmla="*/ 1021 h 1247"/>
                <a:gd name="T50" fmla="*/ 283 w 680"/>
                <a:gd name="T51" fmla="*/ 1077 h 1247"/>
                <a:gd name="T52" fmla="*/ 283 w 680"/>
                <a:gd name="T5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1247">
                  <a:moveTo>
                    <a:pt x="283" y="1247"/>
                  </a:moveTo>
                  <a:lnTo>
                    <a:pt x="397" y="1191"/>
                  </a:lnTo>
                  <a:lnTo>
                    <a:pt x="453" y="1134"/>
                  </a:lnTo>
                  <a:lnTo>
                    <a:pt x="453" y="1077"/>
                  </a:lnTo>
                  <a:lnTo>
                    <a:pt x="680" y="964"/>
                  </a:lnTo>
                  <a:lnTo>
                    <a:pt x="680" y="624"/>
                  </a:lnTo>
                  <a:lnTo>
                    <a:pt x="510" y="567"/>
                  </a:lnTo>
                  <a:lnTo>
                    <a:pt x="510" y="454"/>
                  </a:lnTo>
                  <a:lnTo>
                    <a:pt x="397" y="340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113" y="57"/>
                  </a:lnTo>
                  <a:lnTo>
                    <a:pt x="56" y="113"/>
                  </a:lnTo>
                  <a:lnTo>
                    <a:pt x="113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113" y="340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27" y="683"/>
                  </a:lnTo>
                  <a:lnTo>
                    <a:pt x="283" y="794"/>
                  </a:lnTo>
                  <a:lnTo>
                    <a:pt x="226" y="907"/>
                  </a:lnTo>
                  <a:lnTo>
                    <a:pt x="340" y="1021"/>
                  </a:lnTo>
                  <a:lnTo>
                    <a:pt x="283" y="1077"/>
                  </a:lnTo>
                  <a:lnTo>
                    <a:pt x="283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30" name="Freeform 966"/>
            <p:cNvSpPr>
              <a:spLocks/>
            </p:cNvSpPr>
            <p:nvPr/>
          </p:nvSpPr>
          <p:spPr bwMode="auto">
            <a:xfrm>
              <a:off x="3635" y="4045"/>
              <a:ext cx="510" cy="340"/>
            </a:xfrm>
            <a:custGeom>
              <a:avLst/>
              <a:gdLst>
                <a:gd name="T0" fmla="*/ 113 w 510"/>
                <a:gd name="T1" fmla="*/ 0 h 340"/>
                <a:gd name="T2" fmla="*/ 0 w 510"/>
                <a:gd name="T3" fmla="*/ 113 h 340"/>
                <a:gd name="T4" fmla="*/ 113 w 510"/>
                <a:gd name="T5" fmla="*/ 170 h 340"/>
                <a:gd name="T6" fmla="*/ 57 w 510"/>
                <a:gd name="T7" fmla="*/ 170 h 340"/>
                <a:gd name="T8" fmla="*/ 340 w 510"/>
                <a:gd name="T9" fmla="*/ 340 h 340"/>
                <a:gd name="T10" fmla="*/ 397 w 510"/>
                <a:gd name="T11" fmla="*/ 283 h 340"/>
                <a:gd name="T12" fmla="*/ 340 w 510"/>
                <a:gd name="T13" fmla="*/ 226 h 340"/>
                <a:gd name="T14" fmla="*/ 397 w 510"/>
                <a:gd name="T15" fmla="*/ 170 h 340"/>
                <a:gd name="T16" fmla="*/ 510 w 510"/>
                <a:gd name="T17" fmla="*/ 113 h 340"/>
                <a:gd name="T18" fmla="*/ 284 w 510"/>
                <a:gd name="T19" fmla="*/ 56 h 340"/>
                <a:gd name="T20" fmla="*/ 284 w 510"/>
                <a:gd name="T21" fmla="*/ 113 h 340"/>
                <a:gd name="T22" fmla="*/ 113 w 510"/>
                <a:gd name="T23" fmla="*/ 113 h 340"/>
                <a:gd name="T24" fmla="*/ 113 w 510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0" h="340">
                  <a:moveTo>
                    <a:pt x="113" y="0"/>
                  </a:moveTo>
                  <a:lnTo>
                    <a:pt x="0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340" y="340"/>
                  </a:lnTo>
                  <a:lnTo>
                    <a:pt x="397" y="283"/>
                  </a:lnTo>
                  <a:lnTo>
                    <a:pt x="340" y="226"/>
                  </a:lnTo>
                  <a:lnTo>
                    <a:pt x="397" y="170"/>
                  </a:lnTo>
                  <a:lnTo>
                    <a:pt x="510" y="113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31" name="Freeform 967"/>
            <p:cNvSpPr>
              <a:spLocks/>
            </p:cNvSpPr>
            <p:nvPr/>
          </p:nvSpPr>
          <p:spPr bwMode="auto">
            <a:xfrm>
              <a:off x="3805" y="4045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56 h 56"/>
                <a:gd name="T4" fmla="*/ 57 w 57"/>
                <a:gd name="T5" fmla="*/ 56 h 56"/>
                <a:gd name="T6" fmla="*/ 57 w 57"/>
                <a:gd name="T7" fmla="*/ 0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32" name="Freeform 968"/>
            <p:cNvSpPr>
              <a:spLocks/>
            </p:cNvSpPr>
            <p:nvPr/>
          </p:nvSpPr>
          <p:spPr bwMode="auto">
            <a:xfrm>
              <a:off x="3862" y="3875"/>
              <a:ext cx="340" cy="283"/>
            </a:xfrm>
            <a:custGeom>
              <a:avLst/>
              <a:gdLst>
                <a:gd name="T0" fmla="*/ 57 w 340"/>
                <a:gd name="T1" fmla="*/ 0 h 283"/>
                <a:gd name="T2" fmla="*/ 0 w 340"/>
                <a:gd name="T3" fmla="*/ 113 h 283"/>
                <a:gd name="T4" fmla="*/ 57 w 340"/>
                <a:gd name="T5" fmla="*/ 226 h 283"/>
                <a:gd name="T6" fmla="*/ 283 w 340"/>
                <a:gd name="T7" fmla="*/ 283 h 283"/>
                <a:gd name="T8" fmla="*/ 340 w 340"/>
                <a:gd name="T9" fmla="*/ 283 h 283"/>
                <a:gd name="T10" fmla="*/ 340 w 340"/>
                <a:gd name="T11" fmla="*/ 226 h 283"/>
                <a:gd name="T12" fmla="*/ 283 w 340"/>
                <a:gd name="T13" fmla="*/ 170 h 283"/>
                <a:gd name="T14" fmla="*/ 283 w 340"/>
                <a:gd name="T15" fmla="*/ 113 h 283"/>
                <a:gd name="T16" fmla="*/ 170 w 340"/>
                <a:gd name="T17" fmla="*/ 56 h 283"/>
                <a:gd name="T18" fmla="*/ 113 w 340"/>
                <a:gd name="T19" fmla="*/ 113 h 283"/>
                <a:gd name="T20" fmla="*/ 113 w 340"/>
                <a:gd name="T21" fmla="*/ 56 h 283"/>
                <a:gd name="T22" fmla="*/ 57 w 340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283">
                  <a:moveTo>
                    <a:pt x="57" y="0"/>
                  </a:moveTo>
                  <a:lnTo>
                    <a:pt x="0" y="113"/>
                  </a:lnTo>
                  <a:lnTo>
                    <a:pt x="57" y="226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170" y="56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33" name="Freeform 969"/>
            <p:cNvSpPr>
              <a:spLocks/>
            </p:cNvSpPr>
            <p:nvPr/>
          </p:nvSpPr>
          <p:spPr bwMode="auto">
            <a:xfrm>
              <a:off x="3862" y="3478"/>
              <a:ext cx="1134" cy="1304"/>
            </a:xfrm>
            <a:custGeom>
              <a:avLst/>
              <a:gdLst>
                <a:gd name="T0" fmla="*/ 340 w 1134"/>
                <a:gd name="T1" fmla="*/ 0 h 1304"/>
                <a:gd name="T2" fmla="*/ 227 w 1134"/>
                <a:gd name="T3" fmla="*/ 0 h 1304"/>
                <a:gd name="T4" fmla="*/ 283 w 1134"/>
                <a:gd name="T5" fmla="*/ 56 h 1304"/>
                <a:gd name="T6" fmla="*/ 113 w 1134"/>
                <a:gd name="T7" fmla="*/ 0 h 1304"/>
                <a:gd name="T8" fmla="*/ 170 w 1134"/>
                <a:gd name="T9" fmla="*/ 113 h 1304"/>
                <a:gd name="T10" fmla="*/ 397 w 1134"/>
                <a:gd name="T11" fmla="*/ 113 h 1304"/>
                <a:gd name="T12" fmla="*/ 283 w 1134"/>
                <a:gd name="T13" fmla="*/ 170 h 1304"/>
                <a:gd name="T14" fmla="*/ 283 w 1134"/>
                <a:gd name="T15" fmla="*/ 283 h 1304"/>
                <a:gd name="T16" fmla="*/ 227 w 1134"/>
                <a:gd name="T17" fmla="*/ 170 h 1304"/>
                <a:gd name="T18" fmla="*/ 170 w 1134"/>
                <a:gd name="T19" fmla="*/ 170 h 1304"/>
                <a:gd name="T20" fmla="*/ 170 w 1134"/>
                <a:gd name="T21" fmla="*/ 226 h 1304"/>
                <a:gd name="T22" fmla="*/ 113 w 1134"/>
                <a:gd name="T23" fmla="*/ 226 h 1304"/>
                <a:gd name="T24" fmla="*/ 57 w 1134"/>
                <a:gd name="T25" fmla="*/ 56 h 1304"/>
                <a:gd name="T26" fmla="*/ 0 w 1134"/>
                <a:gd name="T27" fmla="*/ 56 h 1304"/>
                <a:gd name="T28" fmla="*/ 57 w 1134"/>
                <a:gd name="T29" fmla="*/ 340 h 1304"/>
                <a:gd name="T30" fmla="*/ 227 w 1134"/>
                <a:gd name="T31" fmla="*/ 340 h 1304"/>
                <a:gd name="T32" fmla="*/ 170 w 1134"/>
                <a:gd name="T33" fmla="*/ 397 h 1304"/>
                <a:gd name="T34" fmla="*/ 113 w 1134"/>
                <a:gd name="T35" fmla="*/ 510 h 1304"/>
                <a:gd name="T36" fmla="*/ 170 w 1134"/>
                <a:gd name="T37" fmla="*/ 453 h 1304"/>
                <a:gd name="T38" fmla="*/ 283 w 1134"/>
                <a:gd name="T39" fmla="*/ 510 h 1304"/>
                <a:gd name="T40" fmla="*/ 283 w 1134"/>
                <a:gd name="T41" fmla="*/ 567 h 1304"/>
                <a:gd name="T42" fmla="*/ 340 w 1134"/>
                <a:gd name="T43" fmla="*/ 623 h 1304"/>
                <a:gd name="T44" fmla="*/ 340 w 1134"/>
                <a:gd name="T45" fmla="*/ 680 h 1304"/>
                <a:gd name="T46" fmla="*/ 397 w 1134"/>
                <a:gd name="T47" fmla="*/ 793 h 1304"/>
                <a:gd name="T48" fmla="*/ 397 w 1134"/>
                <a:gd name="T49" fmla="*/ 907 h 1304"/>
                <a:gd name="T50" fmla="*/ 454 w 1134"/>
                <a:gd name="T51" fmla="*/ 1020 h 1304"/>
                <a:gd name="T52" fmla="*/ 567 w 1134"/>
                <a:gd name="T53" fmla="*/ 1134 h 1304"/>
                <a:gd name="T54" fmla="*/ 567 w 1134"/>
                <a:gd name="T55" fmla="*/ 1247 h 1304"/>
                <a:gd name="T56" fmla="*/ 737 w 1134"/>
                <a:gd name="T57" fmla="*/ 1304 h 1304"/>
                <a:gd name="T58" fmla="*/ 737 w 1134"/>
                <a:gd name="T59" fmla="*/ 1247 h 1304"/>
                <a:gd name="T60" fmla="*/ 850 w 1134"/>
                <a:gd name="T61" fmla="*/ 1077 h 1304"/>
                <a:gd name="T62" fmla="*/ 850 w 1134"/>
                <a:gd name="T63" fmla="*/ 1020 h 1304"/>
                <a:gd name="T64" fmla="*/ 794 w 1134"/>
                <a:gd name="T65" fmla="*/ 964 h 1304"/>
                <a:gd name="T66" fmla="*/ 794 w 1134"/>
                <a:gd name="T67" fmla="*/ 850 h 1304"/>
                <a:gd name="T68" fmla="*/ 850 w 1134"/>
                <a:gd name="T69" fmla="*/ 793 h 1304"/>
                <a:gd name="T70" fmla="*/ 794 w 1134"/>
                <a:gd name="T71" fmla="*/ 737 h 1304"/>
                <a:gd name="T72" fmla="*/ 794 w 1134"/>
                <a:gd name="T73" fmla="*/ 680 h 1304"/>
                <a:gd name="T74" fmla="*/ 850 w 1134"/>
                <a:gd name="T75" fmla="*/ 680 h 1304"/>
                <a:gd name="T76" fmla="*/ 964 w 1134"/>
                <a:gd name="T77" fmla="*/ 567 h 1304"/>
                <a:gd name="T78" fmla="*/ 1021 w 1134"/>
                <a:gd name="T79" fmla="*/ 680 h 1304"/>
                <a:gd name="T80" fmla="*/ 1134 w 1134"/>
                <a:gd name="T81" fmla="*/ 680 h 1304"/>
                <a:gd name="T82" fmla="*/ 1134 w 1134"/>
                <a:gd name="T83" fmla="*/ 510 h 1304"/>
                <a:gd name="T84" fmla="*/ 1021 w 1134"/>
                <a:gd name="T85" fmla="*/ 340 h 1304"/>
                <a:gd name="T86" fmla="*/ 964 w 1134"/>
                <a:gd name="T87" fmla="*/ 397 h 1304"/>
                <a:gd name="T88" fmla="*/ 907 w 1134"/>
                <a:gd name="T89" fmla="*/ 340 h 1304"/>
                <a:gd name="T90" fmla="*/ 907 w 1134"/>
                <a:gd name="T91" fmla="*/ 283 h 1304"/>
                <a:gd name="T92" fmla="*/ 850 w 1134"/>
                <a:gd name="T93" fmla="*/ 283 h 1304"/>
                <a:gd name="T94" fmla="*/ 794 w 1134"/>
                <a:gd name="T95" fmla="*/ 226 h 1304"/>
                <a:gd name="T96" fmla="*/ 794 w 1134"/>
                <a:gd name="T97" fmla="*/ 56 h 1304"/>
                <a:gd name="T98" fmla="*/ 624 w 1134"/>
                <a:gd name="T99" fmla="*/ 113 h 1304"/>
                <a:gd name="T100" fmla="*/ 516 w 1134"/>
                <a:gd name="T101" fmla="*/ 56 h 1304"/>
                <a:gd name="T102" fmla="*/ 340 w 1134"/>
                <a:gd name="T10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34" h="1304">
                  <a:moveTo>
                    <a:pt x="340" y="0"/>
                  </a:moveTo>
                  <a:lnTo>
                    <a:pt x="227" y="0"/>
                  </a:lnTo>
                  <a:lnTo>
                    <a:pt x="283" y="56"/>
                  </a:lnTo>
                  <a:lnTo>
                    <a:pt x="113" y="0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170" y="397"/>
                  </a:lnTo>
                  <a:lnTo>
                    <a:pt x="113" y="510"/>
                  </a:lnTo>
                  <a:lnTo>
                    <a:pt x="170" y="453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397" y="793"/>
                  </a:lnTo>
                  <a:lnTo>
                    <a:pt x="397" y="907"/>
                  </a:lnTo>
                  <a:lnTo>
                    <a:pt x="454" y="1020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850" y="1077"/>
                  </a:lnTo>
                  <a:lnTo>
                    <a:pt x="850" y="1020"/>
                  </a:lnTo>
                  <a:lnTo>
                    <a:pt x="794" y="964"/>
                  </a:lnTo>
                  <a:lnTo>
                    <a:pt x="794" y="850"/>
                  </a:lnTo>
                  <a:lnTo>
                    <a:pt x="850" y="793"/>
                  </a:lnTo>
                  <a:lnTo>
                    <a:pt x="794" y="737"/>
                  </a:lnTo>
                  <a:lnTo>
                    <a:pt x="794" y="680"/>
                  </a:lnTo>
                  <a:lnTo>
                    <a:pt x="850" y="680"/>
                  </a:lnTo>
                  <a:lnTo>
                    <a:pt x="964" y="567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510"/>
                  </a:lnTo>
                  <a:lnTo>
                    <a:pt x="1021" y="340"/>
                  </a:lnTo>
                  <a:lnTo>
                    <a:pt x="964" y="397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794" y="226"/>
                  </a:lnTo>
                  <a:lnTo>
                    <a:pt x="794" y="56"/>
                  </a:lnTo>
                  <a:lnTo>
                    <a:pt x="624" y="113"/>
                  </a:lnTo>
                  <a:lnTo>
                    <a:pt x="516" y="56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33" name="Freeform 1049"/>
            <p:cNvSpPr>
              <a:spLocks/>
            </p:cNvSpPr>
            <p:nvPr/>
          </p:nvSpPr>
          <p:spPr bwMode="auto">
            <a:xfrm>
              <a:off x="3068" y="5009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0 w 170"/>
                <a:gd name="T3" fmla="*/ 56 h 170"/>
                <a:gd name="T4" fmla="*/ 0 w 170"/>
                <a:gd name="T5" fmla="*/ 113 h 170"/>
                <a:gd name="T6" fmla="*/ 57 w 170"/>
                <a:gd name="T7" fmla="*/ 170 h 170"/>
                <a:gd name="T8" fmla="*/ 113 w 170"/>
                <a:gd name="T9" fmla="*/ 170 h 170"/>
                <a:gd name="T10" fmla="*/ 170 w 170"/>
                <a:gd name="T11" fmla="*/ 56 h 170"/>
                <a:gd name="T12" fmla="*/ 113 w 170"/>
                <a:gd name="T13" fmla="*/ 0 h 170"/>
                <a:gd name="T14" fmla="*/ 57 w 170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34" name="Freeform 1050"/>
            <p:cNvSpPr>
              <a:spLocks/>
            </p:cNvSpPr>
            <p:nvPr/>
          </p:nvSpPr>
          <p:spPr bwMode="auto">
            <a:xfrm>
              <a:off x="2898" y="5065"/>
              <a:ext cx="567" cy="681"/>
            </a:xfrm>
            <a:custGeom>
              <a:avLst/>
              <a:gdLst>
                <a:gd name="T0" fmla="*/ 170 w 567"/>
                <a:gd name="T1" fmla="*/ 0 h 681"/>
                <a:gd name="T2" fmla="*/ 0 w 567"/>
                <a:gd name="T3" fmla="*/ 114 h 681"/>
                <a:gd name="T4" fmla="*/ 57 w 567"/>
                <a:gd name="T5" fmla="*/ 170 h 681"/>
                <a:gd name="T6" fmla="*/ 57 w 567"/>
                <a:gd name="T7" fmla="*/ 227 h 681"/>
                <a:gd name="T8" fmla="*/ 227 w 567"/>
                <a:gd name="T9" fmla="*/ 567 h 681"/>
                <a:gd name="T10" fmla="*/ 227 w 567"/>
                <a:gd name="T11" fmla="*/ 624 h 681"/>
                <a:gd name="T12" fmla="*/ 283 w 567"/>
                <a:gd name="T13" fmla="*/ 681 h 681"/>
                <a:gd name="T14" fmla="*/ 340 w 567"/>
                <a:gd name="T15" fmla="*/ 624 h 681"/>
                <a:gd name="T16" fmla="*/ 454 w 567"/>
                <a:gd name="T17" fmla="*/ 567 h 681"/>
                <a:gd name="T18" fmla="*/ 510 w 567"/>
                <a:gd name="T19" fmla="*/ 567 h 681"/>
                <a:gd name="T20" fmla="*/ 510 w 567"/>
                <a:gd name="T21" fmla="*/ 511 h 681"/>
                <a:gd name="T22" fmla="*/ 567 w 567"/>
                <a:gd name="T23" fmla="*/ 454 h 681"/>
                <a:gd name="T24" fmla="*/ 567 w 567"/>
                <a:gd name="T25" fmla="*/ 397 h 681"/>
                <a:gd name="T26" fmla="*/ 510 w 567"/>
                <a:gd name="T27" fmla="*/ 397 h 681"/>
                <a:gd name="T28" fmla="*/ 510 w 567"/>
                <a:gd name="T29" fmla="*/ 340 h 681"/>
                <a:gd name="T30" fmla="*/ 454 w 567"/>
                <a:gd name="T31" fmla="*/ 284 h 681"/>
                <a:gd name="T32" fmla="*/ 454 w 567"/>
                <a:gd name="T33" fmla="*/ 227 h 681"/>
                <a:gd name="T34" fmla="*/ 397 w 567"/>
                <a:gd name="T35" fmla="*/ 57 h 681"/>
                <a:gd name="T36" fmla="*/ 283 w 567"/>
                <a:gd name="T37" fmla="*/ 114 h 681"/>
                <a:gd name="T38" fmla="*/ 227 w 567"/>
                <a:gd name="T39" fmla="*/ 114 h 681"/>
                <a:gd name="T40" fmla="*/ 170 w 567"/>
                <a:gd name="T41" fmla="*/ 57 h 681"/>
                <a:gd name="T42" fmla="*/ 170 w 567"/>
                <a:gd name="T4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7" h="681">
                  <a:moveTo>
                    <a:pt x="170" y="0"/>
                  </a:moveTo>
                  <a:lnTo>
                    <a:pt x="0" y="114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3" y="681"/>
                  </a:lnTo>
                  <a:lnTo>
                    <a:pt x="340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511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397" y="57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36" name="Group 1052"/>
          <p:cNvGrpSpPr>
            <a:grpSpLocks/>
          </p:cNvGrpSpPr>
          <p:nvPr/>
        </p:nvGrpSpPr>
        <p:grpSpPr bwMode="auto">
          <a:xfrm>
            <a:off x="2204401" y="3392671"/>
            <a:ext cx="1006603" cy="1157504"/>
            <a:chOff x="3862" y="3478"/>
            <a:chExt cx="1134" cy="1304"/>
          </a:xfrm>
        </p:grpSpPr>
        <p:sp>
          <p:nvSpPr>
            <p:cNvPr id="17437" name="Freeform 1053"/>
            <p:cNvSpPr>
              <a:spLocks/>
            </p:cNvSpPr>
            <p:nvPr/>
          </p:nvSpPr>
          <p:spPr bwMode="auto">
            <a:xfrm>
              <a:off x="4373" y="3534"/>
              <a:ext cx="397" cy="397"/>
            </a:xfrm>
            <a:custGeom>
              <a:avLst/>
              <a:gdLst>
                <a:gd name="T0" fmla="*/ 284 w 397"/>
                <a:gd name="T1" fmla="*/ 0 h 397"/>
                <a:gd name="T2" fmla="*/ 114 w 397"/>
                <a:gd name="T3" fmla="*/ 57 h 397"/>
                <a:gd name="T4" fmla="*/ 57 w 397"/>
                <a:gd name="T5" fmla="*/ 170 h 397"/>
                <a:gd name="T6" fmla="*/ 114 w 397"/>
                <a:gd name="T7" fmla="*/ 227 h 397"/>
                <a:gd name="T8" fmla="*/ 57 w 397"/>
                <a:gd name="T9" fmla="*/ 227 h 397"/>
                <a:gd name="T10" fmla="*/ 0 w 397"/>
                <a:gd name="T11" fmla="*/ 284 h 397"/>
                <a:gd name="T12" fmla="*/ 57 w 397"/>
                <a:gd name="T13" fmla="*/ 397 h 397"/>
                <a:gd name="T14" fmla="*/ 170 w 397"/>
                <a:gd name="T15" fmla="*/ 341 h 397"/>
                <a:gd name="T16" fmla="*/ 284 w 397"/>
                <a:gd name="T17" fmla="*/ 284 h 397"/>
                <a:gd name="T18" fmla="*/ 397 w 397"/>
                <a:gd name="T19" fmla="*/ 227 h 397"/>
                <a:gd name="T20" fmla="*/ 340 w 397"/>
                <a:gd name="T21" fmla="*/ 227 h 397"/>
                <a:gd name="T22" fmla="*/ 284 w 397"/>
                <a:gd name="T23" fmla="*/ 170 h 397"/>
                <a:gd name="T24" fmla="*/ 284 w 397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97">
                  <a:moveTo>
                    <a:pt x="284" y="0"/>
                  </a:moveTo>
                  <a:lnTo>
                    <a:pt x="114" y="57"/>
                  </a:lnTo>
                  <a:lnTo>
                    <a:pt x="57" y="17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0" y="284"/>
                  </a:lnTo>
                  <a:lnTo>
                    <a:pt x="57" y="397"/>
                  </a:lnTo>
                  <a:lnTo>
                    <a:pt x="170" y="341"/>
                  </a:lnTo>
                  <a:lnTo>
                    <a:pt x="284" y="28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38" name="Freeform 1054"/>
            <p:cNvSpPr>
              <a:spLocks/>
            </p:cNvSpPr>
            <p:nvPr/>
          </p:nvSpPr>
          <p:spPr bwMode="auto">
            <a:xfrm>
              <a:off x="4712" y="3761"/>
              <a:ext cx="284" cy="397"/>
            </a:xfrm>
            <a:custGeom>
              <a:avLst/>
              <a:gdLst>
                <a:gd name="T0" fmla="*/ 57 w 284"/>
                <a:gd name="T1" fmla="*/ 0 h 397"/>
                <a:gd name="T2" fmla="*/ 57 w 284"/>
                <a:gd name="T3" fmla="*/ 57 h 397"/>
                <a:gd name="T4" fmla="*/ 114 w 284"/>
                <a:gd name="T5" fmla="*/ 114 h 397"/>
                <a:gd name="T6" fmla="*/ 171 w 284"/>
                <a:gd name="T7" fmla="*/ 57 h 397"/>
                <a:gd name="T8" fmla="*/ 284 w 284"/>
                <a:gd name="T9" fmla="*/ 227 h 397"/>
                <a:gd name="T10" fmla="*/ 284 w 284"/>
                <a:gd name="T11" fmla="*/ 397 h 397"/>
                <a:gd name="T12" fmla="*/ 171 w 284"/>
                <a:gd name="T13" fmla="*/ 397 h 397"/>
                <a:gd name="T14" fmla="*/ 114 w 284"/>
                <a:gd name="T15" fmla="*/ 284 h 397"/>
                <a:gd name="T16" fmla="*/ 57 w 284"/>
                <a:gd name="T17" fmla="*/ 227 h 397"/>
                <a:gd name="T18" fmla="*/ 0 w 284"/>
                <a:gd name="T19" fmla="*/ 227 h 397"/>
                <a:gd name="T20" fmla="*/ 0 w 284"/>
                <a:gd name="T21" fmla="*/ 114 h 397"/>
                <a:gd name="T22" fmla="*/ 57 w 284"/>
                <a:gd name="T2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397">
                  <a:moveTo>
                    <a:pt x="57" y="0"/>
                  </a:moveTo>
                  <a:lnTo>
                    <a:pt x="57" y="57"/>
                  </a:lnTo>
                  <a:lnTo>
                    <a:pt x="114" y="114"/>
                  </a:lnTo>
                  <a:lnTo>
                    <a:pt x="171" y="57"/>
                  </a:lnTo>
                  <a:lnTo>
                    <a:pt x="284" y="227"/>
                  </a:lnTo>
                  <a:lnTo>
                    <a:pt x="284" y="397"/>
                  </a:lnTo>
                  <a:lnTo>
                    <a:pt x="171" y="397"/>
                  </a:lnTo>
                  <a:lnTo>
                    <a:pt x="114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39" name="Freeform 1055"/>
            <p:cNvSpPr>
              <a:spLocks/>
            </p:cNvSpPr>
            <p:nvPr/>
          </p:nvSpPr>
          <p:spPr bwMode="auto">
            <a:xfrm>
              <a:off x="4542" y="3761"/>
              <a:ext cx="284" cy="397"/>
            </a:xfrm>
            <a:custGeom>
              <a:avLst/>
              <a:gdLst>
                <a:gd name="T0" fmla="*/ 227 w 284"/>
                <a:gd name="T1" fmla="*/ 0 h 397"/>
                <a:gd name="T2" fmla="*/ 0 w 284"/>
                <a:gd name="T3" fmla="*/ 114 h 397"/>
                <a:gd name="T4" fmla="*/ 0 w 284"/>
                <a:gd name="T5" fmla="*/ 227 h 397"/>
                <a:gd name="T6" fmla="*/ 114 w 284"/>
                <a:gd name="T7" fmla="*/ 340 h 397"/>
                <a:gd name="T8" fmla="*/ 114 w 284"/>
                <a:gd name="T9" fmla="*/ 397 h 397"/>
                <a:gd name="T10" fmla="*/ 170 w 284"/>
                <a:gd name="T11" fmla="*/ 397 h 397"/>
                <a:gd name="T12" fmla="*/ 284 w 284"/>
                <a:gd name="T13" fmla="*/ 284 h 397"/>
                <a:gd name="T14" fmla="*/ 227 w 284"/>
                <a:gd name="T15" fmla="*/ 227 h 397"/>
                <a:gd name="T16" fmla="*/ 170 w 284"/>
                <a:gd name="T17" fmla="*/ 227 h 397"/>
                <a:gd name="T18" fmla="*/ 170 w 284"/>
                <a:gd name="T19" fmla="*/ 114 h 397"/>
                <a:gd name="T20" fmla="*/ 227 w 284"/>
                <a:gd name="T2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397">
                  <a:moveTo>
                    <a:pt x="227" y="0"/>
                  </a:moveTo>
                  <a:lnTo>
                    <a:pt x="0" y="114"/>
                  </a:lnTo>
                  <a:lnTo>
                    <a:pt x="0" y="227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284" y="284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0" name="Freeform 1056"/>
            <p:cNvSpPr>
              <a:spLocks/>
            </p:cNvSpPr>
            <p:nvPr/>
          </p:nvSpPr>
          <p:spPr bwMode="auto">
            <a:xfrm>
              <a:off x="4202" y="4101"/>
              <a:ext cx="510" cy="681"/>
            </a:xfrm>
            <a:custGeom>
              <a:avLst/>
              <a:gdLst>
                <a:gd name="T0" fmla="*/ 454 w 510"/>
                <a:gd name="T1" fmla="*/ 114 h 681"/>
                <a:gd name="T2" fmla="*/ 340 w 510"/>
                <a:gd name="T3" fmla="*/ 57 h 681"/>
                <a:gd name="T4" fmla="*/ 284 w 510"/>
                <a:gd name="T5" fmla="*/ 57 h 681"/>
                <a:gd name="T6" fmla="*/ 227 w 510"/>
                <a:gd name="T7" fmla="*/ 0 h 681"/>
                <a:gd name="T8" fmla="*/ 114 w 510"/>
                <a:gd name="T9" fmla="*/ 57 h 681"/>
                <a:gd name="T10" fmla="*/ 0 w 510"/>
                <a:gd name="T11" fmla="*/ 57 h 681"/>
                <a:gd name="T12" fmla="*/ 57 w 510"/>
                <a:gd name="T13" fmla="*/ 170 h 681"/>
                <a:gd name="T14" fmla="*/ 57 w 510"/>
                <a:gd name="T15" fmla="*/ 284 h 681"/>
                <a:gd name="T16" fmla="*/ 114 w 510"/>
                <a:gd name="T17" fmla="*/ 397 h 681"/>
                <a:gd name="T18" fmla="*/ 227 w 510"/>
                <a:gd name="T19" fmla="*/ 511 h 681"/>
                <a:gd name="T20" fmla="*/ 227 w 510"/>
                <a:gd name="T21" fmla="*/ 624 h 681"/>
                <a:gd name="T22" fmla="*/ 397 w 510"/>
                <a:gd name="T23" fmla="*/ 681 h 681"/>
                <a:gd name="T24" fmla="*/ 397 w 510"/>
                <a:gd name="T25" fmla="*/ 624 h 681"/>
                <a:gd name="T26" fmla="*/ 510 w 510"/>
                <a:gd name="T27" fmla="*/ 454 h 681"/>
                <a:gd name="T28" fmla="*/ 510 w 510"/>
                <a:gd name="T29" fmla="*/ 397 h 681"/>
                <a:gd name="T30" fmla="*/ 454 w 510"/>
                <a:gd name="T31" fmla="*/ 341 h 681"/>
                <a:gd name="T32" fmla="*/ 454 w 510"/>
                <a:gd name="T33" fmla="*/ 227 h 681"/>
                <a:gd name="T34" fmla="*/ 510 w 510"/>
                <a:gd name="T35" fmla="*/ 170 h 681"/>
                <a:gd name="T36" fmla="*/ 454 w 510"/>
                <a:gd name="T37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681">
                  <a:moveTo>
                    <a:pt x="454" y="114"/>
                  </a:moveTo>
                  <a:lnTo>
                    <a:pt x="340" y="57"/>
                  </a:lnTo>
                  <a:lnTo>
                    <a:pt x="284" y="57"/>
                  </a:lnTo>
                  <a:lnTo>
                    <a:pt x="227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14" y="397"/>
                  </a:lnTo>
                  <a:lnTo>
                    <a:pt x="227" y="511"/>
                  </a:lnTo>
                  <a:lnTo>
                    <a:pt x="227" y="624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510" y="170"/>
                  </a:lnTo>
                  <a:lnTo>
                    <a:pt x="45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1" name="Freeform 1057"/>
            <p:cNvSpPr>
              <a:spLocks/>
            </p:cNvSpPr>
            <p:nvPr/>
          </p:nvSpPr>
          <p:spPr bwMode="auto">
            <a:xfrm>
              <a:off x="4259" y="3875"/>
              <a:ext cx="397" cy="340"/>
            </a:xfrm>
            <a:custGeom>
              <a:avLst/>
              <a:gdLst>
                <a:gd name="T0" fmla="*/ 283 w 397"/>
                <a:gd name="T1" fmla="*/ 0 h 340"/>
                <a:gd name="T2" fmla="*/ 170 w 397"/>
                <a:gd name="T3" fmla="*/ 56 h 340"/>
                <a:gd name="T4" fmla="*/ 113 w 397"/>
                <a:gd name="T5" fmla="*/ 56 h 340"/>
                <a:gd name="T6" fmla="*/ 113 w 397"/>
                <a:gd name="T7" fmla="*/ 113 h 340"/>
                <a:gd name="T8" fmla="*/ 0 w 397"/>
                <a:gd name="T9" fmla="*/ 113 h 340"/>
                <a:gd name="T10" fmla="*/ 57 w 397"/>
                <a:gd name="T11" fmla="*/ 170 h 340"/>
                <a:gd name="T12" fmla="*/ 170 w 397"/>
                <a:gd name="T13" fmla="*/ 226 h 340"/>
                <a:gd name="T14" fmla="*/ 227 w 397"/>
                <a:gd name="T15" fmla="*/ 283 h 340"/>
                <a:gd name="T16" fmla="*/ 283 w 397"/>
                <a:gd name="T17" fmla="*/ 283 h 340"/>
                <a:gd name="T18" fmla="*/ 397 w 397"/>
                <a:gd name="T19" fmla="*/ 340 h 340"/>
                <a:gd name="T20" fmla="*/ 397 w 397"/>
                <a:gd name="T21" fmla="*/ 226 h 340"/>
                <a:gd name="T22" fmla="*/ 283 w 397"/>
                <a:gd name="T23" fmla="*/ 113 h 340"/>
                <a:gd name="T24" fmla="*/ 283 w 397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40">
                  <a:moveTo>
                    <a:pt x="283" y="0"/>
                  </a:move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170" y="226"/>
                  </a:lnTo>
                  <a:lnTo>
                    <a:pt x="227" y="283"/>
                  </a:lnTo>
                  <a:lnTo>
                    <a:pt x="283" y="283"/>
                  </a:lnTo>
                  <a:lnTo>
                    <a:pt x="397" y="340"/>
                  </a:lnTo>
                  <a:lnTo>
                    <a:pt x="397" y="226"/>
                  </a:lnTo>
                  <a:lnTo>
                    <a:pt x="283" y="113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2" name="Freeform 1058"/>
            <p:cNvSpPr>
              <a:spLocks/>
            </p:cNvSpPr>
            <p:nvPr/>
          </p:nvSpPr>
          <p:spPr bwMode="auto">
            <a:xfrm>
              <a:off x="3975" y="3478"/>
              <a:ext cx="511" cy="397"/>
            </a:xfrm>
            <a:custGeom>
              <a:avLst/>
              <a:gdLst>
                <a:gd name="T0" fmla="*/ 511 w 511"/>
                <a:gd name="T1" fmla="*/ 113 h 397"/>
                <a:gd name="T2" fmla="*/ 397 w 511"/>
                <a:gd name="T3" fmla="*/ 56 h 397"/>
                <a:gd name="T4" fmla="*/ 227 w 511"/>
                <a:gd name="T5" fmla="*/ 0 h 397"/>
                <a:gd name="T6" fmla="*/ 114 w 511"/>
                <a:gd name="T7" fmla="*/ 0 h 397"/>
                <a:gd name="T8" fmla="*/ 170 w 511"/>
                <a:gd name="T9" fmla="*/ 56 h 397"/>
                <a:gd name="T10" fmla="*/ 0 w 511"/>
                <a:gd name="T11" fmla="*/ 0 h 397"/>
                <a:gd name="T12" fmla="*/ 57 w 511"/>
                <a:gd name="T13" fmla="*/ 113 h 397"/>
                <a:gd name="T14" fmla="*/ 284 w 511"/>
                <a:gd name="T15" fmla="*/ 113 h 397"/>
                <a:gd name="T16" fmla="*/ 170 w 511"/>
                <a:gd name="T17" fmla="*/ 170 h 397"/>
                <a:gd name="T18" fmla="*/ 170 w 511"/>
                <a:gd name="T19" fmla="*/ 283 h 397"/>
                <a:gd name="T20" fmla="*/ 284 w 511"/>
                <a:gd name="T21" fmla="*/ 283 h 397"/>
                <a:gd name="T22" fmla="*/ 284 w 511"/>
                <a:gd name="T23" fmla="*/ 397 h 397"/>
                <a:gd name="T24" fmla="*/ 341 w 511"/>
                <a:gd name="T25" fmla="*/ 340 h 397"/>
                <a:gd name="T26" fmla="*/ 397 w 511"/>
                <a:gd name="T27" fmla="*/ 340 h 397"/>
                <a:gd name="T28" fmla="*/ 454 w 511"/>
                <a:gd name="T29" fmla="*/ 283 h 397"/>
                <a:gd name="T30" fmla="*/ 511 w 511"/>
                <a:gd name="T31" fmla="*/ 283 h 397"/>
                <a:gd name="T32" fmla="*/ 454 w 511"/>
                <a:gd name="T33" fmla="*/ 226 h 397"/>
                <a:gd name="T34" fmla="*/ 511 w 511"/>
                <a:gd name="T35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1" h="397">
                  <a:moveTo>
                    <a:pt x="511" y="113"/>
                  </a:moveTo>
                  <a:lnTo>
                    <a:pt x="39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70" y="56"/>
                  </a:lnTo>
                  <a:lnTo>
                    <a:pt x="0" y="0"/>
                  </a:lnTo>
                  <a:lnTo>
                    <a:pt x="57" y="113"/>
                  </a:lnTo>
                  <a:lnTo>
                    <a:pt x="284" y="113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454" y="226"/>
                  </a:lnTo>
                  <a:lnTo>
                    <a:pt x="511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3" name="Freeform 1059"/>
            <p:cNvSpPr>
              <a:spLocks/>
            </p:cNvSpPr>
            <p:nvPr/>
          </p:nvSpPr>
          <p:spPr bwMode="auto">
            <a:xfrm>
              <a:off x="3862" y="3534"/>
              <a:ext cx="567" cy="624"/>
            </a:xfrm>
            <a:custGeom>
              <a:avLst/>
              <a:gdLst>
                <a:gd name="T0" fmla="*/ 283 w 567"/>
                <a:gd name="T1" fmla="*/ 227 h 624"/>
                <a:gd name="T2" fmla="*/ 227 w 567"/>
                <a:gd name="T3" fmla="*/ 114 h 624"/>
                <a:gd name="T4" fmla="*/ 170 w 567"/>
                <a:gd name="T5" fmla="*/ 114 h 624"/>
                <a:gd name="T6" fmla="*/ 170 w 567"/>
                <a:gd name="T7" fmla="*/ 170 h 624"/>
                <a:gd name="T8" fmla="*/ 113 w 567"/>
                <a:gd name="T9" fmla="*/ 170 h 624"/>
                <a:gd name="T10" fmla="*/ 57 w 567"/>
                <a:gd name="T11" fmla="*/ 0 h 624"/>
                <a:gd name="T12" fmla="*/ 0 w 567"/>
                <a:gd name="T13" fmla="*/ 0 h 624"/>
                <a:gd name="T14" fmla="*/ 57 w 567"/>
                <a:gd name="T15" fmla="*/ 284 h 624"/>
                <a:gd name="T16" fmla="*/ 227 w 567"/>
                <a:gd name="T17" fmla="*/ 284 h 624"/>
                <a:gd name="T18" fmla="*/ 170 w 567"/>
                <a:gd name="T19" fmla="*/ 341 h 624"/>
                <a:gd name="T20" fmla="*/ 113 w 567"/>
                <a:gd name="T21" fmla="*/ 454 h 624"/>
                <a:gd name="T22" fmla="*/ 170 w 567"/>
                <a:gd name="T23" fmla="*/ 397 h 624"/>
                <a:gd name="T24" fmla="*/ 283 w 567"/>
                <a:gd name="T25" fmla="*/ 454 h 624"/>
                <a:gd name="T26" fmla="*/ 283 w 567"/>
                <a:gd name="T27" fmla="*/ 511 h 624"/>
                <a:gd name="T28" fmla="*/ 340 w 567"/>
                <a:gd name="T29" fmla="*/ 567 h 624"/>
                <a:gd name="T30" fmla="*/ 340 w 567"/>
                <a:gd name="T31" fmla="*/ 624 h 624"/>
                <a:gd name="T32" fmla="*/ 454 w 567"/>
                <a:gd name="T33" fmla="*/ 624 h 624"/>
                <a:gd name="T34" fmla="*/ 567 w 567"/>
                <a:gd name="T35" fmla="*/ 567 h 624"/>
                <a:gd name="T36" fmla="*/ 454 w 567"/>
                <a:gd name="T37" fmla="*/ 511 h 624"/>
                <a:gd name="T38" fmla="*/ 397 w 567"/>
                <a:gd name="T39" fmla="*/ 454 h 624"/>
                <a:gd name="T40" fmla="*/ 510 w 567"/>
                <a:gd name="T41" fmla="*/ 454 h 624"/>
                <a:gd name="T42" fmla="*/ 510 w 567"/>
                <a:gd name="T43" fmla="*/ 397 h 624"/>
                <a:gd name="T44" fmla="*/ 567 w 567"/>
                <a:gd name="T45" fmla="*/ 397 h 624"/>
                <a:gd name="T46" fmla="*/ 510 w 567"/>
                <a:gd name="T47" fmla="*/ 284 h 624"/>
                <a:gd name="T48" fmla="*/ 454 w 567"/>
                <a:gd name="T49" fmla="*/ 284 h 624"/>
                <a:gd name="T50" fmla="*/ 397 w 567"/>
                <a:gd name="T51" fmla="*/ 341 h 624"/>
                <a:gd name="T52" fmla="*/ 397 w 567"/>
                <a:gd name="T53" fmla="*/ 227 h 624"/>
                <a:gd name="T54" fmla="*/ 283 w 567"/>
                <a:gd name="T55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624">
                  <a:moveTo>
                    <a:pt x="283" y="227"/>
                  </a:moveTo>
                  <a:lnTo>
                    <a:pt x="227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57" y="0"/>
                  </a:lnTo>
                  <a:lnTo>
                    <a:pt x="0" y="0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170" y="341"/>
                  </a:lnTo>
                  <a:lnTo>
                    <a:pt x="113" y="454"/>
                  </a:lnTo>
                  <a:lnTo>
                    <a:pt x="170" y="397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567" y="567"/>
                  </a:lnTo>
                  <a:lnTo>
                    <a:pt x="454" y="511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397" y="341"/>
                  </a:lnTo>
                  <a:lnTo>
                    <a:pt x="397" y="227"/>
                  </a:lnTo>
                  <a:lnTo>
                    <a:pt x="28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44" name="Group 1060"/>
          <p:cNvGrpSpPr>
            <a:grpSpLocks/>
          </p:cNvGrpSpPr>
          <p:nvPr/>
        </p:nvGrpSpPr>
        <p:grpSpPr bwMode="auto">
          <a:xfrm>
            <a:off x="2053499" y="2284876"/>
            <a:ext cx="1157504" cy="1208101"/>
            <a:chOff x="3692" y="2230"/>
            <a:chExt cx="1304" cy="1361"/>
          </a:xfrm>
        </p:grpSpPr>
        <p:sp>
          <p:nvSpPr>
            <p:cNvPr id="17445" name="Freeform 1061"/>
            <p:cNvSpPr>
              <a:spLocks/>
            </p:cNvSpPr>
            <p:nvPr/>
          </p:nvSpPr>
          <p:spPr bwMode="auto">
            <a:xfrm>
              <a:off x="4712" y="3194"/>
              <a:ext cx="284" cy="340"/>
            </a:xfrm>
            <a:custGeom>
              <a:avLst/>
              <a:gdLst>
                <a:gd name="T0" fmla="*/ 227 w 284"/>
                <a:gd name="T1" fmla="*/ 340 h 340"/>
                <a:gd name="T2" fmla="*/ 0 w 284"/>
                <a:gd name="T3" fmla="*/ 340 h 340"/>
                <a:gd name="T4" fmla="*/ 0 w 284"/>
                <a:gd name="T5" fmla="*/ 114 h 340"/>
                <a:gd name="T6" fmla="*/ 57 w 284"/>
                <a:gd name="T7" fmla="*/ 57 h 340"/>
                <a:gd name="T8" fmla="*/ 114 w 284"/>
                <a:gd name="T9" fmla="*/ 0 h 340"/>
                <a:gd name="T10" fmla="*/ 227 w 284"/>
                <a:gd name="T11" fmla="*/ 57 h 340"/>
                <a:gd name="T12" fmla="*/ 227 w 284"/>
                <a:gd name="T13" fmla="*/ 114 h 340"/>
                <a:gd name="T14" fmla="*/ 114 w 284"/>
                <a:gd name="T15" fmla="*/ 114 h 340"/>
                <a:gd name="T16" fmla="*/ 114 w 284"/>
                <a:gd name="T17" fmla="*/ 170 h 340"/>
                <a:gd name="T18" fmla="*/ 227 w 284"/>
                <a:gd name="T19" fmla="*/ 227 h 340"/>
                <a:gd name="T20" fmla="*/ 284 w 284"/>
                <a:gd name="T21" fmla="*/ 284 h 340"/>
                <a:gd name="T22" fmla="*/ 227 w 284"/>
                <a:gd name="T2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340">
                  <a:moveTo>
                    <a:pt x="227" y="340"/>
                  </a:moveTo>
                  <a:lnTo>
                    <a:pt x="0" y="340"/>
                  </a:lnTo>
                  <a:lnTo>
                    <a:pt x="0" y="114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227" y="227"/>
                  </a:lnTo>
                  <a:lnTo>
                    <a:pt x="284" y="284"/>
                  </a:lnTo>
                  <a:lnTo>
                    <a:pt x="22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6" name="Freeform 1062"/>
            <p:cNvSpPr>
              <a:spLocks/>
            </p:cNvSpPr>
            <p:nvPr/>
          </p:nvSpPr>
          <p:spPr bwMode="auto">
            <a:xfrm>
              <a:off x="4542" y="3194"/>
              <a:ext cx="284" cy="340"/>
            </a:xfrm>
            <a:custGeom>
              <a:avLst/>
              <a:gdLst>
                <a:gd name="T0" fmla="*/ 170 w 284"/>
                <a:gd name="T1" fmla="*/ 340 h 340"/>
                <a:gd name="T2" fmla="*/ 114 w 284"/>
                <a:gd name="T3" fmla="*/ 340 h 340"/>
                <a:gd name="T4" fmla="*/ 57 w 284"/>
                <a:gd name="T5" fmla="*/ 284 h 340"/>
                <a:gd name="T6" fmla="*/ 0 w 284"/>
                <a:gd name="T7" fmla="*/ 227 h 340"/>
                <a:gd name="T8" fmla="*/ 0 w 284"/>
                <a:gd name="T9" fmla="*/ 170 h 340"/>
                <a:gd name="T10" fmla="*/ 114 w 284"/>
                <a:gd name="T11" fmla="*/ 0 h 340"/>
                <a:gd name="T12" fmla="*/ 227 w 284"/>
                <a:gd name="T13" fmla="*/ 0 h 340"/>
                <a:gd name="T14" fmla="*/ 284 w 284"/>
                <a:gd name="T15" fmla="*/ 0 h 340"/>
                <a:gd name="T16" fmla="*/ 170 w 284"/>
                <a:gd name="T17" fmla="*/ 114 h 340"/>
                <a:gd name="T18" fmla="*/ 170 w 284"/>
                <a:gd name="T1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4" h="340">
                  <a:moveTo>
                    <a:pt x="170" y="340"/>
                  </a:moveTo>
                  <a:lnTo>
                    <a:pt x="114" y="340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170" y="114"/>
                  </a:lnTo>
                  <a:lnTo>
                    <a:pt x="17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7" name="Freeform 1063"/>
            <p:cNvSpPr>
              <a:spLocks/>
            </p:cNvSpPr>
            <p:nvPr/>
          </p:nvSpPr>
          <p:spPr bwMode="auto">
            <a:xfrm>
              <a:off x="4372" y="3308"/>
              <a:ext cx="284" cy="283"/>
            </a:xfrm>
            <a:custGeom>
              <a:avLst/>
              <a:gdLst>
                <a:gd name="T0" fmla="*/ 170 w 284"/>
                <a:gd name="T1" fmla="*/ 56 h 283"/>
                <a:gd name="T2" fmla="*/ 170 w 284"/>
                <a:gd name="T3" fmla="*/ 113 h 283"/>
                <a:gd name="T4" fmla="*/ 284 w 284"/>
                <a:gd name="T5" fmla="*/ 226 h 283"/>
                <a:gd name="T6" fmla="*/ 114 w 284"/>
                <a:gd name="T7" fmla="*/ 283 h 283"/>
                <a:gd name="T8" fmla="*/ 0 w 284"/>
                <a:gd name="T9" fmla="*/ 226 h 283"/>
                <a:gd name="T10" fmla="*/ 0 w 284"/>
                <a:gd name="T11" fmla="*/ 56 h 283"/>
                <a:gd name="T12" fmla="*/ 57 w 284"/>
                <a:gd name="T13" fmla="*/ 0 h 283"/>
                <a:gd name="T14" fmla="*/ 170 w 284"/>
                <a:gd name="T15" fmla="*/ 5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283">
                  <a:moveTo>
                    <a:pt x="170" y="56"/>
                  </a:moveTo>
                  <a:lnTo>
                    <a:pt x="170" y="113"/>
                  </a:lnTo>
                  <a:lnTo>
                    <a:pt x="284" y="226"/>
                  </a:lnTo>
                  <a:lnTo>
                    <a:pt x="114" y="283"/>
                  </a:lnTo>
                  <a:lnTo>
                    <a:pt x="0" y="226"/>
                  </a:lnTo>
                  <a:lnTo>
                    <a:pt x="0" y="56"/>
                  </a:lnTo>
                  <a:lnTo>
                    <a:pt x="57" y="0"/>
                  </a:lnTo>
                  <a:lnTo>
                    <a:pt x="17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8" name="Freeform 1064"/>
            <p:cNvSpPr>
              <a:spLocks/>
            </p:cNvSpPr>
            <p:nvPr/>
          </p:nvSpPr>
          <p:spPr bwMode="auto">
            <a:xfrm>
              <a:off x="4429" y="3137"/>
              <a:ext cx="227" cy="227"/>
            </a:xfrm>
            <a:custGeom>
              <a:avLst/>
              <a:gdLst>
                <a:gd name="T0" fmla="*/ 113 w 227"/>
                <a:gd name="T1" fmla="*/ 227 h 227"/>
                <a:gd name="T2" fmla="*/ 0 w 227"/>
                <a:gd name="T3" fmla="*/ 171 h 227"/>
                <a:gd name="T4" fmla="*/ 57 w 227"/>
                <a:gd name="T5" fmla="*/ 0 h 227"/>
                <a:gd name="T6" fmla="*/ 170 w 227"/>
                <a:gd name="T7" fmla="*/ 0 h 227"/>
                <a:gd name="T8" fmla="*/ 227 w 227"/>
                <a:gd name="T9" fmla="*/ 57 h 227"/>
                <a:gd name="T10" fmla="*/ 113 w 227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227">
                  <a:moveTo>
                    <a:pt x="113" y="227"/>
                  </a:moveTo>
                  <a:lnTo>
                    <a:pt x="0" y="171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11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49" name="Freeform 1065"/>
            <p:cNvSpPr>
              <a:spLocks/>
            </p:cNvSpPr>
            <p:nvPr/>
          </p:nvSpPr>
          <p:spPr bwMode="auto">
            <a:xfrm>
              <a:off x="4599" y="3024"/>
              <a:ext cx="227" cy="170"/>
            </a:xfrm>
            <a:custGeom>
              <a:avLst/>
              <a:gdLst>
                <a:gd name="T0" fmla="*/ 227 w 227"/>
                <a:gd name="T1" fmla="*/ 170 h 170"/>
                <a:gd name="T2" fmla="*/ 227 w 227"/>
                <a:gd name="T3" fmla="*/ 0 h 170"/>
                <a:gd name="T4" fmla="*/ 57 w 227"/>
                <a:gd name="T5" fmla="*/ 0 h 170"/>
                <a:gd name="T6" fmla="*/ 0 w 227"/>
                <a:gd name="T7" fmla="*/ 113 h 170"/>
                <a:gd name="T8" fmla="*/ 57 w 227"/>
                <a:gd name="T9" fmla="*/ 170 h 170"/>
                <a:gd name="T10" fmla="*/ 227 w 227"/>
                <a:gd name="T1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70">
                  <a:moveTo>
                    <a:pt x="227" y="170"/>
                  </a:moveTo>
                  <a:lnTo>
                    <a:pt x="227" y="0"/>
                  </a:lnTo>
                  <a:lnTo>
                    <a:pt x="57" y="0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22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0" name="Freeform 1066"/>
            <p:cNvSpPr>
              <a:spLocks/>
            </p:cNvSpPr>
            <p:nvPr/>
          </p:nvSpPr>
          <p:spPr bwMode="auto">
            <a:xfrm>
              <a:off x="4656" y="2854"/>
              <a:ext cx="227" cy="170"/>
            </a:xfrm>
            <a:custGeom>
              <a:avLst/>
              <a:gdLst>
                <a:gd name="T0" fmla="*/ 170 w 227"/>
                <a:gd name="T1" fmla="*/ 170 h 170"/>
                <a:gd name="T2" fmla="*/ 0 w 227"/>
                <a:gd name="T3" fmla="*/ 170 h 170"/>
                <a:gd name="T4" fmla="*/ 0 w 227"/>
                <a:gd name="T5" fmla="*/ 57 h 170"/>
                <a:gd name="T6" fmla="*/ 227 w 227"/>
                <a:gd name="T7" fmla="*/ 0 h 170"/>
                <a:gd name="T8" fmla="*/ 170 w 227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70">
                  <a:moveTo>
                    <a:pt x="170" y="170"/>
                  </a:moveTo>
                  <a:lnTo>
                    <a:pt x="0" y="170"/>
                  </a:lnTo>
                  <a:lnTo>
                    <a:pt x="0" y="57"/>
                  </a:lnTo>
                  <a:lnTo>
                    <a:pt x="227" y="0"/>
                  </a:lnTo>
                  <a:lnTo>
                    <a:pt x="17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1" name="Freeform 1067"/>
            <p:cNvSpPr>
              <a:spLocks/>
            </p:cNvSpPr>
            <p:nvPr/>
          </p:nvSpPr>
          <p:spPr bwMode="auto">
            <a:xfrm>
              <a:off x="4826" y="2570"/>
              <a:ext cx="170" cy="284"/>
            </a:xfrm>
            <a:custGeom>
              <a:avLst/>
              <a:gdLst>
                <a:gd name="T0" fmla="*/ 57 w 170"/>
                <a:gd name="T1" fmla="*/ 284 h 284"/>
                <a:gd name="T2" fmla="*/ 0 w 170"/>
                <a:gd name="T3" fmla="*/ 170 h 284"/>
                <a:gd name="T4" fmla="*/ 57 w 170"/>
                <a:gd name="T5" fmla="*/ 114 h 284"/>
                <a:gd name="T6" fmla="*/ 170 w 170"/>
                <a:gd name="T7" fmla="*/ 0 h 284"/>
                <a:gd name="T8" fmla="*/ 170 w 170"/>
                <a:gd name="T9" fmla="*/ 170 h 284"/>
                <a:gd name="T10" fmla="*/ 113 w 170"/>
                <a:gd name="T11" fmla="*/ 227 h 284"/>
                <a:gd name="T12" fmla="*/ 113 w 170"/>
                <a:gd name="T13" fmla="*/ 284 h 284"/>
                <a:gd name="T14" fmla="*/ 57 w 170"/>
                <a:gd name="T15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284">
                  <a:moveTo>
                    <a:pt x="57" y="284"/>
                  </a:moveTo>
                  <a:lnTo>
                    <a:pt x="0" y="170"/>
                  </a:lnTo>
                  <a:lnTo>
                    <a:pt x="57" y="114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2" name="Freeform 1068"/>
            <p:cNvSpPr>
              <a:spLocks/>
            </p:cNvSpPr>
            <p:nvPr/>
          </p:nvSpPr>
          <p:spPr bwMode="auto">
            <a:xfrm>
              <a:off x="4656" y="2344"/>
              <a:ext cx="227" cy="340"/>
            </a:xfrm>
            <a:custGeom>
              <a:avLst/>
              <a:gdLst>
                <a:gd name="T0" fmla="*/ 170 w 227"/>
                <a:gd name="T1" fmla="*/ 0 h 340"/>
                <a:gd name="T2" fmla="*/ 113 w 227"/>
                <a:gd name="T3" fmla="*/ 170 h 340"/>
                <a:gd name="T4" fmla="*/ 0 w 227"/>
                <a:gd name="T5" fmla="*/ 170 h 340"/>
                <a:gd name="T6" fmla="*/ 56 w 227"/>
                <a:gd name="T7" fmla="*/ 340 h 340"/>
                <a:gd name="T8" fmla="*/ 227 w 227"/>
                <a:gd name="T9" fmla="*/ 340 h 340"/>
                <a:gd name="T10" fmla="*/ 170 w 227"/>
                <a:gd name="T11" fmla="*/ 226 h 340"/>
                <a:gd name="T12" fmla="*/ 170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170" y="0"/>
                  </a:moveTo>
                  <a:lnTo>
                    <a:pt x="113" y="170"/>
                  </a:lnTo>
                  <a:lnTo>
                    <a:pt x="0" y="170"/>
                  </a:lnTo>
                  <a:lnTo>
                    <a:pt x="56" y="340"/>
                  </a:lnTo>
                  <a:lnTo>
                    <a:pt x="227" y="340"/>
                  </a:lnTo>
                  <a:lnTo>
                    <a:pt x="170" y="226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3" name="Freeform 1069"/>
            <p:cNvSpPr>
              <a:spLocks/>
            </p:cNvSpPr>
            <p:nvPr/>
          </p:nvSpPr>
          <p:spPr bwMode="auto">
            <a:xfrm>
              <a:off x="4429" y="2230"/>
              <a:ext cx="510" cy="397"/>
            </a:xfrm>
            <a:custGeom>
              <a:avLst/>
              <a:gdLst>
                <a:gd name="T0" fmla="*/ 227 w 510"/>
                <a:gd name="T1" fmla="*/ 284 h 397"/>
                <a:gd name="T2" fmla="*/ 113 w 510"/>
                <a:gd name="T3" fmla="*/ 340 h 397"/>
                <a:gd name="T4" fmla="*/ 113 w 510"/>
                <a:gd name="T5" fmla="*/ 397 h 397"/>
                <a:gd name="T6" fmla="*/ 57 w 510"/>
                <a:gd name="T7" fmla="*/ 397 h 397"/>
                <a:gd name="T8" fmla="*/ 57 w 510"/>
                <a:gd name="T9" fmla="*/ 340 h 397"/>
                <a:gd name="T10" fmla="*/ 0 w 510"/>
                <a:gd name="T11" fmla="*/ 284 h 397"/>
                <a:gd name="T12" fmla="*/ 57 w 510"/>
                <a:gd name="T13" fmla="*/ 227 h 397"/>
                <a:gd name="T14" fmla="*/ 170 w 510"/>
                <a:gd name="T15" fmla="*/ 170 h 397"/>
                <a:gd name="T16" fmla="*/ 227 w 510"/>
                <a:gd name="T17" fmla="*/ 170 h 397"/>
                <a:gd name="T18" fmla="*/ 227 w 510"/>
                <a:gd name="T19" fmla="*/ 114 h 397"/>
                <a:gd name="T20" fmla="*/ 340 w 510"/>
                <a:gd name="T21" fmla="*/ 0 h 397"/>
                <a:gd name="T22" fmla="*/ 340 w 510"/>
                <a:gd name="T23" fmla="*/ 57 h 397"/>
                <a:gd name="T24" fmla="*/ 510 w 510"/>
                <a:gd name="T25" fmla="*/ 114 h 397"/>
                <a:gd name="T26" fmla="*/ 397 w 510"/>
                <a:gd name="T27" fmla="*/ 114 h 397"/>
                <a:gd name="T28" fmla="*/ 340 w 510"/>
                <a:gd name="T29" fmla="*/ 284 h 397"/>
                <a:gd name="T30" fmla="*/ 227 w 510"/>
                <a:gd name="T31" fmla="*/ 28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0" h="397">
                  <a:moveTo>
                    <a:pt x="227" y="284"/>
                  </a:move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284"/>
                  </a:lnTo>
                  <a:lnTo>
                    <a:pt x="57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510" y="114"/>
                  </a:lnTo>
                  <a:lnTo>
                    <a:pt x="397" y="114"/>
                  </a:lnTo>
                  <a:lnTo>
                    <a:pt x="340" y="284"/>
                  </a:lnTo>
                  <a:lnTo>
                    <a:pt x="22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4" name="Freeform 1070"/>
            <p:cNvSpPr>
              <a:spLocks/>
            </p:cNvSpPr>
            <p:nvPr/>
          </p:nvSpPr>
          <p:spPr bwMode="auto">
            <a:xfrm>
              <a:off x="4656" y="2684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56 w 227"/>
                <a:gd name="T3" fmla="*/ 0 h 227"/>
                <a:gd name="T4" fmla="*/ 0 w 227"/>
                <a:gd name="T5" fmla="*/ 113 h 227"/>
                <a:gd name="T6" fmla="*/ 0 w 227"/>
                <a:gd name="T7" fmla="*/ 227 h 227"/>
                <a:gd name="T8" fmla="*/ 227 w 227"/>
                <a:gd name="T9" fmla="*/ 170 h 227"/>
                <a:gd name="T10" fmla="*/ 170 w 227"/>
                <a:gd name="T11" fmla="*/ 56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56" y="0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170"/>
                  </a:lnTo>
                  <a:lnTo>
                    <a:pt x="170" y="5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5" name="Freeform 1071"/>
            <p:cNvSpPr>
              <a:spLocks/>
            </p:cNvSpPr>
            <p:nvPr/>
          </p:nvSpPr>
          <p:spPr bwMode="auto">
            <a:xfrm>
              <a:off x="4542" y="2514"/>
              <a:ext cx="170" cy="340"/>
            </a:xfrm>
            <a:custGeom>
              <a:avLst/>
              <a:gdLst>
                <a:gd name="T0" fmla="*/ 114 w 170"/>
                <a:gd name="T1" fmla="*/ 0 h 340"/>
                <a:gd name="T2" fmla="*/ 0 w 170"/>
                <a:gd name="T3" fmla="*/ 56 h 340"/>
                <a:gd name="T4" fmla="*/ 0 w 170"/>
                <a:gd name="T5" fmla="*/ 113 h 340"/>
                <a:gd name="T6" fmla="*/ 57 w 170"/>
                <a:gd name="T7" fmla="*/ 170 h 340"/>
                <a:gd name="T8" fmla="*/ 0 w 170"/>
                <a:gd name="T9" fmla="*/ 226 h 340"/>
                <a:gd name="T10" fmla="*/ 57 w 170"/>
                <a:gd name="T11" fmla="*/ 340 h 340"/>
                <a:gd name="T12" fmla="*/ 114 w 170"/>
                <a:gd name="T13" fmla="*/ 283 h 340"/>
                <a:gd name="T14" fmla="*/ 170 w 170"/>
                <a:gd name="T15" fmla="*/ 170 h 340"/>
                <a:gd name="T16" fmla="*/ 114 w 17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340">
                  <a:moveTo>
                    <a:pt x="114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0" y="226"/>
                  </a:lnTo>
                  <a:lnTo>
                    <a:pt x="57" y="340"/>
                  </a:lnTo>
                  <a:lnTo>
                    <a:pt x="114" y="283"/>
                  </a:lnTo>
                  <a:lnTo>
                    <a:pt x="170" y="17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6" name="Freeform 1072"/>
            <p:cNvSpPr>
              <a:spLocks/>
            </p:cNvSpPr>
            <p:nvPr/>
          </p:nvSpPr>
          <p:spPr bwMode="auto">
            <a:xfrm>
              <a:off x="4429" y="279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170 w 227"/>
                <a:gd name="T3" fmla="*/ 57 h 227"/>
                <a:gd name="T4" fmla="*/ 0 w 227"/>
                <a:gd name="T5" fmla="*/ 57 h 227"/>
                <a:gd name="T6" fmla="*/ 0 w 227"/>
                <a:gd name="T7" fmla="*/ 170 h 227"/>
                <a:gd name="T8" fmla="*/ 57 w 227"/>
                <a:gd name="T9" fmla="*/ 227 h 227"/>
                <a:gd name="T10" fmla="*/ 113 w 227"/>
                <a:gd name="T11" fmla="*/ 227 h 227"/>
                <a:gd name="T12" fmla="*/ 170 w 227"/>
                <a:gd name="T13" fmla="*/ 170 h 227"/>
                <a:gd name="T14" fmla="*/ 227 w 227"/>
                <a:gd name="T15" fmla="*/ 227 h 227"/>
                <a:gd name="T16" fmla="*/ 227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170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7" name="Freeform 1073"/>
            <p:cNvSpPr>
              <a:spLocks/>
            </p:cNvSpPr>
            <p:nvPr/>
          </p:nvSpPr>
          <p:spPr bwMode="auto">
            <a:xfrm>
              <a:off x="4486" y="2967"/>
              <a:ext cx="170" cy="170"/>
            </a:xfrm>
            <a:custGeom>
              <a:avLst/>
              <a:gdLst>
                <a:gd name="T0" fmla="*/ 170 w 170"/>
                <a:gd name="T1" fmla="*/ 57 h 170"/>
                <a:gd name="T2" fmla="*/ 113 w 170"/>
                <a:gd name="T3" fmla="*/ 0 h 170"/>
                <a:gd name="T4" fmla="*/ 56 w 170"/>
                <a:gd name="T5" fmla="*/ 57 h 170"/>
                <a:gd name="T6" fmla="*/ 0 w 170"/>
                <a:gd name="T7" fmla="*/ 114 h 170"/>
                <a:gd name="T8" fmla="*/ 0 w 170"/>
                <a:gd name="T9" fmla="*/ 170 h 170"/>
                <a:gd name="T10" fmla="*/ 113 w 170"/>
                <a:gd name="T11" fmla="*/ 170 h 170"/>
                <a:gd name="T12" fmla="*/ 170 w 170"/>
                <a:gd name="T13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170" y="57"/>
                  </a:moveTo>
                  <a:lnTo>
                    <a:pt x="113" y="0"/>
                  </a:lnTo>
                  <a:lnTo>
                    <a:pt x="56" y="57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8" name="Freeform 1074"/>
            <p:cNvSpPr>
              <a:spLocks/>
            </p:cNvSpPr>
            <p:nvPr/>
          </p:nvSpPr>
          <p:spPr bwMode="auto">
            <a:xfrm>
              <a:off x="4316" y="2967"/>
              <a:ext cx="226" cy="170"/>
            </a:xfrm>
            <a:custGeom>
              <a:avLst/>
              <a:gdLst>
                <a:gd name="T0" fmla="*/ 113 w 226"/>
                <a:gd name="T1" fmla="*/ 0 h 170"/>
                <a:gd name="T2" fmla="*/ 0 w 226"/>
                <a:gd name="T3" fmla="*/ 57 h 170"/>
                <a:gd name="T4" fmla="*/ 0 w 226"/>
                <a:gd name="T5" fmla="*/ 170 h 170"/>
                <a:gd name="T6" fmla="*/ 170 w 226"/>
                <a:gd name="T7" fmla="*/ 170 h 170"/>
                <a:gd name="T8" fmla="*/ 170 w 226"/>
                <a:gd name="T9" fmla="*/ 114 h 170"/>
                <a:gd name="T10" fmla="*/ 226 w 226"/>
                <a:gd name="T11" fmla="*/ 57 h 170"/>
                <a:gd name="T12" fmla="*/ 170 w 226"/>
                <a:gd name="T13" fmla="*/ 57 h 170"/>
                <a:gd name="T14" fmla="*/ 113 w 226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" h="170">
                  <a:moveTo>
                    <a:pt x="113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59" name="Freeform 1075"/>
            <p:cNvSpPr>
              <a:spLocks/>
            </p:cNvSpPr>
            <p:nvPr/>
          </p:nvSpPr>
          <p:spPr bwMode="auto">
            <a:xfrm>
              <a:off x="4316" y="3137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0 w 170"/>
                <a:gd name="T3" fmla="*/ 0 h 227"/>
                <a:gd name="T4" fmla="*/ 0 w 170"/>
                <a:gd name="T5" fmla="*/ 171 h 227"/>
                <a:gd name="T6" fmla="*/ 56 w 170"/>
                <a:gd name="T7" fmla="*/ 227 h 227"/>
                <a:gd name="T8" fmla="*/ 113 w 170"/>
                <a:gd name="T9" fmla="*/ 171 h 227"/>
                <a:gd name="T10" fmla="*/ 170 w 170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56" y="227"/>
                  </a:lnTo>
                  <a:lnTo>
                    <a:pt x="113" y="171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0" name="Freeform 1076"/>
            <p:cNvSpPr>
              <a:spLocks/>
            </p:cNvSpPr>
            <p:nvPr/>
          </p:nvSpPr>
          <p:spPr bwMode="auto">
            <a:xfrm>
              <a:off x="3692" y="2967"/>
              <a:ext cx="680" cy="567"/>
            </a:xfrm>
            <a:custGeom>
              <a:avLst/>
              <a:gdLst>
                <a:gd name="T0" fmla="*/ 624 w 680"/>
                <a:gd name="T1" fmla="*/ 341 h 567"/>
                <a:gd name="T2" fmla="*/ 453 w 680"/>
                <a:gd name="T3" fmla="*/ 341 h 567"/>
                <a:gd name="T4" fmla="*/ 453 w 680"/>
                <a:gd name="T5" fmla="*/ 227 h 567"/>
                <a:gd name="T6" fmla="*/ 340 w 680"/>
                <a:gd name="T7" fmla="*/ 170 h 567"/>
                <a:gd name="T8" fmla="*/ 227 w 680"/>
                <a:gd name="T9" fmla="*/ 227 h 567"/>
                <a:gd name="T10" fmla="*/ 113 w 680"/>
                <a:gd name="T11" fmla="*/ 227 h 567"/>
                <a:gd name="T12" fmla="*/ 170 w 680"/>
                <a:gd name="T13" fmla="*/ 170 h 567"/>
                <a:gd name="T14" fmla="*/ 170 w 680"/>
                <a:gd name="T15" fmla="*/ 114 h 567"/>
                <a:gd name="T16" fmla="*/ 227 w 680"/>
                <a:gd name="T17" fmla="*/ 114 h 567"/>
                <a:gd name="T18" fmla="*/ 227 w 680"/>
                <a:gd name="T19" fmla="*/ 57 h 567"/>
                <a:gd name="T20" fmla="*/ 170 w 680"/>
                <a:gd name="T21" fmla="*/ 0 h 567"/>
                <a:gd name="T22" fmla="*/ 56 w 680"/>
                <a:gd name="T23" fmla="*/ 57 h 567"/>
                <a:gd name="T24" fmla="*/ 113 w 680"/>
                <a:gd name="T25" fmla="*/ 114 h 567"/>
                <a:gd name="T26" fmla="*/ 0 w 680"/>
                <a:gd name="T27" fmla="*/ 114 h 567"/>
                <a:gd name="T28" fmla="*/ 0 w 680"/>
                <a:gd name="T29" fmla="*/ 170 h 567"/>
                <a:gd name="T30" fmla="*/ 56 w 680"/>
                <a:gd name="T31" fmla="*/ 227 h 567"/>
                <a:gd name="T32" fmla="*/ 113 w 680"/>
                <a:gd name="T33" fmla="*/ 227 h 567"/>
                <a:gd name="T34" fmla="*/ 170 w 680"/>
                <a:gd name="T35" fmla="*/ 284 h 567"/>
                <a:gd name="T36" fmla="*/ 227 w 680"/>
                <a:gd name="T37" fmla="*/ 284 h 567"/>
                <a:gd name="T38" fmla="*/ 227 w 680"/>
                <a:gd name="T39" fmla="*/ 341 h 567"/>
                <a:gd name="T40" fmla="*/ 340 w 680"/>
                <a:gd name="T41" fmla="*/ 397 h 567"/>
                <a:gd name="T42" fmla="*/ 170 w 680"/>
                <a:gd name="T43" fmla="*/ 397 h 567"/>
                <a:gd name="T44" fmla="*/ 170 w 680"/>
                <a:gd name="T45" fmla="*/ 454 h 567"/>
                <a:gd name="T46" fmla="*/ 397 w 680"/>
                <a:gd name="T47" fmla="*/ 454 h 567"/>
                <a:gd name="T48" fmla="*/ 510 w 680"/>
                <a:gd name="T49" fmla="*/ 511 h 567"/>
                <a:gd name="T50" fmla="*/ 680 w 680"/>
                <a:gd name="T51" fmla="*/ 567 h 567"/>
                <a:gd name="T52" fmla="*/ 680 w 680"/>
                <a:gd name="T53" fmla="*/ 397 h 567"/>
                <a:gd name="T54" fmla="*/ 624 w 680"/>
                <a:gd name="T55" fmla="*/ 34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567">
                  <a:moveTo>
                    <a:pt x="624" y="341"/>
                  </a:moveTo>
                  <a:lnTo>
                    <a:pt x="453" y="341"/>
                  </a:lnTo>
                  <a:lnTo>
                    <a:pt x="453" y="227"/>
                  </a:lnTo>
                  <a:lnTo>
                    <a:pt x="340" y="17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0"/>
                  </a:lnTo>
                  <a:lnTo>
                    <a:pt x="56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340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397" y="454"/>
                  </a:lnTo>
                  <a:lnTo>
                    <a:pt x="510" y="511"/>
                  </a:lnTo>
                  <a:lnTo>
                    <a:pt x="680" y="567"/>
                  </a:lnTo>
                  <a:lnTo>
                    <a:pt x="680" y="397"/>
                  </a:lnTo>
                  <a:lnTo>
                    <a:pt x="624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1" name="Freeform 1077"/>
            <p:cNvSpPr>
              <a:spLocks/>
            </p:cNvSpPr>
            <p:nvPr/>
          </p:nvSpPr>
          <p:spPr bwMode="auto">
            <a:xfrm>
              <a:off x="4145" y="3024"/>
              <a:ext cx="171" cy="284"/>
            </a:xfrm>
            <a:custGeom>
              <a:avLst/>
              <a:gdLst>
                <a:gd name="T0" fmla="*/ 171 w 171"/>
                <a:gd name="T1" fmla="*/ 0 h 284"/>
                <a:gd name="T2" fmla="*/ 114 w 171"/>
                <a:gd name="T3" fmla="*/ 0 h 284"/>
                <a:gd name="T4" fmla="*/ 0 w 171"/>
                <a:gd name="T5" fmla="*/ 170 h 284"/>
                <a:gd name="T6" fmla="*/ 0 w 171"/>
                <a:gd name="T7" fmla="*/ 284 h 284"/>
                <a:gd name="T8" fmla="*/ 171 w 171"/>
                <a:gd name="T9" fmla="*/ 284 h 284"/>
                <a:gd name="T10" fmla="*/ 171 w 171"/>
                <a:gd name="T1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284">
                  <a:moveTo>
                    <a:pt x="171" y="0"/>
                  </a:moveTo>
                  <a:lnTo>
                    <a:pt x="114" y="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71" y="284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2" name="Freeform 1078"/>
            <p:cNvSpPr>
              <a:spLocks/>
            </p:cNvSpPr>
            <p:nvPr/>
          </p:nvSpPr>
          <p:spPr bwMode="auto">
            <a:xfrm>
              <a:off x="3975" y="2911"/>
              <a:ext cx="341" cy="283"/>
            </a:xfrm>
            <a:custGeom>
              <a:avLst/>
              <a:gdLst>
                <a:gd name="T0" fmla="*/ 57 w 341"/>
                <a:gd name="T1" fmla="*/ 226 h 283"/>
                <a:gd name="T2" fmla="*/ 0 w 341"/>
                <a:gd name="T3" fmla="*/ 226 h 283"/>
                <a:gd name="T4" fmla="*/ 0 w 341"/>
                <a:gd name="T5" fmla="*/ 170 h 283"/>
                <a:gd name="T6" fmla="*/ 170 w 341"/>
                <a:gd name="T7" fmla="*/ 113 h 283"/>
                <a:gd name="T8" fmla="*/ 170 w 341"/>
                <a:gd name="T9" fmla="*/ 56 h 283"/>
                <a:gd name="T10" fmla="*/ 284 w 341"/>
                <a:gd name="T11" fmla="*/ 0 h 283"/>
                <a:gd name="T12" fmla="*/ 341 w 341"/>
                <a:gd name="T13" fmla="*/ 113 h 283"/>
                <a:gd name="T14" fmla="*/ 284 w 341"/>
                <a:gd name="T15" fmla="*/ 113 h 283"/>
                <a:gd name="T16" fmla="*/ 170 w 341"/>
                <a:gd name="T17" fmla="*/ 283 h 283"/>
                <a:gd name="T18" fmla="*/ 57 w 341"/>
                <a:gd name="T19" fmla="*/ 22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1" h="283">
                  <a:moveTo>
                    <a:pt x="57" y="226"/>
                  </a:moveTo>
                  <a:lnTo>
                    <a:pt x="0" y="226"/>
                  </a:lnTo>
                  <a:lnTo>
                    <a:pt x="0" y="170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84" y="0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170" y="283"/>
                  </a:lnTo>
                  <a:lnTo>
                    <a:pt x="57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3" name="Freeform 1079"/>
            <p:cNvSpPr>
              <a:spLocks/>
            </p:cNvSpPr>
            <p:nvPr/>
          </p:nvSpPr>
          <p:spPr bwMode="auto">
            <a:xfrm>
              <a:off x="4259" y="2854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7 w 170"/>
                <a:gd name="T3" fmla="*/ 57 h 170"/>
                <a:gd name="T4" fmla="*/ 0 w 170"/>
                <a:gd name="T5" fmla="*/ 57 h 170"/>
                <a:gd name="T6" fmla="*/ 57 w 170"/>
                <a:gd name="T7" fmla="*/ 170 h 170"/>
                <a:gd name="T8" fmla="*/ 170 w 170"/>
                <a:gd name="T9" fmla="*/ 113 h 170"/>
                <a:gd name="T10" fmla="*/ 170 w 170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57" y="170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4" name="Freeform 1080"/>
            <p:cNvSpPr>
              <a:spLocks/>
            </p:cNvSpPr>
            <p:nvPr/>
          </p:nvSpPr>
          <p:spPr bwMode="auto">
            <a:xfrm>
              <a:off x="4316" y="2627"/>
              <a:ext cx="283" cy="284"/>
            </a:xfrm>
            <a:custGeom>
              <a:avLst/>
              <a:gdLst>
                <a:gd name="T0" fmla="*/ 226 w 283"/>
                <a:gd name="T1" fmla="*/ 0 h 284"/>
                <a:gd name="T2" fmla="*/ 283 w 283"/>
                <a:gd name="T3" fmla="*/ 57 h 284"/>
                <a:gd name="T4" fmla="*/ 226 w 283"/>
                <a:gd name="T5" fmla="*/ 113 h 284"/>
                <a:gd name="T6" fmla="*/ 283 w 283"/>
                <a:gd name="T7" fmla="*/ 227 h 284"/>
                <a:gd name="T8" fmla="*/ 113 w 283"/>
                <a:gd name="T9" fmla="*/ 227 h 284"/>
                <a:gd name="T10" fmla="*/ 0 w 283"/>
                <a:gd name="T11" fmla="*/ 284 h 284"/>
                <a:gd name="T12" fmla="*/ 56 w 283"/>
                <a:gd name="T13" fmla="*/ 170 h 284"/>
                <a:gd name="T14" fmla="*/ 0 w 283"/>
                <a:gd name="T15" fmla="*/ 113 h 284"/>
                <a:gd name="T16" fmla="*/ 113 w 283"/>
                <a:gd name="T17" fmla="*/ 0 h 284"/>
                <a:gd name="T18" fmla="*/ 226 w 283"/>
                <a:gd name="T1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284">
                  <a:moveTo>
                    <a:pt x="226" y="0"/>
                  </a:moveTo>
                  <a:lnTo>
                    <a:pt x="283" y="57"/>
                  </a:lnTo>
                  <a:lnTo>
                    <a:pt x="226" y="113"/>
                  </a:lnTo>
                  <a:lnTo>
                    <a:pt x="283" y="227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56" y="170"/>
                  </a:lnTo>
                  <a:lnTo>
                    <a:pt x="0" y="113"/>
                  </a:lnTo>
                  <a:lnTo>
                    <a:pt x="113" y="0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5" name="Freeform 1081"/>
            <p:cNvSpPr>
              <a:spLocks/>
            </p:cNvSpPr>
            <p:nvPr/>
          </p:nvSpPr>
          <p:spPr bwMode="auto">
            <a:xfrm>
              <a:off x="4202" y="2740"/>
              <a:ext cx="170" cy="171"/>
            </a:xfrm>
            <a:custGeom>
              <a:avLst/>
              <a:gdLst>
                <a:gd name="T0" fmla="*/ 114 w 170"/>
                <a:gd name="T1" fmla="*/ 0 h 171"/>
                <a:gd name="T2" fmla="*/ 0 w 170"/>
                <a:gd name="T3" fmla="*/ 57 h 171"/>
                <a:gd name="T4" fmla="*/ 0 w 170"/>
                <a:gd name="T5" fmla="*/ 114 h 171"/>
                <a:gd name="T6" fmla="*/ 57 w 170"/>
                <a:gd name="T7" fmla="*/ 171 h 171"/>
                <a:gd name="T8" fmla="*/ 114 w 170"/>
                <a:gd name="T9" fmla="*/ 171 h 171"/>
                <a:gd name="T10" fmla="*/ 170 w 170"/>
                <a:gd name="T11" fmla="*/ 57 h 171"/>
                <a:gd name="T12" fmla="*/ 114 w 170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1">
                  <a:moveTo>
                    <a:pt x="114" y="0"/>
                  </a:moveTo>
                  <a:lnTo>
                    <a:pt x="0" y="57"/>
                  </a:lnTo>
                  <a:lnTo>
                    <a:pt x="0" y="114"/>
                  </a:lnTo>
                  <a:lnTo>
                    <a:pt x="57" y="171"/>
                  </a:lnTo>
                  <a:lnTo>
                    <a:pt x="114" y="171"/>
                  </a:lnTo>
                  <a:lnTo>
                    <a:pt x="170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6" name="Freeform 1082"/>
            <p:cNvSpPr>
              <a:spLocks/>
            </p:cNvSpPr>
            <p:nvPr/>
          </p:nvSpPr>
          <p:spPr bwMode="auto">
            <a:xfrm>
              <a:off x="3919" y="2797"/>
              <a:ext cx="340" cy="284"/>
            </a:xfrm>
            <a:custGeom>
              <a:avLst/>
              <a:gdLst>
                <a:gd name="T0" fmla="*/ 283 w 340"/>
                <a:gd name="T1" fmla="*/ 0 h 284"/>
                <a:gd name="T2" fmla="*/ 226 w 340"/>
                <a:gd name="T3" fmla="*/ 57 h 284"/>
                <a:gd name="T4" fmla="*/ 0 w 340"/>
                <a:gd name="T5" fmla="*/ 114 h 284"/>
                <a:gd name="T6" fmla="*/ 0 w 340"/>
                <a:gd name="T7" fmla="*/ 170 h 284"/>
                <a:gd name="T8" fmla="*/ 56 w 340"/>
                <a:gd name="T9" fmla="*/ 170 h 284"/>
                <a:gd name="T10" fmla="*/ 56 w 340"/>
                <a:gd name="T11" fmla="*/ 284 h 284"/>
                <a:gd name="T12" fmla="*/ 226 w 340"/>
                <a:gd name="T13" fmla="*/ 227 h 284"/>
                <a:gd name="T14" fmla="*/ 226 w 340"/>
                <a:gd name="T15" fmla="*/ 170 h 284"/>
                <a:gd name="T16" fmla="*/ 340 w 340"/>
                <a:gd name="T17" fmla="*/ 114 h 284"/>
                <a:gd name="T18" fmla="*/ 283 w 340"/>
                <a:gd name="T19" fmla="*/ 57 h 284"/>
                <a:gd name="T20" fmla="*/ 283 w 34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284">
                  <a:moveTo>
                    <a:pt x="283" y="0"/>
                  </a:moveTo>
                  <a:lnTo>
                    <a:pt x="226" y="57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14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7" name="Freeform 1083"/>
            <p:cNvSpPr>
              <a:spLocks/>
            </p:cNvSpPr>
            <p:nvPr/>
          </p:nvSpPr>
          <p:spPr bwMode="auto">
            <a:xfrm>
              <a:off x="4145" y="2344"/>
              <a:ext cx="341" cy="396"/>
            </a:xfrm>
            <a:custGeom>
              <a:avLst/>
              <a:gdLst>
                <a:gd name="T0" fmla="*/ 284 w 341"/>
                <a:gd name="T1" fmla="*/ 0 h 396"/>
                <a:gd name="T2" fmla="*/ 227 w 341"/>
                <a:gd name="T3" fmla="*/ 56 h 396"/>
                <a:gd name="T4" fmla="*/ 171 w 341"/>
                <a:gd name="T5" fmla="*/ 170 h 396"/>
                <a:gd name="T6" fmla="*/ 57 w 341"/>
                <a:gd name="T7" fmla="*/ 170 h 396"/>
                <a:gd name="T8" fmla="*/ 0 w 341"/>
                <a:gd name="T9" fmla="*/ 226 h 396"/>
                <a:gd name="T10" fmla="*/ 57 w 341"/>
                <a:gd name="T11" fmla="*/ 283 h 396"/>
                <a:gd name="T12" fmla="*/ 171 w 341"/>
                <a:gd name="T13" fmla="*/ 396 h 396"/>
                <a:gd name="T14" fmla="*/ 284 w 341"/>
                <a:gd name="T15" fmla="*/ 283 h 396"/>
                <a:gd name="T16" fmla="*/ 341 w 341"/>
                <a:gd name="T17" fmla="*/ 283 h 396"/>
                <a:gd name="T18" fmla="*/ 341 w 341"/>
                <a:gd name="T19" fmla="*/ 226 h 396"/>
                <a:gd name="T20" fmla="*/ 284 w 341"/>
                <a:gd name="T21" fmla="*/ 170 h 396"/>
                <a:gd name="T22" fmla="*/ 341 w 341"/>
                <a:gd name="T23" fmla="*/ 113 h 396"/>
                <a:gd name="T24" fmla="*/ 284 w 341"/>
                <a:gd name="T25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396">
                  <a:moveTo>
                    <a:pt x="284" y="0"/>
                  </a:moveTo>
                  <a:lnTo>
                    <a:pt x="227" y="56"/>
                  </a:lnTo>
                  <a:lnTo>
                    <a:pt x="171" y="170"/>
                  </a:lnTo>
                  <a:lnTo>
                    <a:pt x="57" y="170"/>
                  </a:lnTo>
                  <a:lnTo>
                    <a:pt x="0" y="226"/>
                  </a:lnTo>
                  <a:lnTo>
                    <a:pt x="57" y="283"/>
                  </a:lnTo>
                  <a:lnTo>
                    <a:pt x="171" y="396"/>
                  </a:lnTo>
                  <a:lnTo>
                    <a:pt x="284" y="283"/>
                  </a:lnTo>
                  <a:lnTo>
                    <a:pt x="341" y="283"/>
                  </a:lnTo>
                  <a:lnTo>
                    <a:pt x="341" y="226"/>
                  </a:lnTo>
                  <a:lnTo>
                    <a:pt x="284" y="170"/>
                  </a:lnTo>
                  <a:lnTo>
                    <a:pt x="341" y="113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68" name="Freeform 1084"/>
            <p:cNvSpPr>
              <a:spLocks/>
            </p:cNvSpPr>
            <p:nvPr/>
          </p:nvSpPr>
          <p:spPr bwMode="auto">
            <a:xfrm>
              <a:off x="3919" y="2570"/>
              <a:ext cx="397" cy="284"/>
            </a:xfrm>
            <a:custGeom>
              <a:avLst/>
              <a:gdLst>
                <a:gd name="T0" fmla="*/ 226 w 397"/>
                <a:gd name="T1" fmla="*/ 0 h 284"/>
                <a:gd name="T2" fmla="*/ 397 w 397"/>
                <a:gd name="T3" fmla="*/ 170 h 284"/>
                <a:gd name="T4" fmla="*/ 283 w 397"/>
                <a:gd name="T5" fmla="*/ 227 h 284"/>
                <a:gd name="T6" fmla="*/ 226 w 397"/>
                <a:gd name="T7" fmla="*/ 284 h 284"/>
                <a:gd name="T8" fmla="*/ 226 w 397"/>
                <a:gd name="T9" fmla="*/ 227 h 284"/>
                <a:gd name="T10" fmla="*/ 56 w 397"/>
                <a:gd name="T11" fmla="*/ 284 h 284"/>
                <a:gd name="T12" fmla="*/ 113 w 397"/>
                <a:gd name="T13" fmla="*/ 227 h 284"/>
                <a:gd name="T14" fmla="*/ 0 w 397"/>
                <a:gd name="T15" fmla="*/ 284 h 284"/>
                <a:gd name="T16" fmla="*/ 0 w 397"/>
                <a:gd name="T17" fmla="*/ 227 h 284"/>
                <a:gd name="T18" fmla="*/ 113 w 397"/>
                <a:gd name="T19" fmla="*/ 114 h 284"/>
                <a:gd name="T20" fmla="*/ 226 w 397"/>
                <a:gd name="T21" fmla="*/ 57 h 284"/>
                <a:gd name="T22" fmla="*/ 226 w 397"/>
                <a:gd name="T2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7" h="284">
                  <a:moveTo>
                    <a:pt x="226" y="0"/>
                  </a:moveTo>
                  <a:lnTo>
                    <a:pt x="397" y="170"/>
                  </a:lnTo>
                  <a:lnTo>
                    <a:pt x="283" y="227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56" y="284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3" y="114"/>
                  </a:lnTo>
                  <a:lnTo>
                    <a:pt x="226" y="57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19" name="Group 1217"/>
          <p:cNvGrpSpPr>
            <a:grpSpLocks/>
          </p:cNvGrpSpPr>
          <p:nvPr/>
        </p:nvGrpSpPr>
        <p:grpSpPr bwMode="auto">
          <a:xfrm>
            <a:off x="6641952" y="507179"/>
            <a:ext cx="3573706" cy="5183915"/>
            <a:chOff x="1934" y="132"/>
            <a:chExt cx="4026" cy="5840"/>
          </a:xfrm>
        </p:grpSpPr>
        <p:sp>
          <p:nvSpPr>
            <p:cNvPr id="420" name="Freeform 916"/>
            <p:cNvSpPr>
              <a:spLocks/>
            </p:cNvSpPr>
            <p:nvPr/>
          </p:nvSpPr>
          <p:spPr bwMode="auto">
            <a:xfrm>
              <a:off x="3465" y="4895"/>
              <a:ext cx="283" cy="454"/>
            </a:xfrm>
            <a:custGeom>
              <a:avLst/>
              <a:gdLst>
                <a:gd name="T0" fmla="*/ 113 w 283"/>
                <a:gd name="T1" fmla="*/ 0 h 454"/>
                <a:gd name="T2" fmla="*/ 227 w 283"/>
                <a:gd name="T3" fmla="*/ 57 h 454"/>
                <a:gd name="T4" fmla="*/ 283 w 283"/>
                <a:gd name="T5" fmla="*/ 227 h 454"/>
                <a:gd name="T6" fmla="*/ 283 w 283"/>
                <a:gd name="T7" fmla="*/ 340 h 454"/>
                <a:gd name="T8" fmla="*/ 283 w 283"/>
                <a:gd name="T9" fmla="*/ 454 h 454"/>
                <a:gd name="T10" fmla="*/ 227 w 283"/>
                <a:gd name="T11" fmla="*/ 397 h 454"/>
                <a:gd name="T12" fmla="*/ 113 w 283"/>
                <a:gd name="T13" fmla="*/ 340 h 454"/>
                <a:gd name="T14" fmla="*/ 113 w 283"/>
                <a:gd name="T15" fmla="*/ 284 h 454"/>
                <a:gd name="T16" fmla="*/ 57 w 283"/>
                <a:gd name="T17" fmla="*/ 227 h 454"/>
                <a:gd name="T18" fmla="*/ 0 w 283"/>
                <a:gd name="T19" fmla="*/ 170 h 454"/>
                <a:gd name="T20" fmla="*/ 0 w 283"/>
                <a:gd name="T21" fmla="*/ 57 h 454"/>
                <a:gd name="T22" fmla="*/ 113 w 283"/>
                <a:gd name="T23" fmla="*/ 57 h 454"/>
                <a:gd name="T24" fmla="*/ 113 w 283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454">
                  <a:moveTo>
                    <a:pt x="113" y="0"/>
                  </a:moveTo>
                  <a:lnTo>
                    <a:pt x="227" y="57"/>
                  </a:lnTo>
                  <a:lnTo>
                    <a:pt x="283" y="227"/>
                  </a:lnTo>
                  <a:lnTo>
                    <a:pt x="283" y="340"/>
                  </a:lnTo>
                  <a:lnTo>
                    <a:pt x="283" y="454"/>
                  </a:lnTo>
                  <a:lnTo>
                    <a:pt x="227" y="397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1" name="Freeform 920"/>
            <p:cNvSpPr>
              <a:spLocks/>
            </p:cNvSpPr>
            <p:nvPr/>
          </p:nvSpPr>
          <p:spPr bwMode="auto">
            <a:xfrm>
              <a:off x="1934" y="5462"/>
              <a:ext cx="737" cy="510"/>
            </a:xfrm>
            <a:custGeom>
              <a:avLst/>
              <a:gdLst>
                <a:gd name="T0" fmla="*/ 624 w 737"/>
                <a:gd name="T1" fmla="*/ 0 h 510"/>
                <a:gd name="T2" fmla="*/ 624 w 737"/>
                <a:gd name="T3" fmla="*/ 170 h 510"/>
                <a:gd name="T4" fmla="*/ 680 w 737"/>
                <a:gd name="T5" fmla="*/ 227 h 510"/>
                <a:gd name="T6" fmla="*/ 737 w 737"/>
                <a:gd name="T7" fmla="*/ 227 h 510"/>
                <a:gd name="T8" fmla="*/ 737 w 737"/>
                <a:gd name="T9" fmla="*/ 284 h 510"/>
                <a:gd name="T10" fmla="*/ 680 w 737"/>
                <a:gd name="T11" fmla="*/ 397 h 510"/>
                <a:gd name="T12" fmla="*/ 624 w 737"/>
                <a:gd name="T13" fmla="*/ 397 h 510"/>
                <a:gd name="T14" fmla="*/ 567 w 737"/>
                <a:gd name="T15" fmla="*/ 454 h 510"/>
                <a:gd name="T16" fmla="*/ 454 w 737"/>
                <a:gd name="T17" fmla="*/ 454 h 510"/>
                <a:gd name="T18" fmla="*/ 397 w 737"/>
                <a:gd name="T19" fmla="*/ 510 h 510"/>
                <a:gd name="T20" fmla="*/ 397 w 737"/>
                <a:gd name="T21" fmla="*/ 454 h 510"/>
                <a:gd name="T22" fmla="*/ 340 w 737"/>
                <a:gd name="T23" fmla="*/ 397 h 510"/>
                <a:gd name="T24" fmla="*/ 340 w 737"/>
                <a:gd name="T25" fmla="*/ 454 h 510"/>
                <a:gd name="T26" fmla="*/ 284 w 737"/>
                <a:gd name="T27" fmla="*/ 454 h 510"/>
                <a:gd name="T28" fmla="*/ 284 w 737"/>
                <a:gd name="T29" fmla="*/ 510 h 510"/>
                <a:gd name="T30" fmla="*/ 227 w 737"/>
                <a:gd name="T31" fmla="*/ 510 h 510"/>
                <a:gd name="T32" fmla="*/ 170 w 737"/>
                <a:gd name="T33" fmla="*/ 454 h 510"/>
                <a:gd name="T34" fmla="*/ 113 w 737"/>
                <a:gd name="T35" fmla="*/ 454 h 510"/>
                <a:gd name="T36" fmla="*/ 57 w 737"/>
                <a:gd name="T37" fmla="*/ 397 h 510"/>
                <a:gd name="T38" fmla="*/ 57 w 737"/>
                <a:gd name="T39" fmla="*/ 340 h 510"/>
                <a:gd name="T40" fmla="*/ 57 w 737"/>
                <a:gd name="T41" fmla="*/ 284 h 510"/>
                <a:gd name="T42" fmla="*/ 113 w 737"/>
                <a:gd name="T43" fmla="*/ 227 h 510"/>
                <a:gd name="T44" fmla="*/ 57 w 737"/>
                <a:gd name="T45" fmla="*/ 227 h 510"/>
                <a:gd name="T46" fmla="*/ 0 w 737"/>
                <a:gd name="T47" fmla="*/ 170 h 510"/>
                <a:gd name="T48" fmla="*/ 57 w 737"/>
                <a:gd name="T49" fmla="*/ 170 h 510"/>
                <a:gd name="T50" fmla="*/ 113 w 737"/>
                <a:gd name="T51" fmla="*/ 114 h 510"/>
                <a:gd name="T52" fmla="*/ 284 w 737"/>
                <a:gd name="T53" fmla="*/ 114 h 510"/>
                <a:gd name="T54" fmla="*/ 284 w 737"/>
                <a:gd name="T55" fmla="*/ 170 h 510"/>
                <a:gd name="T56" fmla="*/ 397 w 737"/>
                <a:gd name="T57" fmla="*/ 57 h 510"/>
                <a:gd name="T58" fmla="*/ 454 w 737"/>
                <a:gd name="T59" fmla="*/ 57 h 510"/>
                <a:gd name="T60" fmla="*/ 567 w 737"/>
                <a:gd name="T61" fmla="*/ 0 h 510"/>
                <a:gd name="T62" fmla="*/ 624 w 737"/>
                <a:gd name="T6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7" h="510">
                  <a:moveTo>
                    <a:pt x="624" y="0"/>
                  </a:moveTo>
                  <a:lnTo>
                    <a:pt x="624" y="17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113" y="114"/>
                  </a:lnTo>
                  <a:lnTo>
                    <a:pt x="284" y="114"/>
                  </a:lnTo>
                  <a:lnTo>
                    <a:pt x="284" y="17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567" y="0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2" name="Freeform 921"/>
            <p:cNvSpPr>
              <a:spLocks/>
            </p:cNvSpPr>
            <p:nvPr/>
          </p:nvSpPr>
          <p:spPr bwMode="auto">
            <a:xfrm>
              <a:off x="2557" y="5180"/>
              <a:ext cx="567" cy="567"/>
            </a:xfrm>
            <a:custGeom>
              <a:avLst/>
              <a:gdLst>
                <a:gd name="T0" fmla="*/ 113 w 567"/>
                <a:gd name="T1" fmla="*/ 510 h 567"/>
                <a:gd name="T2" fmla="*/ 227 w 567"/>
                <a:gd name="T3" fmla="*/ 567 h 567"/>
                <a:gd name="T4" fmla="*/ 340 w 567"/>
                <a:gd name="T5" fmla="*/ 510 h 567"/>
                <a:gd name="T6" fmla="*/ 340 w 567"/>
                <a:gd name="T7" fmla="*/ 453 h 567"/>
                <a:gd name="T8" fmla="*/ 453 w 567"/>
                <a:gd name="T9" fmla="*/ 510 h 567"/>
                <a:gd name="T10" fmla="*/ 567 w 567"/>
                <a:gd name="T11" fmla="*/ 453 h 567"/>
                <a:gd name="T12" fmla="*/ 510 w 567"/>
                <a:gd name="T13" fmla="*/ 340 h 567"/>
                <a:gd name="T14" fmla="*/ 453 w 567"/>
                <a:gd name="T15" fmla="*/ 226 h 567"/>
                <a:gd name="T16" fmla="*/ 397 w 567"/>
                <a:gd name="T17" fmla="*/ 113 h 567"/>
                <a:gd name="T18" fmla="*/ 397 w 567"/>
                <a:gd name="T19" fmla="*/ 56 h 567"/>
                <a:gd name="T20" fmla="*/ 340 w 567"/>
                <a:gd name="T21" fmla="*/ 0 h 567"/>
                <a:gd name="T22" fmla="*/ 283 w 567"/>
                <a:gd name="T23" fmla="*/ 113 h 567"/>
                <a:gd name="T24" fmla="*/ 227 w 567"/>
                <a:gd name="T25" fmla="*/ 170 h 567"/>
                <a:gd name="T26" fmla="*/ 170 w 567"/>
                <a:gd name="T27" fmla="*/ 226 h 567"/>
                <a:gd name="T28" fmla="*/ 56 w 567"/>
                <a:gd name="T29" fmla="*/ 283 h 567"/>
                <a:gd name="T30" fmla="*/ 0 w 567"/>
                <a:gd name="T31" fmla="*/ 283 h 567"/>
                <a:gd name="T32" fmla="*/ 0 w 567"/>
                <a:gd name="T33" fmla="*/ 453 h 567"/>
                <a:gd name="T34" fmla="*/ 56 w 567"/>
                <a:gd name="T35" fmla="*/ 510 h 567"/>
                <a:gd name="T36" fmla="*/ 113 w 567"/>
                <a:gd name="T37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567">
                  <a:moveTo>
                    <a:pt x="113" y="510"/>
                  </a:moveTo>
                  <a:lnTo>
                    <a:pt x="227" y="567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53" y="510"/>
                  </a:lnTo>
                  <a:lnTo>
                    <a:pt x="567" y="453"/>
                  </a:lnTo>
                  <a:lnTo>
                    <a:pt x="510" y="340"/>
                  </a:lnTo>
                  <a:lnTo>
                    <a:pt x="453" y="226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0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170" y="226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6" y="510"/>
                  </a:lnTo>
                  <a:lnTo>
                    <a:pt x="113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3" name="Freeform 924"/>
            <p:cNvSpPr>
              <a:spLocks/>
            </p:cNvSpPr>
            <p:nvPr/>
          </p:nvSpPr>
          <p:spPr bwMode="auto">
            <a:xfrm>
              <a:off x="4089" y="1833"/>
              <a:ext cx="397" cy="681"/>
            </a:xfrm>
            <a:custGeom>
              <a:avLst/>
              <a:gdLst>
                <a:gd name="T0" fmla="*/ 0 w 397"/>
                <a:gd name="T1" fmla="*/ 227 h 681"/>
                <a:gd name="T2" fmla="*/ 56 w 397"/>
                <a:gd name="T3" fmla="*/ 170 h 681"/>
                <a:gd name="T4" fmla="*/ 56 w 397"/>
                <a:gd name="T5" fmla="*/ 114 h 681"/>
                <a:gd name="T6" fmla="*/ 113 w 397"/>
                <a:gd name="T7" fmla="*/ 114 h 681"/>
                <a:gd name="T8" fmla="*/ 227 w 397"/>
                <a:gd name="T9" fmla="*/ 0 h 681"/>
                <a:gd name="T10" fmla="*/ 283 w 397"/>
                <a:gd name="T11" fmla="*/ 57 h 681"/>
                <a:gd name="T12" fmla="*/ 340 w 397"/>
                <a:gd name="T13" fmla="*/ 57 h 681"/>
                <a:gd name="T14" fmla="*/ 340 w 397"/>
                <a:gd name="T15" fmla="*/ 0 h 681"/>
                <a:gd name="T16" fmla="*/ 397 w 397"/>
                <a:gd name="T17" fmla="*/ 57 h 681"/>
                <a:gd name="T18" fmla="*/ 397 w 397"/>
                <a:gd name="T19" fmla="*/ 170 h 681"/>
                <a:gd name="T20" fmla="*/ 340 w 397"/>
                <a:gd name="T21" fmla="*/ 227 h 681"/>
                <a:gd name="T22" fmla="*/ 340 w 397"/>
                <a:gd name="T23" fmla="*/ 511 h 681"/>
                <a:gd name="T24" fmla="*/ 283 w 397"/>
                <a:gd name="T25" fmla="*/ 567 h 681"/>
                <a:gd name="T26" fmla="*/ 227 w 397"/>
                <a:gd name="T27" fmla="*/ 681 h 681"/>
                <a:gd name="T28" fmla="*/ 113 w 397"/>
                <a:gd name="T29" fmla="*/ 681 h 681"/>
                <a:gd name="T30" fmla="*/ 113 w 397"/>
                <a:gd name="T31" fmla="*/ 454 h 681"/>
                <a:gd name="T32" fmla="*/ 56 w 397"/>
                <a:gd name="T33" fmla="*/ 511 h 681"/>
                <a:gd name="T34" fmla="*/ 56 w 397"/>
                <a:gd name="T35" fmla="*/ 397 h 681"/>
                <a:gd name="T36" fmla="*/ 0 w 397"/>
                <a:gd name="T37" fmla="*/ 22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681">
                  <a:moveTo>
                    <a:pt x="0" y="227"/>
                  </a:moveTo>
                  <a:lnTo>
                    <a:pt x="56" y="170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227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340" y="227"/>
                  </a:lnTo>
                  <a:lnTo>
                    <a:pt x="340" y="511"/>
                  </a:lnTo>
                  <a:lnTo>
                    <a:pt x="283" y="567"/>
                  </a:lnTo>
                  <a:lnTo>
                    <a:pt x="227" y="681"/>
                  </a:lnTo>
                  <a:lnTo>
                    <a:pt x="113" y="681"/>
                  </a:lnTo>
                  <a:lnTo>
                    <a:pt x="113" y="454"/>
                  </a:lnTo>
                  <a:lnTo>
                    <a:pt x="56" y="511"/>
                  </a:lnTo>
                  <a:lnTo>
                    <a:pt x="56" y="39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4" name="Freeform 925"/>
            <p:cNvSpPr>
              <a:spLocks/>
            </p:cNvSpPr>
            <p:nvPr/>
          </p:nvSpPr>
          <p:spPr bwMode="auto">
            <a:xfrm>
              <a:off x="3975" y="1436"/>
              <a:ext cx="227" cy="624"/>
            </a:xfrm>
            <a:custGeom>
              <a:avLst/>
              <a:gdLst>
                <a:gd name="T0" fmla="*/ 114 w 227"/>
                <a:gd name="T1" fmla="*/ 0 h 624"/>
                <a:gd name="T2" fmla="*/ 227 w 227"/>
                <a:gd name="T3" fmla="*/ 114 h 624"/>
                <a:gd name="T4" fmla="*/ 227 w 227"/>
                <a:gd name="T5" fmla="*/ 227 h 624"/>
                <a:gd name="T6" fmla="*/ 170 w 227"/>
                <a:gd name="T7" fmla="*/ 284 h 624"/>
                <a:gd name="T8" fmla="*/ 170 w 227"/>
                <a:gd name="T9" fmla="*/ 511 h 624"/>
                <a:gd name="T10" fmla="*/ 170 w 227"/>
                <a:gd name="T11" fmla="*/ 567 h 624"/>
                <a:gd name="T12" fmla="*/ 114 w 227"/>
                <a:gd name="T13" fmla="*/ 624 h 624"/>
                <a:gd name="T14" fmla="*/ 57 w 227"/>
                <a:gd name="T15" fmla="*/ 567 h 624"/>
                <a:gd name="T16" fmla="*/ 0 w 227"/>
                <a:gd name="T17" fmla="*/ 511 h 624"/>
                <a:gd name="T18" fmla="*/ 0 w 227"/>
                <a:gd name="T19" fmla="*/ 397 h 624"/>
                <a:gd name="T20" fmla="*/ 57 w 227"/>
                <a:gd name="T21" fmla="*/ 284 h 624"/>
                <a:gd name="T22" fmla="*/ 0 w 227"/>
                <a:gd name="T23" fmla="*/ 227 h 624"/>
                <a:gd name="T24" fmla="*/ 57 w 227"/>
                <a:gd name="T25" fmla="*/ 170 h 624"/>
                <a:gd name="T26" fmla="*/ 57 w 227"/>
                <a:gd name="T27" fmla="*/ 57 h 624"/>
                <a:gd name="T28" fmla="*/ 114 w 227"/>
                <a:gd name="T29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624">
                  <a:moveTo>
                    <a:pt x="114" y="0"/>
                  </a:moveTo>
                  <a:lnTo>
                    <a:pt x="227" y="114"/>
                  </a:lnTo>
                  <a:lnTo>
                    <a:pt x="227" y="227"/>
                  </a:lnTo>
                  <a:lnTo>
                    <a:pt x="170" y="284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114" y="624"/>
                  </a:lnTo>
                  <a:lnTo>
                    <a:pt x="57" y="567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5" name="Freeform 926"/>
            <p:cNvSpPr>
              <a:spLocks/>
            </p:cNvSpPr>
            <p:nvPr/>
          </p:nvSpPr>
          <p:spPr bwMode="auto">
            <a:xfrm>
              <a:off x="4089" y="1153"/>
              <a:ext cx="510" cy="794"/>
            </a:xfrm>
            <a:custGeom>
              <a:avLst/>
              <a:gdLst>
                <a:gd name="T0" fmla="*/ 56 w 510"/>
                <a:gd name="T1" fmla="*/ 794 h 794"/>
                <a:gd name="T2" fmla="*/ 56 w 510"/>
                <a:gd name="T3" fmla="*/ 567 h 794"/>
                <a:gd name="T4" fmla="*/ 113 w 510"/>
                <a:gd name="T5" fmla="*/ 510 h 794"/>
                <a:gd name="T6" fmla="*/ 113 w 510"/>
                <a:gd name="T7" fmla="*/ 397 h 794"/>
                <a:gd name="T8" fmla="*/ 0 w 510"/>
                <a:gd name="T9" fmla="*/ 283 h 794"/>
                <a:gd name="T10" fmla="*/ 56 w 510"/>
                <a:gd name="T11" fmla="*/ 113 h 794"/>
                <a:gd name="T12" fmla="*/ 113 w 510"/>
                <a:gd name="T13" fmla="*/ 113 h 794"/>
                <a:gd name="T14" fmla="*/ 170 w 510"/>
                <a:gd name="T15" fmla="*/ 0 h 794"/>
                <a:gd name="T16" fmla="*/ 283 w 510"/>
                <a:gd name="T17" fmla="*/ 113 h 794"/>
                <a:gd name="T18" fmla="*/ 227 w 510"/>
                <a:gd name="T19" fmla="*/ 170 h 794"/>
                <a:gd name="T20" fmla="*/ 283 w 510"/>
                <a:gd name="T21" fmla="*/ 283 h 794"/>
                <a:gd name="T22" fmla="*/ 397 w 510"/>
                <a:gd name="T23" fmla="*/ 283 h 794"/>
                <a:gd name="T24" fmla="*/ 397 w 510"/>
                <a:gd name="T25" fmla="*/ 340 h 794"/>
                <a:gd name="T26" fmla="*/ 453 w 510"/>
                <a:gd name="T27" fmla="*/ 283 h 794"/>
                <a:gd name="T28" fmla="*/ 453 w 510"/>
                <a:gd name="T29" fmla="*/ 397 h 794"/>
                <a:gd name="T30" fmla="*/ 510 w 510"/>
                <a:gd name="T31" fmla="*/ 510 h 794"/>
                <a:gd name="T32" fmla="*/ 510 w 510"/>
                <a:gd name="T33" fmla="*/ 567 h 794"/>
                <a:gd name="T34" fmla="*/ 510 w 510"/>
                <a:gd name="T35" fmla="*/ 624 h 794"/>
                <a:gd name="T36" fmla="*/ 397 w 510"/>
                <a:gd name="T37" fmla="*/ 624 h 794"/>
                <a:gd name="T38" fmla="*/ 340 w 510"/>
                <a:gd name="T39" fmla="*/ 680 h 794"/>
                <a:gd name="T40" fmla="*/ 340 w 510"/>
                <a:gd name="T41" fmla="*/ 737 h 794"/>
                <a:gd name="T42" fmla="*/ 283 w 510"/>
                <a:gd name="T43" fmla="*/ 737 h 794"/>
                <a:gd name="T44" fmla="*/ 227 w 510"/>
                <a:gd name="T45" fmla="*/ 680 h 794"/>
                <a:gd name="T46" fmla="*/ 113 w 510"/>
                <a:gd name="T47" fmla="*/ 794 h 794"/>
                <a:gd name="T48" fmla="*/ 56 w 510"/>
                <a:gd name="T4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794">
                  <a:moveTo>
                    <a:pt x="56" y="794"/>
                  </a:moveTo>
                  <a:lnTo>
                    <a:pt x="56" y="567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0" y="283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70" y="0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283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453" y="283"/>
                  </a:lnTo>
                  <a:lnTo>
                    <a:pt x="453" y="397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27" y="680"/>
                  </a:lnTo>
                  <a:lnTo>
                    <a:pt x="113" y="794"/>
                  </a:lnTo>
                  <a:lnTo>
                    <a:pt x="56" y="79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6" name="Freeform 927"/>
            <p:cNvSpPr>
              <a:spLocks/>
            </p:cNvSpPr>
            <p:nvPr/>
          </p:nvSpPr>
          <p:spPr bwMode="auto">
            <a:xfrm>
              <a:off x="3975" y="926"/>
              <a:ext cx="624" cy="510"/>
            </a:xfrm>
            <a:custGeom>
              <a:avLst/>
              <a:gdLst>
                <a:gd name="T0" fmla="*/ 227 w 624"/>
                <a:gd name="T1" fmla="*/ 340 h 510"/>
                <a:gd name="T2" fmla="*/ 114 w 624"/>
                <a:gd name="T3" fmla="*/ 340 h 510"/>
                <a:gd name="T4" fmla="*/ 57 w 624"/>
                <a:gd name="T5" fmla="*/ 397 h 510"/>
                <a:gd name="T6" fmla="*/ 57 w 624"/>
                <a:gd name="T7" fmla="*/ 284 h 510"/>
                <a:gd name="T8" fmla="*/ 0 w 624"/>
                <a:gd name="T9" fmla="*/ 284 h 510"/>
                <a:gd name="T10" fmla="*/ 57 w 624"/>
                <a:gd name="T11" fmla="*/ 227 h 510"/>
                <a:gd name="T12" fmla="*/ 170 w 624"/>
                <a:gd name="T13" fmla="*/ 170 h 510"/>
                <a:gd name="T14" fmla="*/ 284 w 624"/>
                <a:gd name="T15" fmla="*/ 170 h 510"/>
                <a:gd name="T16" fmla="*/ 284 w 624"/>
                <a:gd name="T17" fmla="*/ 113 h 510"/>
                <a:gd name="T18" fmla="*/ 341 w 624"/>
                <a:gd name="T19" fmla="*/ 57 h 510"/>
                <a:gd name="T20" fmla="*/ 341 w 624"/>
                <a:gd name="T21" fmla="*/ 0 h 510"/>
                <a:gd name="T22" fmla="*/ 397 w 624"/>
                <a:gd name="T23" fmla="*/ 0 h 510"/>
                <a:gd name="T24" fmla="*/ 567 w 624"/>
                <a:gd name="T25" fmla="*/ 0 h 510"/>
                <a:gd name="T26" fmla="*/ 624 w 624"/>
                <a:gd name="T27" fmla="*/ 113 h 510"/>
                <a:gd name="T28" fmla="*/ 624 w 624"/>
                <a:gd name="T29" fmla="*/ 227 h 510"/>
                <a:gd name="T30" fmla="*/ 567 w 624"/>
                <a:gd name="T31" fmla="*/ 340 h 510"/>
                <a:gd name="T32" fmla="*/ 511 w 624"/>
                <a:gd name="T33" fmla="*/ 340 h 510"/>
                <a:gd name="T34" fmla="*/ 454 w 624"/>
                <a:gd name="T35" fmla="*/ 454 h 510"/>
                <a:gd name="T36" fmla="*/ 511 w 624"/>
                <a:gd name="T37" fmla="*/ 510 h 510"/>
                <a:gd name="T38" fmla="*/ 397 w 624"/>
                <a:gd name="T39" fmla="*/ 510 h 510"/>
                <a:gd name="T40" fmla="*/ 341 w 624"/>
                <a:gd name="T41" fmla="*/ 397 h 510"/>
                <a:gd name="T42" fmla="*/ 397 w 624"/>
                <a:gd name="T43" fmla="*/ 340 h 510"/>
                <a:gd name="T44" fmla="*/ 284 w 624"/>
                <a:gd name="T45" fmla="*/ 227 h 510"/>
                <a:gd name="T46" fmla="*/ 227 w 624"/>
                <a:gd name="T47" fmla="*/ 34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510">
                  <a:moveTo>
                    <a:pt x="227" y="340"/>
                  </a:moveTo>
                  <a:lnTo>
                    <a:pt x="114" y="340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57" y="22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624" y="113"/>
                  </a:lnTo>
                  <a:lnTo>
                    <a:pt x="624" y="227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454" y="454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41" y="397"/>
                  </a:lnTo>
                  <a:lnTo>
                    <a:pt x="397" y="340"/>
                  </a:lnTo>
                  <a:lnTo>
                    <a:pt x="284" y="227"/>
                  </a:lnTo>
                  <a:lnTo>
                    <a:pt x="227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7" name="Freeform 928"/>
            <p:cNvSpPr>
              <a:spLocks/>
            </p:cNvSpPr>
            <p:nvPr/>
          </p:nvSpPr>
          <p:spPr bwMode="auto">
            <a:xfrm>
              <a:off x="3408" y="132"/>
              <a:ext cx="1021" cy="907"/>
            </a:xfrm>
            <a:custGeom>
              <a:avLst/>
              <a:gdLst>
                <a:gd name="T0" fmla="*/ 964 w 1021"/>
                <a:gd name="T1" fmla="*/ 794 h 907"/>
                <a:gd name="T2" fmla="*/ 964 w 1021"/>
                <a:gd name="T3" fmla="*/ 511 h 907"/>
                <a:gd name="T4" fmla="*/ 1021 w 1021"/>
                <a:gd name="T5" fmla="*/ 454 h 907"/>
                <a:gd name="T6" fmla="*/ 908 w 1021"/>
                <a:gd name="T7" fmla="*/ 397 h 907"/>
                <a:gd name="T8" fmla="*/ 851 w 1021"/>
                <a:gd name="T9" fmla="*/ 397 h 907"/>
                <a:gd name="T10" fmla="*/ 737 w 1021"/>
                <a:gd name="T11" fmla="*/ 340 h 907"/>
                <a:gd name="T12" fmla="*/ 681 w 1021"/>
                <a:gd name="T13" fmla="*/ 284 h 907"/>
                <a:gd name="T14" fmla="*/ 567 w 1021"/>
                <a:gd name="T15" fmla="*/ 340 h 907"/>
                <a:gd name="T16" fmla="*/ 511 w 1021"/>
                <a:gd name="T17" fmla="*/ 284 h 907"/>
                <a:gd name="T18" fmla="*/ 454 w 1021"/>
                <a:gd name="T19" fmla="*/ 340 h 907"/>
                <a:gd name="T20" fmla="*/ 397 w 1021"/>
                <a:gd name="T21" fmla="*/ 284 h 907"/>
                <a:gd name="T22" fmla="*/ 340 w 1021"/>
                <a:gd name="T23" fmla="*/ 284 h 907"/>
                <a:gd name="T24" fmla="*/ 284 w 1021"/>
                <a:gd name="T25" fmla="*/ 227 h 907"/>
                <a:gd name="T26" fmla="*/ 340 w 1021"/>
                <a:gd name="T27" fmla="*/ 114 h 907"/>
                <a:gd name="T28" fmla="*/ 284 w 1021"/>
                <a:gd name="T29" fmla="*/ 0 h 907"/>
                <a:gd name="T30" fmla="*/ 114 w 1021"/>
                <a:gd name="T31" fmla="*/ 0 h 907"/>
                <a:gd name="T32" fmla="*/ 0 w 1021"/>
                <a:gd name="T33" fmla="*/ 114 h 907"/>
                <a:gd name="T34" fmla="*/ 57 w 1021"/>
                <a:gd name="T35" fmla="*/ 114 h 907"/>
                <a:gd name="T36" fmla="*/ 57 w 1021"/>
                <a:gd name="T37" fmla="*/ 170 h 907"/>
                <a:gd name="T38" fmla="*/ 170 w 1021"/>
                <a:gd name="T39" fmla="*/ 170 h 907"/>
                <a:gd name="T40" fmla="*/ 170 w 1021"/>
                <a:gd name="T41" fmla="*/ 284 h 907"/>
                <a:gd name="T42" fmla="*/ 114 w 1021"/>
                <a:gd name="T43" fmla="*/ 340 h 907"/>
                <a:gd name="T44" fmla="*/ 170 w 1021"/>
                <a:gd name="T45" fmla="*/ 511 h 907"/>
                <a:gd name="T46" fmla="*/ 114 w 1021"/>
                <a:gd name="T47" fmla="*/ 567 h 907"/>
                <a:gd name="T48" fmla="*/ 114 w 1021"/>
                <a:gd name="T49" fmla="*/ 624 h 907"/>
                <a:gd name="T50" fmla="*/ 170 w 1021"/>
                <a:gd name="T51" fmla="*/ 737 h 907"/>
                <a:gd name="T52" fmla="*/ 227 w 1021"/>
                <a:gd name="T53" fmla="*/ 681 h 907"/>
                <a:gd name="T54" fmla="*/ 284 w 1021"/>
                <a:gd name="T55" fmla="*/ 737 h 907"/>
                <a:gd name="T56" fmla="*/ 340 w 1021"/>
                <a:gd name="T57" fmla="*/ 737 h 907"/>
                <a:gd name="T58" fmla="*/ 340 w 1021"/>
                <a:gd name="T59" fmla="*/ 794 h 907"/>
                <a:gd name="T60" fmla="*/ 397 w 1021"/>
                <a:gd name="T61" fmla="*/ 851 h 907"/>
                <a:gd name="T62" fmla="*/ 397 w 1021"/>
                <a:gd name="T63" fmla="*/ 794 h 907"/>
                <a:gd name="T64" fmla="*/ 511 w 1021"/>
                <a:gd name="T65" fmla="*/ 794 h 907"/>
                <a:gd name="T66" fmla="*/ 511 w 1021"/>
                <a:gd name="T67" fmla="*/ 851 h 907"/>
                <a:gd name="T68" fmla="*/ 681 w 1021"/>
                <a:gd name="T69" fmla="*/ 851 h 907"/>
                <a:gd name="T70" fmla="*/ 737 w 1021"/>
                <a:gd name="T71" fmla="*/ 907 h 907"/>
                <a:gd name="T72" fmla="*/ 851 w 1021"/>
                <a:gd name="T73" fmla="*/ 907 h 907"/>
                <a:gd name="T74" fmla="*/ 908 w 1021"/>
                <a:gd name="T75" fmla="*/ 851 h 907"/>
                <a:gd name="T76" fmla="*/ 908 w 1021"/>
                <a:gd name="T77" fmla="*/ 794 h 907"/>
                <a:gd name="T78" fmla="*/ 964 w 1021"/>
                <a:gd name="T79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21" h="907">
                  <a:moveTo>
                    <a:pt x="964" y="794"/>
                  </a:moveTo>
                  <a:lnTo>
                    <a:pt x="964" y="511"/>
                  </a:lnTo>
                  <a:lnTo>
                    <a:pt x="1021" y="454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737" y="340"/>
                  </a:lnTo>
                  <a:lnTo>
                    <a:pt x="681" y="284"/>
                  </a:lnTo>
                  <a:lnTo>
                    <a:pt x="567" y="340"/>
                  </a:lnTo>
                  <a:lnTo>
                    <a:pt x="511" y="284"/>
                  </a:lnTo>
                  <a:lnTo>
                    <a:pt x="454" y="340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284" y="227"/>
                  </a:lnTo>
                  <a:lnTo>
                    <a:pt x="340" y="114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114" y="340"/>
                  </a:lnTo>
                  <a:lnTo>
                    <a:pt x="170" y="511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170" y="737"/>
                  </a:lnTo>
                  <a:lnTo>
                    <a:pt x="227" y="681"/>
                  </a:lnTo>
                  <a:lnTo>
                    <a:pt x="284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851"/>
                  </a:lnTo>
                  <a:lnTo>
                    <a:pt x="681" y="851"/>
                  </a:lnTo>
                  <a:lnTo>
                    <a:pt x="737" y="907"/>
                  </a:lnTo>
                  <a:lnTo>
                    <a:pt x="851" y="907"/>
                  </a:lnTo>
                  <a:lnTo>
                    <a:pt x="908" y="851"/>
                  </a:lnTo>
                  <a:lnTo>
                    <a:pt x="908" y="794"/>
                  </a:lnTo>
                  <a:lnTo>
                    <a:pt x="964" y="79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8" name="Freeform 929"/>
            <p:cNvSpPr>
              <a:spLocks/>
            </p:cNvSpPr>
            <p:nvPr/>
          </p:nvSpPr>
          <p:spPr bwMode="auto">
            <a:xfrm>
              <a:off x="4429" y="1039"/>
              <a:ext cx="680" cy="1134"/>
            </a:xfrm>
            <a:custGeom>
              <a:avLst/>
              <a:gdLst>
                <a:gd name="T0" fmla="*/ 170 w 680"/>
                <a:gd name="T1" fmla="*/ 738 h 1134"/>
                <a:gd name="T2" fmla="*/ 170 w 680"/>
                <a:gd name="T3" fmla="*/ 624 h 1134"/>
                <a:gd name="T4" fmla="*/ 113 w 680"/>
                <a:gd name="T5" fmla="*/ 511 h 1134"/>
                <a:gd name="T6" fmla="*/ 113 w 680"/>
                <a:gd name="T7" fmla="*/ 397 h 1134"/>
                <a:gd name="T8" fmla="*/ 57 w 680"/>
                <a:gd name="T9" fmla="*/ 454 h 1134"/>
                <a:gd name="T10" fmla="*/ 57 w 680"/>
                <a:gd name="T11" fmla="*/ 397 h 1134"/>
                <a:gd name="T12" fmla="*/ 0 w 680"/>
                <a:gd name="T13" fmla="*/ 341 h 1134"/>
                <a:gd name="T14" fmla="*/ 57 w 680"/>
                <a:gd name="T15" fmla="*/ 227 h 1134"/>
                <a:gd name="T16" fmla="*/ 113 w 680"/>
                <a:gd name="T17" fmla="*/ 227 h 1134"/>
                <a:gd name="T18" fmla="*/ 170 w 680"/>
                <a:gd name="T19" fmla="*/ 114 h 1134"/>
                <a:gd name="T20" fmla="*/ 170 w 680"/>
                <a:gd name="T21" fmla="*/ 0 h 1134"/>
                <a:gd name="T22" fmla="*/ 283 w 680"/>
                <a:gd name="T23" fmla="*/ 0 h 1134"/>
                <a:gd name="T24" fmla="*/ 283 w 680"/>
                <a:gd name="T25" fmla="*/ 57 h 1134"/>
                <a:gd name="T26" fmla="*/ 397 w 680"/>
                <a:gd name="T27" fmla="*/ 114 h 1134"/>
                <a:gd name="T28" fmla="*/ 454 w 680"/>
                <a:gd name="T29" fmla="*/ 114 h 1134"/>
                <a:gd name="T30" fmla="*/ 510 w 680"/>
                <a:gd name="T31" fmla="*/ 114 h 1134"/>
                <a:gd name="T32" fmla="*/ 454 w 680"/>
                <a:gd name="T33" fmla="*/ 227 h 1134"/>
                <a:gd name="T34" fmla="*/ 454 w 680"/>
                <a:gd name="T35" fmla="*/ 341 h 1134"/>
                <a:gd name="T36" fmla="*/ 454 w 680"/>
                <a:gd name="T37" fmla="*/ 511 h 1134"/>
                <a:gd name="T38" fmla="*/ 510 w 680"/>
                <a:gd name="T39" fmla="*/ 624 h 1134"/>
                <a:gd name="T40" fmla="*/ 567 w 680"/>
                <a:gd name="T41" fmla="*/ 681 h 1134"/>
                <a:gd name="T42" fmla="*/ 567 w 680"/>
                <a:gd name="T43" fmla="*/ 794 h 1134"/>
                <a:gd name="T44" fmla="*/ 680 w 680"/>
                <a:gd name="T45" fmla="*/ 851 h 1134"/>
                <a:gd name="T46" fmla="*/ 624 w 680"/>
                <a:gd name="T47" fmla="*/ 908 h 1134"/>
                <a:gd name="T48" fmla="*/ 624 w 680"/>
                <a:gd name="T49" fmla="*/ 964 h 1134"/>
                <a:gd name="T50" fmla="*/ 454 w 680"/>
                <a:gd name="T51" fmla="*/ 1134 h 1134"/>
                <a:gd name="T52" fmla="*/ 397 w 680"/>
                <a:gd name="T53" fmla="*/ 1078 h 1134"/>
                <a:gd name="T54" fmla="*/ 454 w 680"/>
                <a:gd name="T55" fmla="*/ 1021 h 1134"/>
                <a:gd name="T56" fmla="*/ 340 w 680"/>
                <a:gd name="T57" fmla="*/ 1021 h 1134"/>
                <a:gd name="T58" fmla="*/ 397 w 680"/>
                <a:gd name="T59" fmla="*/ 908 h 1134"/>
                <a:gd name="T60" fmla="*/ 340 w 680"/>
                <a:gd name="T61" fmla="*/ 908 h 1134"/>
                <a:gd name="T62" fmla="*/ 227 w 680"/>
                <a:gd name="T63" fmla="*/ 851 h 1134"/>
                <a:gd name="T64" fmla="*/ 227 w 680"/>
                <a:gd name="T65" fmla="*/ 794 h 1134"/>
                <a:gd name="T66" fmla="*/ 170 w 680"/>
                <a:gd name="T67" fmla="*/ 7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1134">
                  <a:moveTo>
                    <a:pt x="170" y="738"/>
                  </a:moveTo>
                  <a:lnTo>
                    <a:pt x="170" y="624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41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510" y="114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454" y="511"/>
                  </a:lnTo>
                  <a:lnTo>
                    <a:pt x="510" y="624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680" y="851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454" y="1134"/>
                  </a:lnTo>
                  <a:lnTo>
                    <a:pt x="397" y="1078"/>
                  </a:lnTo>
                  <a:lnTo>
                    <a:pt x="454" y="1021"/>
                  </a:lnTo>
                  <a:lnTo>
                    <a:pt x="340" y="1021"/>
                  </a:lnTo>
                  <a:lnTo>
                    <a:pt x="397" y="908"/>
                  </a:lnTo>
                  <a:lnTo>
                    <a:pt x="340" y="908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70" y="7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29" name="Freeform 930"/>
            <p:cNvSpPr>
              <a:spLocks/>
            </p:cNvSpPr>
            <p:nvPr/>
          </p:nvSpPr>
          <p:spPr bwMode="auto">
            <a:xfrm>
              <a:off x="4429" y="1777"/>
              <a:ext cx="397" cy="680"/>
            </a:xfrm>
            <a:custGeom>
              <a:avLst/>
              <a:gdLst>
                <a:gd name="T0" fmla="*/ 0 w 397"/>
                <a:gd name="T1" fmla="*/ 567 h 680"/>
                <a:gd name="T2" fmla="*/ 57 w 397"/>
                <a:gd name="T3" fmla="*/ 680 h 680"/>
                <a:gd name="T4" fmla="*/ 170 w 397"/>
                <a:gd name="T5" fmla="*/ 623 h 680"/>
                <a:gd name="T6" fmla="*/ 227 w 397"/>
                <a:gd name="T7" fmla="*/ 623 h 680"/>
                <a:gd name="T8" fmla="*/ 227 w 397"/>
                <a:gd name="T9" fmla="*/ 567 h 680"/>
                <a:gd name="T10" fmla="*/ 283 w 397"/>
                <a:gd name="T11" fmla="*/ 510 h 680"/>
                <a:gd name="T12" fmla="*/ 340 w 397"/>
                <a:gd name="T13" fmla="*/ 453 h 680"/>
                <a:gd name="T14" fmla="*/ 283 w 397"/>
                <a:gd name="T15" fmla="*/ 340 h 680"/>
                <a:gd name="T16" fmla="*/ 340 w 397"/>
                <a:gd name="T17" fmla="*/ 283 h 680"/>
                <a:gd name="T18" fmla="*/ 397 w 397"/>
                <a:gd name="T19" fmla="*/ 170 h 680"/>
                <a:gd name="T20" fmla="*/ 340 w 397"/>
                <a:gd name="T21" fmla="*/ 170 h 680"/>
                <a:gd name="T22" fmla="*/ 227 w 397"/>
                <a:gd name="T23" fmla="*/ 113 h 680"/>
                <a:gd name="T24" fmla="*/ 227 w 397"/>
                <a:gd name="T25" fmla="*/ 56 h 680"/>
                <a:gd name="T26" fmla="*/ 170 w 397"/>
                <a:gd name="T27" fmla="*/ 0 h 680"/>
                <a:gd name="T28" fmla="*/ 57 w 397"/>
                <a:gd name="T29" fmla="*/ 0 h 680"/>
                <a:gd name="T30" fmla="*/ 0 w 397"/>
                <a:gd name="T31" fmla="*/ 56 h 680"/>
                <a:gd name="T32" fmla="*/ 57 w 397"/>
                <a:gd name="T33" fmla="*/ 113 h 680"/>
                <a:gd name="T34" fmla="*/ 57 w 397"/>
                <a:gd name="T35" fmla="*/ 226 h 680"/>
                <a:gd name="T36" fmla="*/ 0 w 397"/>
                <a:gd name="T37" fmla="*/ 283 h 680"/>
                <a:gd name="T38" fmla="*/ 0 w 397"/>
                <a:gd name="T39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680">
                  <a:moveTo>
                    <a:pt x="0" y="567"/>
                  </a:moveTo>
                  <a:lnTo>
                    <a:pt x="57" y="680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283" y="510"/>
                  </a:lnTo>
                  <a:lnTo>
                    <a:pt x="340" y="453"/>
                  </a:lnTo>
                  <a:lnTo>
                    <a:pt x="283" y="340"/>
                  </a:lnTo>
                  <a:lnTo>
                    <a:pt x="340" y="28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0" name="Freeform 932"/>
            <p:cNvSpPr>
              <a:spLocks/>
            </p:cNvSpPr>
            <p:nvPr/>
          </p:nvSpPr>
          <p:spPr bwMode="auto">
            <a:xfrm>
              <a:off x="4826" y="699"/>
              <a:ext cx="680" cy="1474"/>
            </a:xfrm>
            <a:custGeom>
              <a:avLst/>
              <a:gdLst>
                <a:gd name="T0" fmla="*/ 227 w 680"/>
                <a:gd name="T1" fmla="*/ 1304 h 1474"/>
                <a:gd name="T2" fmla="*/ 227 w 680"/>
                <a:gd name="T3" fmla="*/ 1248 h 1474"/>
                <a:gd name="T4" fmla="*/ 283 w 680"/>
                <a:gd name="T5" fmla="*/ 1191 h 1474"/>
                <a:gd name="T6" fmla="*/ 170 w 680"/>
                <a:gd name="T7" fmla="*/ 1134 h 1474"/>
                <a:gd name="T8" fmla="*/ 170 w 680"/>
                <a:gd name="T9" fmla="*/ 1021 h 1474"/>
                <a:gd name="T10" fmla="*/ 113 w 680"/>
                <a:gd name="T11" fmla="*/ 964 h 1474"/>
                <a:gd name="T12" fmla="*/ 57 w 680"/>
                <a:gd name="T13" fmla="*/ 851 h 1474"/>
                <a:gd name="T14" fmla="*/ 57 w 680"/>
                <a:gd name="T15" fmla="*/ 567 h 1474"/>
                <a:gd name="T16" fmla="*/ 113 w 680"/>
                <a:gd name="T17" fmla="*/ 454 h 1474"/>
                <a:gd name="T18" fmla="*/ 170 w 680"/>
                <a:gd name="T19" fmla="*/ 284 h 1474"/>
                <a:gd name="T20" fmla="*/ 57 w 680"/>
                <a:gd name="T21" fmla="*/ 284 h 1474"/>
                <a:gd name="T22" fmla="*/ 0 w 680"/>
                <a:gd name="T23" fmla="*/ 340 h 1474"/>
                <a:gd name="T24" fmla="*/ 0 w 680"/>
                <a:gd name="T25" fmla="*/ 284 h 1474"/>
                <a:gd name="T26" fmla="*/ 0 w 680"/>
                <a:gd name="T27" fmla="*/ 227 h 1474"/>
                <a:gd name="T28" fmla="*/ 57 w 680"/>
                <a:gd name="T29" fmla="*/ 170 h 1474"/>
                <a:gd name="T30" fmla="*/ 113 w 680"/>
                <a:gd name="T31" fmla="*/ 114 h 1474"/>
                <a:gd name="T32" fmla="*/ 57 w 680"/>
                <a:gd name="T33" fmla="*/ 57 h 1474"/>
                <a:gd name="T34" fmla="*/ 170 w 680"/>
                <a:gd name="T35" fmla="*/ 0 h 1474"/>
                <a:gd name="T36" fmla="*/ 170 w 680"/>
                <a:gd name="T37" fmla="*/ 57 h 1474"/>
                <a:gd name="T38" fmla="*/ 340 w 680"/>
                <a:gd name="T39" fmla="*/ 0 h 1474"/>
                <a:gd name="T40" fmla="*/ 397 w 680"/>
                <a:gd name="T41" fmla="*/ 114 h 1474"/>
                <a:gd name="T42" fmla="*/ 283 w 680"/>
                <a:gd name="T43" fmla="*/ 284 h 1474"/>
                <a:gd name="T44" fmla="*/ 283 w 680"/>
                <a:gd name="T45" fmla="*/ 340 h 1474"/>
                <a:gd name="T46" fmla="*/ 340 w 680"/>
                <a:gd name="T47" fmla="*/ 340 h 1474"/>
                <a:gd name="T48" fmla="*/ 397 w 680"/>
                <a:gd name="T49" fmla="*/ 284 h 1474"/>
                <a:gd name="T50" fmla="*/ 453 w 680"/>
                <a:gd name="T51" fmla="*/ 397 h 1474"/>
                <a:gd name="T52" fmla="*/ 453 w 680"/>
                <a:gd name="T53" fmla="*/ 567 h 1474"/>
                <a:gd name="T54" fmla="*/ 510 w 680"/>
                <a:gd name="T55" fmla="*/ 624 h 1474"/>
                <a:gd name="T56" fmla="*/ 567 w 680"/>
                <a:gd name="T57" fmla="*/ 681 h 1474"/>
                <a:gd name="T58" fmla="*/ 567 w 680"/>
                <a:gd name="T59" fmla="*/ 737 h 1474"/>
                <a:gd name="T60" fmla="*/ 624 w 680"/>
                <a:gd name="T61" fmla="*/ 737 h 1474"/>
                <a:gd name="T62" fmla="*/ 680 w 680"/>
                <a:gd name="T63" fmla="*/ 794 h 1474"/>
                <a:gd name="T64" fmla="*/ 680 w 680"/>
                <a:gd name="T65" fmla="*/ 907 h 1474"/>
                <a:gd name="T66" fmla="*/ 567 w 680"/>
                <a:gd name="T67" fmla="*/ 907 h 1474"/>
                <a:gd name="T68" fmla="*/ 567 w 680"/>
                <a:gd name="T69" fmla="*/ 1021 h 1474"/>
                <a:gd name="T70" fmla="*/ 453 w 680"/>
                <a:gd name="T71" fmla="*/ 1191 h 1474"/>
                <a:gd name="T72" fmla="*/ 397 w 680"/>
                <a:gd name="T73" fmla="*/ 1248 h 1474"/>
                <a:gd name="T74" fmla="*/ 340 w 680"/>
                <a:gd name="T75" fmla="*/ 1304 h 1474"/>
                <a:gd name="T76" fmla="*/ 340 w 680"/>
                <a:gd name="T77" fmla="*/ 1418 h 1474"/>
                <a:gd name="T78" fmla="*/ 283 w 680"/>
                <a:gd name="T79" fmla="*/ 1474 h 1474"/>
                <a:gd name="T80" fmla="*/ 227 w 680"/>
                <a:gd name="T81" fmla="*/ 1361 h 1474"/>
                <a:gd name="T82" fmla="*/ 227 w 680"/>
                <a:gd name="T83" fmla="*/ 130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0" h="1474">
                  <a:moveTo>
                    <a:pt x="227" y="1304"/>
                  </a:moveTo>
                  <a:lnTo>
                    <a:pt x="227" y="1248"/>
                  </a:lnTo>
                  <a:lnTo>
                    <a:pt x="283" y="1191"/>
                  </a:lnTo>
                  <a:lnTo>
                    <a:pt x="170" y="1134"/>
                  </a:lnTo>
                  <a:lnTo>
                    <a:pt x="170" y="1021"/>
                  </a:lnTo>
                  <a:lnTo>
                    <a:pt x="113" y="964"/>
                  </a:lnTo>
                  <a:lnTo>
                    <a:pt x="57" y="851"/>
                  </a:lnTo>
                  <a:lnTo>
                    <a:pt x="57" y="567"/>
                  </a:lnTo>
                  <a:lnTo>
                    <a:pt x="113" y="454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3" y="114"/>
                  </a:lnTo>
                  <a:lnTo>
                    <a:pt x="57" y="57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0"/>
                  </a:lnTo>
                  <a:lnTo>
                    <a:pt x="397" y="11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97" y="284"/>
                  </a:lnTo>
                  <a:lnTo>
                    <a:pt x="453" y="397"/>
                  </a:lnTo>
                  <a:lnTo>
                    <a:pt x="453" y="567"/>
                  </a:lnTo>
                  <a:lnTo>
                    <a:pt x="510" y="624"/>
                  </a:lnTo>
                  <a:lnTo>
                    <a:pt x="567" y="681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453" y="1191"/>
                  </a:lnTo>
                  <a:lnTo>
                    <a:pt x="397" y="1248"/>
                  </a:lnTo>
                  <a:lnTo>
                    <a:pt x="340" y="1304"/>
                  </a:lnTo>
                  <a:lnTo>
                    <a:pt x="340" y="1418"/>
                  </a:lnTo>
                  <a:lnTo>
                    <a:pt x="283" y="1474"/>
                  </a:lnTo>
                  <a:lnTo>
                    <a:pt x="227" y="1361"/>
                  </a:lnTo>
                  <a:lnTo>
                    <a:pt x="227" y="130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1" name="Freeform 933"/>
            <p:cNvSpPr>
              <a:spLocks/>
            </p:cNvSpPr>
            <p:nvPr/>
          </p:nvSpPr>
          <p:spPr bwMode="auto">
            <a:xfrm>
              <a:off x="5223" y="983"/>
              <a:ext cx="340" cy="510"/>
            </a:xfrm>
            <a:custGeom>
              <a:avLst/>
              <a:gdLst>
                <a:gd name="T0" fmla="*/ 0 w 340"/>
                <a:gd name="T1" fmla="*/ 0 h 510"/>
                <a:gd name="T2" fmla="*/ 113 w 340"/>
                <a:gd name="T3" fmla="*/ 56 h 510"/>
                <a:gd name="T4" fmla="*/ 170 w 340"/>
                <a:gd name="T5" fmla="*/ 113 h 510"/>
                <a:gd name="T6" fmla="*/ 170 w 340"/>
                <a:gd name="T7" fmla="*/ 227 h 510"/>
                <a:gd name="T8" fmla="*/ 227 w 340"/>
                <a:gd name="T9" fmla="*/ 227 h 510"/>
                <a:gd name="T10" fmla="*/ 283 w 340"/>
                <a:gd name="T11" fmla="*/ 283 h 510"/>
                <a:gd name="T12" fmla="*/ 340 w 340"/>
                <a:gd name="T13" fmla="*/ 283 h 510"/>
                <a:gd name="T14" fmla="*/ 340 w 340"/>
                <a:gd name="T15" fmla="*/ 397 h 510"/>
                <a:gd name="T16" fmla="*/ 283 w 340"/>
                <a:gd name="T17" fmla="*/ 510 h 510"/>
                <a:gd name="T18" fmla="*/ 227 w 340"/>
                <a:gd name="T19" fmla="*/ 453 h 510"/>
                <a:gd name="T20" fmla="*/ 170 w 340"/>
                <a:gd name="T21" fmla="*/ 453 h 510"/>
                <a:gd name="T22" fmla="*/ 170 w 340"/>
                <a:gd name="T23" fmla="*/ 397 h 510"/>
                <a:gd name="T24" fmla="*/ 56 w 340"/>
                <a:gd name="T25" fmla="*/ 283 h 510"/>
                <a:gd name="T26" fmla="*/ 56 w 340"/>
                <a:gd name="T27" fmla="*/ 113 h 510"/>
                <a:gd name="T28" fmla="*/ 0 w 340"/>
                <a:gd name="T2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510">
                  <a:moveTo>
                    <a:pt x="0" y="0"/>
                  </a:moveTo>
                  <a:lnTo>
                    <a:pt x="113" y="56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397"/>
                  </a:lnTo>
                  <a:lnTo>
                    <a:pt x="283" y="510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56" y="283"/>
                  </a:lnTo>
                  <a:lnTo>
                    <a:pt x="56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2" name="Freeform 934"/>
            <p:cNvSpPr>
              <a:spLocks/>
            </p:cNvSpPr>
            <p:nvPr/>
          </p:nvSpPr>
          <p:spPr bwMode="auto">
            <a:xfrm>
              <a:off x="5166" y="1380"/>
              <a:ext cx="794" cy="793"/>
            </a:xfrm>
            <a:custGeom>
              <a:avLst/>
              <a:gdLst>
                <a:gd name="T0" fmla="*/ 0 w 794"/>
                <a:gd name="T1" fmla="*/ 680 h 793"/>
                <a:gd name="T2" fmla="*/ 0 w 794"/>
                <a:gd name="T3" fmla="*/ 623 h 793"/>
                <a:gd name="T4" fmla="*/ 113 w 794"/>
                <a:gd name="T5" fmla="*/ 510 h 793"/>
                <a:gd name="T6" fmla="*/ 227 w 794"/>
                <a:gd name="T7" fmla="*/ 340 h 793"/>
                <a:gd name="T8" fmla="*/ 227 w 794"/>
                <a:gd name="T9" fmla="*/ 226 h 793"/>
                <a:gd name="T10" fmla="*/ 340 w 794"/>
                <a:gd name="T11" fmla="*/ 226 h 793"/>
                <a:gd name="T12" fmla="*/ 340 w 794"/>
                <a:gd name="T13" fmla="*/ 113 h 793"/>
                <a:gd name="T14" fmla="*/ 397 w 794"/>
                <a:gd name="T15" fmla="*/ 0 h 793"/>
                <a:gd name="T16" fmla="*/ 454 w 794"/>
                <a:gd name="T17" fmla="*/ 113 h 793"/>
                <a:gd name="T18" fmla="*/ 454 w 794"/>
                <a:gd name="T19" fmla="*/ 170 h 793"/>
                <a:gd name="T20" fmla="*/ 510 w 794"/>
                <a:gd name="T21" fmla="*/ 226 h 793"/>
                <a:gd name="T22" fmla="*/ 510 w 794"/>
                <a:gd name="T23" fmla="*/ 283 h 793"/>
                <a:gd name="T24" fmla="*/ 567 w 794"/>
                <a:gd name="T25" fmla="*/ 226 h 793"/>
                <a:gd name="T26" fmla="*/ 680 w 794"/>
                <a:gd name="T27" fmla="*/ 453 h 793"/>
                <a:gd name="T28" fmla="*/ 737 w 794"/>
                <a:gd name="T29" fmla="*/ 510 h 793"/>
                <a:gd name="T30" fmla="*/ 794 w 794"/>
                <a:gd name="T31" fmla="*/ 623 h 793"/>
                <a:gd name="T32" fmla="*/ 794 w 794"/>
                <a:gd name="T33" fmla="*/ 737 h 793"/>
                <a:gd name="T34" fmla="*/ 680 w 794"/>
                <a:gd name="T35" fmla="*/ 793 h 793"/>
                <a:gd name="T36" fmla="*/ 624 w 794"/>
                <a:gd name="T37" fmla="*/ 793 h 793"/>
                <a:gd name="T38" fmla="*/ 624 w 794"/>
                <a:gd name="T39" fmla="*/ 680 h 793"/>
                <a:gd name="T40" fmla="*/ 510 w 794"/>
                <a:gd name="T41" fmla="*/ 623 h 793"/>
                <a:gd name="T42" fmla="*/ 340 w 794"/>
                <a:gd name="T43" fmla="*/ 623 h 793"/>
                <a:gd name="T44" fmla="*/ 340 w 794"/>
                <a:gd name="T45" fmla="*/ 737 h 793"/>
                <a:gd name="T46" fmla="*/ 397 w 794"/>
                <a:gd name="T47" fmla="*/ 793 h 793"/>
                <a:gd name="T48" fmla="*/ 227 w 794"/>
                <a:gd name="T49" fmla="*/ 793 h 793"/>
                <a:gd name="T50" fmla="*/ 227 w 794"/>
                <a:gd name="T51" fmla="*/ 737 h 793"/>
                <a:gd name="T52" fmla="*/ 113 w 794"/>
                <a:gd name="T53" fmla="*/ 737 h 793"/>
                <a:gd name="T54" fmla="*/ 0 w 794"/>
                <a:gd name="T55" fmla="*/ 68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4" h="793">
                  <a:moveTo>
                    <a:pt x="0" y="680"/>
                  </a:moveTo>
                  <a:lnTo>
                    <a:pt x="0" y="623"/>
                  </a:lnTo>
                  <a:lnTo>
                    <a:pt x="113" y="51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397" y="0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510" y="226"/>
                  </a:lnTo>
                  <a:lnTo>
                    <a:pt x="510" y="283"/>
                  </a:lnTo>
                  <a:lnTo>
                    <a:pt x="567" y="226"/>
                  </a:lnTo>
                  <a:lnTo>
                    <a:pt x="680" y="453"/>
                  </a:lnTo>
                  <a:lnTo>
                    <a:pt x="737" y="510"/>
                  </a:lnTo>
                  <a:lnTo>
                    <a:pt x="794" y="623"/>
                  </a:lnTo>
                  <a:lnTo>
                    <a:pt x="794" y="737"/>
                  </a:lnTo>
                  <a:lnTo>
                    <a:pt x="680" y="793"/>
                  </a:lnTo>
                  <a:lnTo>
                    <a:pt x="624" y="793"/>
                  </a:lnTo>
                  <a:lnTo>
                    <a:pt x="624" y="680"/>
                  </a:lnTo>
                  <a:lnTo>
                    <a:pt x="510" y="623"/>
                  </a:lnTo>
                  <a:lnTo>
                    <a:pt x="340" y="623"/>
                  </a:lnTo>
                  <a:lnTo>
                    <a:pt x="340" y="737"/>
                  </a:lnTo>
                  <a:lnTo>
                    <a:pt x="397" y="793"/>
                  </a:lnTo>
                  <a:lnTo>
                    <a:pt x="227" y="793"/>
                  </a:lnTo>
                  <a:lnTo>
                    <a:pt x="227" y="737"/>
                  </a:lnTo>
                  <a:lnTo>
                    <a:pt x="113" y="737"/>
                  </a:lnTo>
                  <a:lnTo>
                    <a:pt x="0" y="6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3" name="Freeform 935"/>
            <p:cNvSpPr>
              <a:spLocks/>
            </p:cNvSpPr>
            <p:nvPr/>
          </p:nvSpPr>
          <p:spPr bwMode="auto">
            <a:xfrm>
              <a:off x="5450" y="2003"/>
              <a:ext cx="340" cy="454"/>
            </a:xfrm>
            <a:custGeom>
              <a:avLst/>
              <a:gdLst>
                <a:gd name="T0" fmla="*/ 0 w 340"/>
                <a:gd name="T1" fmla="*/ 170 h 454"/>
                <a:gd name="T2" fmla="*/ 0 w 340"/>
                <a:gd name="T3" fmla="*/ 397 h 454"/>
                <a:gd name="T4" fmla="*/ 113 w 340"/>
                <a:gd name="T5" fmla="*/ 397 h 454"/>
                <a:gd name="T6" fmla="*/ 170 w 340"/>
                <a:gd name="T7" fmla="*/ 454 h 454"/>
                <a:gd name="T8" fmla="*/ 283 w 340"/>
                <a:gd name="T9" fmla="*/ 397 h 454"/>
                <a:gd name="T10" fmla="*/ 283 w 340"/>
                <a:gd name="T11" fmla="*/ 227 h 454"/>
                <a:gd name="T12" fmla="*/ 340 w 340"/>
                <a:gd name="T13" fmla="*/ 170 h 454"/>
                <a:gd name="T14" fmla="*/ 340 w 340"/>
                <a:gd name="T15" fmla="*/ 57 h 454"/>
                <a:gd name="T16" fmla="*/ 226 w 340"/>
                <a:gd name="T17" fmla="*/ 0 h 454"/>
                <a:gd name="T18" fmla="*/ 56 w 340"/>
                <a:gd name="T19" fmla="*/ 0 h 454"/>
                <a:gd name="T20" fmla="*/ 56 w 340"/>
                <a:gd name="T21" fmla="*/ 114 h 454"/>
                <a:gd name="T22" fmla="*/ 113 w 340"/>
                <a:gd name="T23" fmla="*/ 170 h 454"/>
                <a:gd name="T24" fmla="*/ 0 w 340"/>
                <a:gd name="T25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454">
                  <a:moveTo>
                    <a:pt x="0" y="170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283" y="397"/>
                  </a:lnTo>
                  <a:lnTo>
                    <a:pt x="283" y="227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26" y="0"/>
                  </a:lnTo>
                  <a:lnTo>
                    <a:pt x="56" y="0"/>
                  </a:lnTo>
                  <a:lnTo>
                    <a:pt x="56" y="114"/>
                  </a:lnTo>
                  <a:lnTo>
                    <a:pt x="113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4" name="Freeform 936"/>
            <p:cNvSpPr>
              <a:spLocks/>
            </p:cNvSpPr>
            <p:nvPr/>
          </p:nvSpPr>
          <p:spPr bwMode="auto">
            <a:xfrm>
              <a:off x="5053" y="2060"/>
              <a:ext cx="397" cy="454"/>
            </a:xfrm>
            <a:custGeom>
              <a:avLst/>
              <a:gdLst>
                <a:gd name="T0" fmla="*/ 113 w 397"/>
                <a:gd name="T1" fmla="*/ 57 h 454"/>
                <a:gd name="T2" fmla="*/ 113 w 397"/>
                <a:gd name="T3" fmla="*/ 0 h 454"/>
                <a:gd name="T4" fmla="*/ 226 w 397"/>
                <a:gd name="T5" fmla="*/ 57 h 454"/>
                <a:gd name="T6" fmla="*/ 340 w 397"/>
                <a:gd name="T7" fmla="*/ 57 h 454"/>
                <a:gd name="T8" fmla="*/ 340 w 397"/>
                <a:gd name="T9" fmla="*/ 113 h 454"/>
                <a:gd name="T10" fmla="*/ 397 w 397"/>
                <a:gd name="T11" fmla="*/ 113 h 454"/>
                <a:gd name="T12" fmla="*/ 397 w 397"/>
                <a:gd name="T13" fmla="*/ 340 h 454"/>
                <a:gd name="T14" fmla="*/ 283 w 397"/>
                <a:gd name="T15" fmla="*/ 340 h 454"/>
                <a:gd name="T16" fmla="*/ 226 w 397"/>
                <a:gd name="T17" fmla="*/ 284 h 454"/>
                <a:gd name="T18" fmla="*/ 170 w 397"/>
                <a:gd name="T19" fmla="*/ 454 h 454"/>
                <a:gd name="T20" fmla="*/ 56 w 397"/>
                <a:gd name="T21" fmla="*/ 340 h 454"/>
                <a:gd name="T22" fmla="*/ 56 w 397"/>
                <a:gd name="T23" fmla="*/ 284 h 454"/>
                <a:gd name="T24" fmla="*/ 0 w 397"/>
                <a:gd name="T25" fmla="*/ 284 h 454"/>
                <a:gd name="T26" fmla="*/ 0 w 397"/>
                <a:gd name="T27" fmla="*/ 113 h 454"/>
                <a:gd name="T28" fmla="*/ 56 w 397"/>
                <a:gd name="T29" fmla="*/ 113 h 454"/>
                <a:gd name="T30" fmla="*/ 113 w 397"/>
                <a:gd name="T31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54">
                  <a:moveTo>
                    <a:pt x="113" y="57"/>
                  </a:moveTo>
                  <a:lnTo>
                    <a:pt x="113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26" y="284"/>
                  </a:lnTo>
                  <a:lnTo>
                    <a:pt x="170" y="454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113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5" name="Freeform 938"/>
            <p:cNvSpPr>
              <a:spLocks/>
            </p:cNvSpPr>
            <p:nvPr/>
          </p:nvSpPr>
          <p:spPr bwMode="auto">
            <a:xfrm>
              <a:off x="4712" y="2003"/>
              <a:ext cx="397" cy="341"/>
            </a:xfrm>
            <a:custGeom>
              <a:avLst/>
              <a:gdLst>
                <a:gd name="T0" fmla="*/ 57 w 397"/>
                <a:gd name="T1" fmla="*/ 227 h 341"/>
                <a:gd name="T2" fmla="*/ 0 w 397"/>
                <a:gd name="T3" fmla="*/ 114 h 341"/>
                <a:gd name="T4" fmla="*/ 57 w 397"/>
                <a:gd name="T5" fmla="*/ 57 h 341"/>
                <a:gd name="T6" fmla="*/ 171 w 397"/>
                <a:gd name="T7" fmla="*/ 57 h 341"/>
                <a:gd name="T8" fmla="*/ 114 w 397"/>
                <a:gd name="T9" fmla="*/ 114 h 341"/>
                <a:gd name="T10" fmla="*/ 171 w 397"/>
                <a:gd name="T11" fmla="*/ 170 h 341"/>
                <a:gd name="T12" fmla="*/ 341 w 397"/>
                <a:gd name="T13" fmla="*/ 0 h 341"/>
                <a:gd name="T14" fmla="*/ 341 w 397"/>
                <a:gd name="T15" fmla="*/ 57 h 341"/>
                <a:gd name="T16" fmla="*/ 397 w 397"/>
                <a:gd name="T17" fmla="*/ 170 h 341"/>
                <a:gd name="T18" fmla="*/ 341 w 397"/>
                <a:gd name="T19" fmla="*/ 170 h 341"/>
                <a:gd name="T20" fmla="*/ 341 w 397"/>
                <a:gd name="T21" fmla="*/ 284 h 341"/>
                <a:gd name="T22" fmla="*/ 284 w 397"/>
                <a:gd name="T23" fmla="*/ 227 h 341"/>
                <a:gd name="T24" fmla="*/ 227 w 397"/>
                <a:gd name="T25" fmla="*/ 341 h 341"/>
                <a:gd name="T26" fmla="*/ 57 w 397"/>
                <a:gd name="T27" fmla="*/ 284 h 341"/>
                <a:gd name="T28" fmla="*/ 57 w 397"/>
                <a:gd name="T29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41">
                  <a:moveTo>
                    <a:pt x="57" y="227"/>
                  </a:moveTo>
                  <a:lnTo>
                    <a:pt x="0" y="114"/>
                  </a:lnTo>
                  <a:lnTo>
                    <a:pt x="57" y="57"/>
                  </a:lnTo>
                  <a:lnTo>
                    <a:pt x="171" y="57"/>
                  </a:lnTo>
                  <a:lnTo>
                    <a:pt x="114" y="114"/>
                  </a:lnTo>
                  <a:lnTo>
                    <a:pt x="171" y="17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284"/>
                  </a:lnTo>
                  <a:lnTo>
                    <a:pt x="284" y="227"/>
                  </a:lnTo>
                  <a:lnTo>
                    <a:pt x="227" y="341"/>
                  </a:lnTo>
                  <a:lnTo>
                    <a:pt x="57" y="284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6" name="Freeform 939"/>
            <p:cNvSpPr>
              <a:spLocks/>
            </p:cNvSpPr>
            <p:nvPr/>
          </p:nvSpPr>
          <p:spPr bwMode="auto">
            <a:xfrm>
              <a:off x="4826" y="2230"/>
              <a:ext cx="283" cy="454"/>
            </a:xfrm>
            <a:custGeom>
              <a:avLst/>
              <a:gdLst>
                <a:gd name="T0" fmla="*/ 170 w 283"/>
                <a:gd name="T1" fmla="*/ 0 h 454"/>
                <a:gd name="T2" fmla="*/ 113 w 283"/>
                <a:gd name="T3" fmla="*/ 114 h 454"/>
                <a:gd name="T4" fmla="*/ 0 w 283"/>
                <a:gd name="T5" fmla="*/ 114 h 454"/>
                <a:gd name="T6" fmla="*/ 0 w 283"/>
                <a:gd name="T7" fmla="*/ 170 h 454"/>
                <a:gd name="T8" fmla="*/ 0 w 283"/>
                <a:gd name="T9" fmla="*/ 284 h 454"/>
                <a:gd name="T10" fmla="*/ 0 w 283"/>
                <a:gd name="T11" fmla="*/ 340 h 454"/>
                <a:gd name="T12" fmla="*/ 57 w 283"/>
                <a:gd name="T13" fmla="*/ 454 h 454"/>
                <a:gd name="T14" fmla="*/ 170 w 283"/>
                <a:gd name="T15" fmla="*/ 340 h 454"/>
                <a:gd name="T16" fmla="*/ 113 w 283"/>
                <a:gd name="T17" fmla="*/ 227 h 454"/>
                <a:gd name="T18" fmla="*/ 170 w 283"/>
                <a:gd name="T19" fmla="*/ 170 h 454"/>
                <a:gd name="T20" fmla="*/ 283 w 283"/>
                <a:gd name="T21" fmla="*/ 170 h 454"/>
                <a:gd name="T22" fmla="*/ 283 w 283"/>
                <a:gd name="T23" fmla="*/ 114 h 454"/>
                <a:gd name="T24" fmla="*/ 227 w 283"/>
                <a:gd name="T25" fmla="*/ 114 h 454"/>
                <a:gd name="T26" fmla="*/ 227 w 283"/>
                <a:gd name="T27" fmla="*/ 57 h 454"/>
                <a:gd name="T28" fmla="*/ 170 w 283"/>
                <a:gd name="T2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454">
                  <a:moveTo>
                    <a:pt x="170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7" y="454"/>
                  </a:lnTo>
                  <a:lnTo>
                    <a:pt x="170" y="340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7" name="Freeform 940"/>
            <p:cNvSpPr>
              <a:spLocks/>
            </p:cNvSpPr>
            <p:nvPr/>
          </p:nvSpPr>
          <p:spPr bwMode="auto">
            <a:xfrm>
              <a:off x="4939" y="2400"/>
              <a:ext cx="284" cy="284"/>
            </a:xfrm>
            <a:custGeom>
              <a:avLst/>
              <a:gdLst>
                <a:gd name="T0" fmla="*/ 170 w 284"/>
                <a:gd name="T1" fmla="*/ 0 h 284"/>
                <a:gd name="T2" fmla="*/ 57 w 284"/>
                <a:gd name="T3" fmla="*/ 0 h 284"/>
                <a:gd name="T4" fmla="*/ 0 w 284"/>
                <a:gd name="T5" fmla="*/ 57 h 284"/>
                <a:gd name="T6" fmla="*/ 57 w 284"/>
                <a:gd name="T7" fmla="*/ 170 h 284"/>
                <a:gd name="T8" fmla="*/ 57 w 284"/>
                <a:gd name="T9" fmla="*/ 284 h 284"/>
                <a:gd name="T10" fmla="*/ 170 w 284"/>
                <a:gd name="T11" fmla="*/ 227 h 284"/>
                <a:gd name="T12" fmla="*/ 284 w 284"/>
                <a:gd name="T13" fmla="*/ 227 h 284"/>
                <a:gd name="T14" fmla="*/ 284 w 284"/>
                <a:gd name="T15" fmla="*/ 114 h 284"/>
                <a:gd name="T16" fmla="*/ 170 w 284"/>
                <a:gd name="T1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284">
                  <a:moveTo>
                    <a:pt x="170" y="0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8" name="Freeform 941"/>
            <p:cNvSpPr>
              <a:spLocks/>
            </p:cNvSpPr>
            <p:nvPr/>
          </p:nvSpPr>
          <p:spPr bwMode="auto">
            <a:xfrm>
              <a:off x="5223" y="2344"/>
              <a:ext cx="510" cy="396"/>
            </a:xfrm>
            <a:custGeom>
              <a:avLst/>
              <a:gdLst>
                <a:gd name="T0" fmla="*/ 340 w 510"/>
                <a:gd name="T1" fmla="*/ 56 h 396"/>
                <a:gd name="T2" fmla="*/ 113 w 510"/>
                <a:gd name="T3" fmla="*/ 56 h 396"/>
                <a:gd name="T4" fmla="*/ 56 w 510"/>
                <a:gd name="T5" fmla="*/ 0 h 396"/>
                <a:gd name="T6" fmla="*/ 0 w 510"/>
                <a:gd name="T7" fmla="*/ 170 h 396"/>
                <a:gd name="T8" fmla="*/ 227 w 510"/>
                <a:gd name="T9" fmla="*/ 226 h 396"/>
                <a:gd name="T10" fmla="*/ 340 w 510"/>
                <a:gd name="T11" fmla="*/ 396 h 396"/>
                <a:gd name="T12" fmla="*/ 510 w 510"/>
                <a:gd name="T13" fmla="*/ 226 h 396"/>
                <a:gd name="T14" fmla="*/ 510 w 510"/>
                <a:gd name="T15" fmla="*/ 170 h 396"/>
                <a:gd name="T16" fmla="*/ 397 w 510"/>
                <a:gd name="T17" fmla="*/ 113 h 396"/>
                <a:gd name="T18" fmla="*/ 340 w 510"/>
                <a:gd name="T19" fmla="*/ 5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396">
                  <a:moveTo>
                    <a:pt x="340" y="56"/>
                  </a:moveTo>
                  <a:lnTo>
                    <a:pt x="113" y="56"/>
                  </a:lnTo>
                  <a:lnTo>
                    <a:pt x="56" y="0"/>
                  </a:lnTo>
                  <a:lnTo>
                    <a:pt x="0" y="170"/>
                  </a:lnTo>
                  <a:lnTo>
                    <a:pt x="227" y="226"/>
                  </a:lnTo>
                  <a:lnTo>
                    <a:pt x="340" y="39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397" y="113"/>
                  </a:lnTo>
                  <a:lnTo>
                    <a:pt x="340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39" name="Freeform 943"/>
            <p:cNvSpPr>
              <a:spLocks/>
            </p:cNvSpPr>
            <p:nvPr/>
          </p:nvSpPr>
          <p:spPr bwMode="auto">
            <a:xfrm>
              <a:off x="4996" y="2514"/>
              <a:ext cx="567" cy="283"/>
            </a:xfrm>
            <a:custGeom>
              <a:avLst/>
              <a:gdLst>
                <a:gd name="T0" fmla="*/ 227 w 567"/>
                <a:gd name="T1" fmla="*/ 0 h 283"/>
                <a:gd name="T2" fmla="*/ 227 w 567"/>
                <a:gd name="T3" fmla="*/ 113 h 283"/>
                <a:gd name="T4" fmla="*/ 113 w 567"/>
                <a:gd name="T5" fmla="*/ 113 h 283"/>
                <a:gd name="T6" fmla="*/ 0 w 567"/>
                <a:gd name="T7" fmla="*/ 170 h 283"/>
                <a:gd name="T8" fmla="*/ 57 w 567"/>
                <a:gd name="T9" fmla="*/ 226 h 283"/>
                <a:gd name="T10" fmla="*/ 113 w 567"/>
                <a:gd name="T11" fmla="*/ 226 h 283"/>
                <a:gd name="T12" fmla="*/ 227 w 567"/>
                <a:gd name="T13" fmla="*/ 283 h 283"/>
                <a:gd name="T14" fmla="*/ 170 w 567"/>
                <a:gd name="T15" fmla="*/ 226 h 283"/>
                <a:gd name="T16" fmla="*/ 567 w 567"/>
                <a:gd name="T17" fmla="*/ 226 h 283"/>
                <a:gd name="T18" fmla="*/ 454 w 567"/>
                <a:gd name="T19" fmla="*/ 56 h 283"/>
                <a:gd name="T20" fmla="*/ 227 w 567"/>
                <a:gd name="T2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283">
                  <a:moveTo>
                    <a:pt x="227" y="0"/>
                  </a:moveTo>
                  <a:lnTo>
                    <a:pt x="227" y="113"/>
                  </a:lnTo>
                  <a:lnTo>
                    <a:pt x="113" y="113"/>
                  </a:lnTo>
                  <a:lnTo>
                    <a:pt x="0" y="170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227" y="283"/>
                  </a:lnTo>
                  <a:lnTo>
                    <a:pt x="170" y="226"/>
                  </a:lnTo>
                  <a:lnTo>
                    <a:pt x="567" y="226"/>
                  </a:lnTo>
                  <a:lnTo>
                    <a:pt x="454" y="5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40" name="Freeform 944"/>
            <p:cNvSpPr>
              <a:spLocks/>
            </p:cNvSpPr>
            <p:nvPr/>
          </p:nvSpPr>
          <p:spPr bwMode="auto">
            <a:xfrm>
              <a:off x="4826" y="2684"/>
              <a:ext cx="737" cy="567"/>
            </a:xfrm>
            <a:custGeom>
              <a:avLst/>
              <a:gdLst>
                <a:gd name="T0" fmla="*/ 737 w 737"/>
                <a:gd name="T1" fmla="*/ 56 h 567"/>
                <a:gd name="T2" fmla="*/ 340 w 737"/>
                <a:gd name="T3" fmla="*/ 56 h 567"/>
                <a:gd name="T4" fmla="*/ 397 w 737"/>
                <a:gd name="T5" fmla="*/ 113 h 567"/>
                <a:gd name="T6" fmla="*/ 283 w 737"/>
                <a:gd name="T7" fmla="*/ 56 h 567"/>
                <a:gd name="T8" fmla="*/ 227 w 737"/>
                <a:gd name="T9" fmla="*/ 56 h 567"/>
                <a:gd name="T10" fmla="*/ 170 w 737"/>
                <a:gd name="T11" fmla="*/ 0 h 567"/>
                <a:gd name="T12" fmla="*/ 170 w 737"/>
                <a:gd name="T13" fmla="*/ 56 h 567"/>
                <a:gd name="T14" fmla="*/ 113 w 737"/>
                <a:gd name="T15" fmla="*/ 113 h 567"/>
                <a:gd name="T16" fmla="*/ 113 w 737"/>
                <a:gd name="T17" fmla="*/ 170 h 567"/>
                <a:gd name="T18" fmla="*/ 57 w 737"/>
                <a:gd name="T19" fmla="*/ 170 h 567"/>
                <a:gd name="T20" fmla="*/ 0 w 737"/>
                <a:gd name="T21" fmla="*/ 340 h 567"/>
                <a:gd name="T22" fmla="*/ 0 w 737"/>
                <a:gd name="T23" fmla="*/ 510 h 567"/>
                <a:gd name="T24" fmla="*/ 113 w 737"/>
                <a:gd name="T25" fmla="*/ 567 h 567"/>
                <a:gd name="T26" fmla="*/ 170 w 737"/>
                <a:gd name="T27" fmla="*/ 567 h 567"/>
                <a:gd name="T28" fmla="*/ 113 w 737"/>
                <a:gd name="T29" fmla="*/ 510 h 567"/>
                <a:gd name="T30" fmla="*/ 227 w 737"/>
                <a:gd name="T31" fmla="*/ 510 h 567"/>
                <a:gd name="T32" fmla="*/ 227 w 737"/>
                <a:gd name="T33" fmla="*/ 453 h 567"/>
                <a:gd name="T34" fmla="*/ 397 w 737"/>
                <a:gd name="T35" fmla="*/ 453 h 567"/>
                <a:gd name="T36" fmla="*/ 453 w 737"/>
                <a:gd name="T37" fmla="*/ 510 h 567"/>
                <a:gd name="T38" fmla="*/ 510 w 737"/>
                <a:gd name="T39" fmla="*/ 453 h 567"/>
                <a:gd name="T40" fmla="*/ 680 w 737"/>
                <a:gd name="T41" fmla="*/ 510 h 567"/>
                <a:gd name="T42" fmla="*/ 737 w 737"/>
                <a:gd name="T43" fmla="*/ 227 h 567"/>
                <a:gd name="T44" fmla="*/ 737 w 737"/>
                <a:gd name="T45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7" h="567">
                  <a:moveTo>
                    <a:pt x="737" y="56"/>
                  </a:moveTo>
                  <a:lnTo>
                    <a:pt x="340" y="56"/>
                  </a:lnTo>
                  <a:lnTo>
                    <a:pt x="397" y="113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397" y="453"/>
                  </a:lnTo>
                  <a:lnTo>
                    <a:pt x="453" y="510"/>
                  </a:lnTo>
                  <a:lnTo>
                    <a:pt x="510" y="453"/>
                  </a:lnTo>
                  <a:lnTo>
                    <a:pt x="680" y="510"/>
                  </a:lnTo>
                  <a:lnTo>
                    <a:pt x="737" y="227"/>
                  </a:lnTo>
                  <a:lnTo>
                    <a:pt x="737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41" name="Freeform 946"/>
            <p:cNvSpPr>
              <a:spLocks/>
            </p:cNvSpPr>
            <p:nvPr/>
          </p:nvSpPr>
          <p:spPr bwMode="auto">
            <a:xfrm>
              <a:off x="4826" y="3137"/>
              <a:ext cx="680" cy="511"/>
            </a:xfrm>
            <a:custGeom>
              <a:avLst/>
              <a:gdLst>
                <a:gd name="T0" fmla="*/ 680 w 680"/>
                <a:gd name="T1" fmla="*/ 57 h 511"/>
                <a:gd name="T2" fmla="*/ 510 w 680"/>
                <a:gd name="T3" fmla="*/ 0 h 511"/>
                <a:gd name="T4" fmla="*/ 453 w 680"/>
                <a:gd name="T5" fmla="*/ 57 h 511"/>
                <a:gd name="T6" fmla="*/ 397 w 680"/>
                <a:gd name="T7" fmla="*/ 0 h 511"/>
                <a:gd name="T8" fmla="*/ 227 w 680"/>
                <a:gd name="T9" fmla="*/ 0 h 511"/>
                <a:gd name="T10" fmla="*/ 227 w 680"/>
                <a:gd name="T11" fmla="*/ 57 h 511"/>
                <a:gd name="T12" fmla="*/ 113 w 680"/>
                <a:gd name="T13" fmla="*/ 57 h 511"/>
                <a:gd name="T14" fmla="*/ 170 w 680"/>
                <a:gd name="T15" fmla="*/ 114 h 511"/>
                <a:gd name="T16" fmla="*/ 113 w 680"/>
                <a:gd name="T17" fmla="*/ 114 h 511"/>
                <a:gd name="T18" fmla="*/ 113 w 680"/>
                <a:gd name="T19" fmla="*/ 171 h 511"/>
                <a:gd name="T20" fmla="*/ 0 w 680"/>
                <a:gd name="T21" fmla="*/ 171 h 511"/>
                <a:gd name="T22" fmla="*/ 0 w 680"/>
                <a:gd name="T23" fmla="*/ 227 h 511"/>
                <a:gd name="T24" fmla="*/ 113 w 680"/>
                <a:gd name="T25" fmla="*/ 284 h 511"/>
                <a:gd name="T26" fmla="*/ 170 w 680"/>
                <a:gd name="T27" fmla="*/ 341 h 511"/>
                <a:gd name="T28" fmla="*/ 113 w 680"/>
                <a:gd name="T29" fmla="*/ 397 h 511"/>
                <a:gd name="T30" fmla="*/ 170 w 680"/>
                <a:gd name="T31" fmla="*/ 454 h 511"/>
                <a:gd name="T32" fmla="*/ 283 w 680"/>
                <a:gd name="T33" fmla="*/ 511 h 511"/>
                <a:gd name="T34" fmla="*/ 340 w 680"/>
                <a:gd name="T35" fmla="*/ 454 h 511"/>
                <a:gd name="T36" fmla="*/ 340 w 680"/>
                <a:gd name="T37" fmla="*/ 397 h 511"/>
                <a:gd name="T38" fmla="*/ 453 w 680"/>
                <a:gd name="T39" fmla="*/ 397 h 511"/>
                <a:gd name="T40" fmla="*/ 567 w 680"/>
                <a:gd name="T41" fmla="*/ 341 h 511"/>
                <a:gd name="T42" fmla="*/ 624 w 680"/>
                <a:gd name="T43" fmla="*/ 171 h 511"/>
                <a:gd name="T44" fmla="*/ 624 w 680"/>
                <a:gd name="T45" fmla="*/ 114 h 511"/>
                <a:gd name="T46" fmla="*/ 680 w 680"/>
                <a:gd name="T47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511">
                  <a:moveTo>
                    <a:pt x="680" y="57"/>
                  </a:moveTo>
                  <a:lnTo>
                    <a:pt x="510" y="0"/>
                  </a:lnTo>
                  <a:lnTo>
                    <a:pt x="453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113" y="284"/>
                  </a:lnTo>
                  <a:lnTo>
                    <a:pt x="170" y="341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283" y="511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567" y="34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68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42" name="Freeform 947"/>
            <p:cNvSpPr>
              <a:spLocks/>
            </p:cNvSpPr>
            <p:nvPr/>
          </p:nvSpPr>
          <p:spPr bwMode="auto">
            <a:xfrm>
              <a:off x="4996" y="3591"/>
              <a:ext cx="283" cy="284"/>
            </a:xfrm>
            <a:custGeom>
              <a:avLst/>
              <a:gdLst>
                <a:gd name="T0" fmla="*/ 170 w 283"/>
                <a:gd name="T1" fmla="*/ 0 h 284"/>
                <a:gd name="T2" fmla="*/ 227 w 283"/>
                <a:gd name="T3" fmla="*/ 57 h 284"/>
                <a:gd name="T4" fmla="*/ 283 w 283"/>
                <a:gd name="T5" fmla="*/ 113 h 284"/>
                <a:gd name="T6" fmla="*/ 227 w 283"/>
                <a:gd name="T7" fmla="*/ 170 h 284"/>
                <a:gd name="T8" fmla="*/ 113 w 283"/>
                <a:gd name="T9" fmla="*/ 170 h 284"/>
                <a:gd name="T10" fmla="*/ 57 w 283"/>
                <a:gd name="T11" fmla="*/ 284 h 284"/>
                <a:gd name="T12" fmla="*/ 57 w 283"/>
                <a:gd name="T13" fmla="*/ 170 h 284"/>
                <a:gd name="T14" fmla="*/ 0 w 283"/>
                <a:gd name="T15" fmla="*/ 113 h 284"/>
                <a:gd name="T16" fmla="*/ 0 w 283"/>
                <a:gd name="T17" fmla="*/ 57 h 284"/>
                <a:gd name="T18" fmla="*/ 0 w 283"/>
                <a:gd name="T19" fmla="*/ 0 h 284"/>
                <a:gd name="T20" fmla="*/ 113 w 283"/>
                <a:gd name="T21" fmla="*/ 57 h 284"/>
                <a:gd name="T22" fmla="*/ 170 w 283"/>
                <a:gd name="T2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284">
                  <a:moveTo>
                    <a:pt x="170" y="0"/>
                  </a:moveTo>
                  <a:lnTo>
                    <a:pt x="227" y="57"/>
                  </a:lnTo>
                  <a:lnTo>
                    <a:pt x="283" y="113"/>
                  </a:lnTo>
                  <a:lnTo>
                    <a:pt x="227" y="170"/>
                  </a:lnTo>
                  <a:lnTo>
                    <a:pt x="113" y="170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13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43" name="Freeform 948"/>
            <p:cNvSpPr>
              <a:spLocks/>
            </p:cNvSpPr>
            <p:nvPr/>
          </p:nvSpPr>
          <p:spPr bwMode="auto">
            <a:xfrm>
              <a:off x="5166" y="3478"/>
              <a:ext cx="397" cy="453"/>
            </a:xfrm>
            <a:custGeom>
              <a:avLst/>
              <a:gdLst>
                <a:gd name="T0" fmla="*/ 227 w 397"/>
                <a:gd name="T1" fmla="*/ 0 h 453"/>
                <a:gd name="T2" fmla="*/ 113 w 397"/>
                <a:gd name="T3" fmla="*/ 56 h 453"/>
                <a:gd name="T4" fmla="*/ 0 w 397"/>
                <a:gd name="T5" fmla="*/ 56 h 453"/>
                <a:gd name="T6" fmla="*/ 0 w 397"/>
                <a:gd name="T7" fmla="*/ 113 h 453"/>
                <a:gd name="T8" fmla="*/ 113 w 397"/>
                <a:gd name="T9" fmla="*/ 226 h 453"/>
                <a:gd name="T10" fmla="*/ 57 w 397"/>
                <a:gd name="T11" fmla="*/ 283 h 453"/>
                <a:gd name="T12" fmla="*/ 57 w 397"/>
                <a:gd name="T13" fmla="*/ 397 h 453"/>
                <a:gd name="T14" fmla="*/ 113 w 397"/>
                <a:gd name="T15" fmla="*/ 340 h 453"/>
                <a:gd name="T16" fmla="*/ 227 w 397"/>
                <a:gd name="T17" fmla="*/ 453 h 453"/>
                <a:gd name="T18" fmla="*/ 284 w 397"/>
                <a:gd name="T19" fmla="*/ 340 h 453"/>
                <a:gd name="T20" fmla="*/ 284 w 397"/>
                <a:gd name="T21" fmla="*/ 283 h 453"/>
                <a:gd name="T22" fmla="*/ 340 w 397"/>
                <a:gd name="T23" fmla="*/ 283 h 453"/>
                <a:gd name="T24" fmla="*/ 397 w 397"/>
                <a:gd name="T25" fmla="*/ 170 h 453"/>
                <a:gd name="T26" fmla="*/ 397 w 397"/>
                <a:gd name="T27" fmla="*/ 56 h 453"/>
                <a:gd name="T28" fmla="*/ 340 w 397"/>
                <a:gd name="T29" fmla="*/ 0 h 453"/>
                <a:gd name="T30" fmla="*/ 284 w 397"/>
                <a:gd name="T31" fmla="*/ 0 h 453"/>
                <a:gd name="T32" fmla="*/ 227 w 397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453">
                  <a:moveTo>
                    <a:pt x="227" y="0"/>
                  </a:moveTo>
                  <a:lnTo>
                    <a:pt x="113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113" y="226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3" y="340"/>
                  </a:lnTo>
                  <a:lnTo>
                    <a:pt x="227" y="453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44" name="Freeform 949"/>
            <p:cNvSpPr>
              <a:spLocks/>
            </p:cNvSpPr>
            <p:nvPr/>
          </p:nvSpPr>
          <p:spPr bwMode="auto">
            <a:xfrm>
              <a:off x="4883" y="3591"/>
              <a:ext cx="567" cy="510"/>
            </a:xfrm>
            <a:custGeom>
              <a:avLst/>
              <a:gdLst>
                <a:gd name="T0" fmla="*/ 113 w 567"/>
                <a:gd name="T1" fmla="*/ 0 h 510"/>
                <a:gd name="T2" fmla="*/ 0 w 567"/>
                <a:gd name="T3" fmla="*/ 113 h 510"/>
                <a:gd name="T4" fmla="*/ 0 w 567"/>
                <a:gd name="T5" fmla="*/ 227 h 510"/>
                <a:gd name="T6" fmla="*/ 56 w 567"/>
                <a:gd name="T7" fmla="*/ 340 h 510"/>
                <a:gd name="T8" fmla="*/ 170 w 567"/>
                <a:gd name="T9" fmla="*/ 454 h 510"/>
                <a:gd name="T10" fmla="*/ 283 w 567"/>
                <a:gd name="T11" fmla="*/ 454 h 510"/>
                <a:gd name="T12" fmla="*/ 340 w 567"/>
                <a:gd name="T13" fmla="*/ 510 h 510"/>
                <a:gd name="T14" fmla="*/ 567 w 567"/>
                <a:gd name="T15" fmla="*/ 340 h 510"/>
                <a:gd name="T16" fmla="*/ 510 w 567"/>
                <a:gd name="T17" fmla="*/ 340 h 510"/>
                <a:gd name="T18" fmla="*/ 396 w 567"/>
                <a:gd name="T19" fmla="*/ 227 h 510"/>
                <a:gd name="T20" fmla="*/ 340 w 567"/>
                <a:gd name="T21" fmla="*/ 284 h 510"/>
                <a:gd name="T22" fmla="*/ 340 w 567"/>
                <a:gd name="T23" fmla="*/ 170 h 510"/>
                <a:gd name="T24" fmla="*/ 226 w 567"/>
                <a:gd name="T25" fmla="*/ 170 h 510"/>
                <a:gd name="T26" fmla="*/ 170 w 567"/>
                <a:gd name="T27" fmla="*/ 284 h 510"/>
                <a:gd name="T28" fmla="*/ 170 w 567"/>
                <a:gd name="T29" fmla="*/ 170 h 510"/>
                <a:gd name="T30" fmla="*/ 113 w 567"/>
                <a:gd name="T31" fmla="*/ 113 h 510"/>
                <a:gd name="T32" fmla="*/ 113 w 567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10">
                  <a:moveTo>
                    <a:pt x="113" y="0"/>
                  </a:moveTo>
                  <a:lnTo>
                    <a:pt x="0" y="113"/>
                  </a:lnTo>
                  <a:lnTo>
                    <a:pt x="0" y="227"/>
                  </a:lnTo>
                  <a:lnTo>
                    <a:pt x="56" y="340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340" y="510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396" y="227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45" name="Freeform 950"/>
            <p:cNvSpPr>
              <a:spLocks/>
            </p:cNvSpPr>
            <p:nvPr/>
          </p:nvSpPr>
          <p:spPr bwMode="auto">
            <a:xfrm>
              <a:off x="5223" y="3931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114 h 340"/>
                <a:gd name="T4" fmla="*/ 340 w 340"/>
                <a:gd name="T5" fmla="*/ 114 h 340"/>
                <a:gd name="T6" fmla="*/ 340 w 340"/>
                <a:gd name="T7" fmla="*/ 284 h 340"/>
                <a:gd name="T8" fmla="*/ 227 w 340"/>
                <a:gd name="T9" fmla="*/ 340 h 340"/>
                <a:gd name="T10" fmla="*/ 0 w 340"/>
                <a:gd name="T11" fmla="*/ 227 h 340"/>
                <a:gd name="T12" fmla="*/ 0 w 340"/>
                <a:gd name="T13" fmla="*/ 170 h 340"/>
                <a:gd name="T14" fmla="*/ 227 w 340"/>
                <a:gd name="T1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114"/>
                  </a:lnTo>
                  <a:lnTo>
                    <a:pt x="340" y="114"/>
                  </a:lnTo>
                  <a:lnTo>
                    <a:pt x="340" y="284"/>
                  </a:lnTo>
                  <a:lnTo>
                    <a:pt x="227" y="340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46" name="Freeform 951"/>
            <p:cNvSpPr>
              <a:spLocks/>
            </p:cNvSpPr>
            <p:nvPr/>
          </p:nvSpPr>
          <p:spPr bwMode="auto">
            <a:xfrm>
              <a:off x="5166" y="4158"/>
              <a:ext cx="454" cy="454"/>
            </a:xfrm>
            <a:custGeom>
              <a:avLst/>
              <a:gdLst>
                <a:gd name="T0" fmla="*/ 397 w 454"/>
                <a:gd name="T1" fmla="*/ 57 h 454"/>
                <a:gd name="T2" fmla="*/ 284 w 454"/>
                <a:gd name="T3" fmla="*/ 113 h 454"/>
                <a:gd name="T4" fmla="*/ 57 w 454"/>
                <a:gd name="T5" fmla="*/ 0 h 454"/>
                <a:gd name="T6" fmla="*/ 57 w 454"/>
                <a:gd name="T7" fmla="*/ 113 h 454"/>
                <a:gd name="T8" fmla="*/ 113 w 454"/>
                <a:gd name="T9" fmla="*/ 170 h 454"/>
                <a:gd name="T10" fmla="*/ 0 w 454"/>
                <a:gd name="T11" fmla="*/ 170 h 454"/>
                <a:gd name="T12" fmla="*/ 0 w 454"/>
                <a:gd name="T13" fmla="*/ 284 h 454"/>
                <a:gd name="T14" fmla="*/ 57 w 454"/>
                <a:gd name="T15" fmla="*/ 284 h 454"/>
                <a:gd name="T16" fmla="*/ 113 w 454"/>
                <a:gd name="T17" fmla="*/ 340 h 454"/>
                <a:gd name="T18" fmla="*/ 284 w 454"/>
                <a:gd name="T19" fmla="*/ 454 h 454"/>
                <a:gd name="T20" fmla="*/ 284 w 454"/>
                <a:gd name="T21" fmla="*/ 340 h 454"/>
                <a:gd name="T22" fmla="*/ 397 w 454"/>
                <a:gd name="T23" fmla="*/ 340 h 454"/>
                <a:gd name="T24" fmla="*/ 454 w 454"/>
                <a:gd name="T25" fmla="*/ 227 h 454"/>
                <a:gd name="T26" fmla="*/ 397 w 454"/>
                <a:gd name="T27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454">
                  <a:moveTo>
                    <a:pt x="397" y="57"/>
                  </a:moveTo>
                  <a:lnTo>
                    <a:pt x="284" y="113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113" y="340"/>
                  </a:lnTo>
                  <a:lnTo>
                    <a:pt x="284" y="454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454" y="227"/>
                  </a:lnTo>
                  <a:lnTo>
                    <a:pt x="397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47" name="Freeform 952"/>
            <p:cNvSpPr>
              <a:spLocks/>
            </p:cNvSpPr>
            <p:nvPr/>
          </p:nvSpPr>
          <p:spPr bwMode="auto">
            <a:xfrm>
              <a:off x="5109" y="4442"/>
              <a:ext cx="511" cy="623"/>
            </a:xfrm>
            <a:custGeom>
              <a:avLst/>
              <a:gdLst>
                <a:gd name="T0" fmla="*/ 454 w 511"/>
                <a:gd name="T1" fmla="*/ 56 h 623"/>
                <a:gd name="T2" fmla="*/ 341 w 511"/>
                <a:gd name="T3" fmla="*/ 56 h 623"/>
                <a:gd name="T4" fmla="*/ 341 w 511"/>
                <a:gd name="T5" fmla="*/ 170 h 623"/>
                <a:gd name="T6" fmla="*/ 170 w 511"/>
                <a:gd name="T7" fmla="*/ 57 h 623"/>
                <a:gd name="T8" fmla="*/ 114 w 511"/>
                <a:gd name="T9" fmla="*/ 0 h 623"/>
                <a:gd name="T10" fmla="*/ 57 w 511"/>
                <a:gd name="T11" fmla="*/ 0 h 623"/>
                <a:gd name="T12" fmla="*/ 57 w 511"/>
                <a:gd name="T13" fmla="*/ 226 h 623"/>
                <a:gd name="T14" fmla="*/ 0 w 511"/>
                <a:gd name="T15" fmla="*/ 283 h 623"/>
                <a:gd name="T16" fmla="*/ 57 w 511"/>
                <a:gd name="T17" fmla="*/ 340 h 623"/>
                <a:gd name="T18" fmla="*/ 114 w 511"/>
                <a:gd name="T19" fmla="*/ 396 h 623"/>
                <a:gd name="T20" fmla="*/ 170 w 511"/>
                <a:gd name="T21" fmla="*/ 453 h 623"/>
                <a:gd name="T22" fmla="*/ 284 w 511"/>
                <a:gd name="T23" fmla="*/ 510 h 623"/>
                <a:gd name="T24" fmla="*/ 341 w 511"/>
                <a:gd name="T25" fmla="*/ 623 h 623"/>
                <a:gd name="T26" fmla="*/ 454 w 511"/>
                <a:gd name="T27" fmla="*/ 567 h 623"/>
                <a:gd name="T28" fmla="*/ 511 w 511"/>
                <a:gd name="T29" fmla="*/ 510 h 623"/>
                <a:gd name="T30" fmla="*/ 454 w 511"/>
                <a:gd name="T31" fmla="*/ 453 h 623"/>
                <a:gd name="T32" fmla="*/ 397 w 511"/>
                <a:gd name="T33" fmla="*/ 453 h 623"/>
                <a:gd name="T34" fmla="*/ 397 w 511"/>
                <a:gd name="T35" fmla="*/ 340 h 623"/>
                <a:gd name="T36" fmla="*/ 511 w 511"/>
                <a:gd name="T37" fmla="*/ 283 h 623"/>
                <a:gd name="T38" fmla="*/ 454 w 511"/>
                <a:gd name="T39" fmla="*/ 170 h 623"/>
                <a:gd name="T40" fmla="*/ 454 w 511"/>
                <a:gd name="T41" fmla="*/ 5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1" h="623">
                  <a:moveTo>
                    <a:pt x="454" y="56"/>
                  </a:moveTo>
                  <a:lnTo>
                    <a:pt x="341" y="56"/>
                  </a:lnTo>
                  <a:lnTo>
                    <a:pt x="341" y="170"/>
                  </a:lnTo>
                  <a:lnTo>
                    <a:pt x="170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57" y="340"/>
                  </a:lnTo>
                  <a:lnTo>
                    <a:pt x="114" y="396"/>
                  </a:lnTo>
                  <a:lnTo>
                    <a:pt x="170" y="453"/>
                  </a:lnTo>
                  <a:lnTo>
                    <a:pt x="284" y="510"/>
                  </a:lnTo>
                  <a:lnTo>
                    <a:pt x="341" y="623"/>
                  </a:lnTo>
                  <a:lnTo>
                    <a:pt x="454" y="567"/>
                  </a:lnTo>
                  <a:lnTo>
                    <a:pt x="511" y="510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40"/>
                  </a:lnTo>
                  <a:lnTo>
                    <a:pt x="511" y="283"/>
                  </a:lnTo>
                  <a:lnTo>
                    <a:pt x="454" y="170"/>
                  </a:lnTo>
                  <a:lnTo>
                    <a:pt x="454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48" name="Freeform 953"/>
            <p:cNvSpPr>
              <a:spLocks/>
            </p:cNvSpPr>
            <p:nvPr/>
          </p:nvSpPr>
          <p:spPr bwMode="auto">
            <a:xfrm>
              <a:off x="4372" y="4442"/>
              <a:ext cx="1078" cy="1020"/>
            </a:xfrm>
            <a:custGeom>
              <a:avLst/>
              <a:gdLst>
                <a:gd name="T0" fmla="*/ 737 w 1078"/>
                <a:gd name="T1" fmla="*/ 283 h 1020"/>
                <a:gd name="T2" fmla="*/ 624 w 1078"/>
                <a:gd name="T3" fmla="*/ 226 h 1020"/>
                <a:gd name="T4" fmla="*/ 567 w 1078"/>
                <a:gd name="T5" fmla="*/ 170 h 1020"/>
                <a:gd name="T6" fmla="*/ 567 w 1078"/>
                <a:gd name="T7" fmla="*/ 0 h 1020"/>
                <a:gd name="T8" fmla="*/ 454 w 1078"/>
                <a:gd name="T9" fmla="*/ 0 h 1020"/>
                <a:gd name="T10" fmla="*/ 340 w 1078"/>
                <a:gd name="T11" fmla="*/ 56 h 1020"/>
                <a:gd name="T12" fmla="*/ 340 w 1078"/>
                <a:gd name="T13" fmla="*/ 113 h 1020"/>
                <a:gd name="T14" fmla="*/ 227 w 1078"/>
                <a:gd name="T15" fmla="*/ 283 h 1020"/>
                <a:gd name="T16" fmla="*/ 227 w 1078"/>
                <a:gd name="T17" fmla="*/ 680 h 1020"/>
                <a:gd name="T18" fmla="*/ 0 w 1078"/>
                <a:gd name="T19" fmla="*/ 793 h 1020"/>
                <a:gd name="T20" fmla="*/ 0 w 1078"/>
                <a:gd name="T21" fmla="*/ 850 h 1020"/>
                <a:gd name="T22" fmla="*/ 114 w 1078"/>
                <a:gd name="T23" fmla="*/ 963 h 1020"/>
                <a:gd name="T24" fmla="*/ 170 w 1078"/>
                <a:gd name="T25" fmla="*/ 1020 h 1020"/>
                <a:gd name="T26" fmla="*/ 340 w 1078"/>
                <a:gd name="T27" fmla="*/ 907 h 1020"/>
                <a:gd name="T28" fmla="*/ 511 w 1078"/>
                <a:gd name="T29" fmla="*/ 793 h 1020"/>
                <a:gd name="T30" fmla="*/ 624 w 1078"/>
                <a:gd name="T31" fmla="*/ 737 h 1020"/>
                <a:gd name="T32" fmla="*/ 794 w 1078"/>
                <a:gd name="T33" fmla="*/ 737 h 1020"/>
                <a:gd name="T34" fmla="*/ 851 w 1078"/>
                <a:gd name="T35" fmla="*/ 680 h 1020"/>
                <a:gd name="T36" fmla="*/ 964 w 1078"/>
                <a:gd name="T37" fmla="*/ 737 h 1020"/>
                <a:gd name="T38" fmla="*/ 1078 w 1078"/>
                <a:gd name="T39" fmla="*/ 623 h 1020"/>
                <a:gd name="T40" fmla="*/ 1021 w 1078"/>
                <a:gd name="T41" fmla="*/ 510 h 1020"/>
                <a:gd name="T42" fmla="*/ 907 w 1078"/>
                <a:gd name="T43" fmla="*/ 453 h 1020"/>
                <a:gd name="T44" fmla="*/ 737 w 1078"/>
                <a:gd name="T45" fmla="*/ 28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78" h="1020">
                  <a:moveTo>
                    <a:pt x="737" y="283"/>
                  </a:moveTo>
                  <a:lnTo>
                    <a:pt x="624" y="226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227" y="283"/>
                  </a:lnTo>
                  <a:lnTo>
                    <a:pt x="227" y="680"/>
                  </a:lnTo>
                  <a:lnTo>
                    <a:pt x="0" y="793"/>
                  </a:lnTo>
                  <a:lnTo>
                    <a:pt x="0" y="850"/>
                  </a:lnTo>
                  <a:lnTo>
                    <a:pt x="114" y="963"/>
                  </a:lnTo>
                  <a:lnTo>
                    <a:pt x="170" y="1020"/>
                  </a:lnTo>
                  <a:lnTo>
                    <a:pt x="340" y="907"/>
                  </a:lnTo>
                  <a:lnTo>
                    <a:pt x="511" y="793"/>
                  </a:lnTo>
                  <a:lnTo>
                    <a:pt x="624" y="737"/>
                  </a:lnTo>
                  <a:lnTo>
                    <a:pt x="794" y="737"/>
                  </a:lnTo>
                  <a:lnTo>
                    <a:pt x="851" y="680"/>
                  </a:lnTo>
                  <a:lnTo>
                    <a:pt x="964" y="737"/>
                  </a:lnTo>
                  <a:lnTo>
                    <a:pt x="1078" y="623"/>
                  </a:lnTo>
                  <a:lnTo>
                    <a:pt x="1021" y="510"/>
                  </a:lnTo>
                  <a:lnTo>
                    <a:pt x="907" y="453"/>
                  </a:lnTo>
                  <a:lnTo>
                    <a:pt x="737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49" name="Freeform 954"/>
            <p:cNvSpPr>
              <a:spLocks/>
            </p:cNvSpPr>
            <p:nvPr/>
          </p:nvSpPr>
          <p:spPr bwMode="auto">
            <a:xfrm>
              <a:off x="4826" y="3988"/>
              <a:ext cx="453" cy="737"/>
            </a:xfrm>
            <a:custGeom>
              <a:avLst/>
              <a:gdLst>
                <a:gd name="T0" fmla="*/ 0 w 453"/>
                <a:gd name="T1" fmla="*/ 454 h 737"/>
                <a:gd name="T2" fmla="*/ 0 w 453"/>
                <a:gd name="T3" fmla="*/ 227 h 737"/>
                <a:gd name="T4" fmla="*/ 57 w 453"/>
                <a:gd name="T5" fmla="*/ 170 h 737"/>
                <a:gd name="T6" fmla="*/ 170 w 453"/>
                <a:gd name="T7" fmla="*/ 170 h 737"/>
                <a:gd name="T8" fmla="*/ 170 w 453"/>
                <a:gd name="T9" fmla="*/ 0 h 737"/>
                <a:gd name="T10" fmla="*/ 227 w 453"/>
                <a:gd name="T11" fmla="*/ 57 h 737"/>
                <a:gd name="T12" fmla="*/ 340 w 453"/>
                <a:gd name="T13" fmla="*/ 57 h 737"/>
                <a:gd name="T14" fmla="*/ 397 w 453"/>
                <a:gd name="T15" fmla="*/ 113 h 737"/>
                <a:gd name="T16" fmla="*/ 397 w 453"/>
                <a:gd name="T17" fmla="*/ 283 h 737"/>
                <a:gd name="T18" fmla="*/ 453 w 453"/>
                <a:gd name="T19" fmla="*/ 340 h 737"/>
                <a:gd name="T20" fmla="*/ 340 w 453"/>
                <a:gd name="T21" fmla="*/ 340 h 737"/>
                <a:gd name="T22" fmla="*/ 340 w 453"/>
                <a:gd name="T23" fmla="*/ 680 h 737"/>
                <a:gd name="T24" fmla="*/ 283 w 453"/>
                <a:gd name="T25" fmla="*/ 737 h 737"/>
                <a:gd name="T26" fmla="*/ 170 w 453"/>
                <a:gd name="T27" fmla="*/ 680 h 737"/>
                <a:gd name="T28" fmla="*/ 113 w 453"/>
                <a:gd name="T29" fmla="*/ 624 h 737"/>
                <a:gd name="T30" fmla="*/ 113 w 453"/>
                <a:gd name="T31" fmla="*/ 454 h 737"/>
                <a:gd name="T32" fmla="*/ 0 w 453"/>
                <a:gd name="T33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737">
                  <a:moveTo>
                    <a:pt x="0" y="454"/>
                  </a:moveTo>
                  <a:lnTo>
                    <a:pt x="0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97" y="113"/>
                  </a:lnTo>
                  <a:lnTo>
                    <a:pt x="397" y="28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680"/>
                  </a:lnTo>
                  <a:lnTo>
                    <a:pt x="283" y="737"/>
                  </a:lnTo>
                  <a:lnTo>
                    <a:pt x="170" y="680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50" name="Freeform 955"/>
            <p:cNvSpPr>
              <a:spLocks/>
            </p:cNvSpPr>
            <p:nvPr/>
          </p:nvSpPr>
          <p:spPr bwMode="auto">
            <a:xfrm>
              <a:off x="4656" y="4045"/>
              <a:ext cx="227" cy="453"/>
            </a:xfrm>
            <a:custGeom>
              <a:avLst/>
              <a:gdLst>
                <a:gd name="T0" fmla="*/ 227 w 227"/>
                <a:gd name="T1" fmla="*/ 113 h 453"/>
                <a:gd name="T2" fmla="*/ 170 w 227"/>
                <a:gd name="T3" fmla="*/ 0 h 453"/>
                <a:gd name="T4" fmla="*/ 113 w 227"/>
                <a:gd name="T5" fmla="*/ 56 h 453"/>
                <a:gd name="T6" fmla="*/ 56 w 227"/>
                <a:gd name="T7" fmla="*/ 113 h 453"/>
                <a:gd name="T8" fmla="*/ 0 w 227"/>
                <a:gd name="T9" fmla="*/ 113 h 453"/>
                <a:gd name="T10" fmla="*/ 0 w 227"/>
                <a:gd name="T11" fmla="*/ 170 h 453"/>
                <a:gd name="T12" fmla="*/ 56 w 227"/>
                <a:gd name="T13" fmla="*/ 226 h 453"/>
                <a:gd name="T14" fmla="*/ 0 w 227"/>
                <a:gd name="T15" fmla="*/ 283 h 453"/>
                <a:gd name="T16" fmla="*/ 0 w 227"/>
                <a:gd name="T17" fmla="*/ 397 h 453"/>
                <a:gd name="T18" fmla="*/ 56 w 227"/>
                <a:gd name="T19" fmla="*/ 453 h 453"/>
                <a:gd name="T20" fmla="*/ 170 w 227"/>
                <a:gd name="T21" fmla="*/ 397 h 453"/>
                <a:gd name="T22" fmla="*/ 170 w 227"/>
                <a:gd name="T23" fmla="*/ 170 h 453"/>
                <a:gd name="T24" fmla="*/ 227 w 227"/>
                <a:gd name="T25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453">
                  <a:moveTo>
                    <a:pt x="227" y="113"/>
                  </a:moveTo>
                  <a:lnTo>
                    <a:pt x="170" y="0"/>
                  </a:lnTo>
                  <a:lnTo>
                    <a:pt x="113" y="56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6" y="226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453"/>
                  </a:lnTo>
                  <a:lnTo>
                    <a:pt x="170" y="397"/>
                  </a:lnTo>
                  <a:lnTo>
                    <a:pt x="170" y="170"/>
                  </a:lnTo>
                  <a:lnTo>
                    <a:pt x="227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51" name="Freeform 956"/>
            <p:cNvSpPr>
              <a:spLocks/>
            </p:cNvSpPr>
            <p:nvPr/>
          </p:nvSpPr>
          <p:spPr bwMode="auto">
            <a:xfrm>
              <a:off x="4656" y="3534"/>
              <a:ext cx="340" cy="341"/>
            </a:xfrm>
            <a:custGeom>
              <a:avLst/>
              <a:gdLst>
                <a:gd name="T0" fmla="*/ 283 w 340"/>
                <a:gd name="T1" fmla="*/ 0 h 341"/>
                <a:gd name="T2" fmla="*/ 0 w 340"/>
                <a:gd name="T3" fmla="*/ 0 h 341"/>
                <a:gd name="T4" fmla="*/ 0 w 340"/>
                <a:gd name="T5" fmla="*/ 170 h 341"/>
                <a:gd name="T6" fmla="*/ 56 w 340"/>
                <a:gd name="T7" fmla="*/ 227 h 341"/>
                <a:gd name="T8" fmla="*/ 113 w 340"/>
                <a:gd name="T9" fmla="*/ 227 h 341"/>
                <a:gd name="T10" fmla="*/ 113 w 340"/>
                <a:gd name="T11" fmla="*/ 284 h 341"/>
                <a:gd name="T12" fmla="*/ 170 w 340"/>
                <a:gd name="T13" fmla="*/ 341 h 341"/>
                <a:gd name="T14" fmla="*/ 227 w 340"/>
                <a:gd name="T15" fmla="*/ 284 h 341"/>
                <a:gd name="T16" fmla="*/ 227 w 340"/>
                <a:gd name="T17" fmla="*/ 170 h 341"/>
                <a:gd name="T18" fmla="*/ 340 w 340"/>
                <a:gd name="T19" fmla="*/ 57 h 341"/>
                <a:gd name="T20" fmla="*/ 283 w 340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1">
                  <a:moveTo>
                    <a:pt x="283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341"/>
                  </a:lnTo>
                  <a:lnTo>
                    <a:pt x="227" y="284"/>
                  </a:lnTo>
                  <a:lnTo>
                    <a:pt x="227" y="170"/>
                  </a:lnTo>
                  <a:lnTo>
                    <a:pt x="340" y="5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52" name="Freeform 957"/>
            <p:cNvSpPr>
              <a:spLocks/>
            </p:cNvSpPr>
            <p:nvPr/>
          </p:nvSpPr>
          <p:spPr bwMode="auto">
            <a:xfrm>
              <a:off x="3692" y="2230"/>
              <a:ext cx="1304" cy="1361"/>
            </a:xfrm>
            <a:custGeom>
              <a:avLst/>
              <a:gdLst>
                <a:gd name="T0" fmla="*/ 624 w 1304"/>
                <a:gd name="T1" fmla="*/ 284 h 1361"/>
                <a:gd name="T2" fmla="*/ 737 w 1304"/>
                <a:gd name="T3" fmla="*/ 114 h 1361"/>
                <a:gd name="T4" fmla="*/ 907 w 1304"/>
                <a:gd name="T5" fmla="*/ 170 h 1361"/>
                <a:gd name="T6" fmla="*/ 964 w 1304"/>
                <a:gd name="T7" fmla="*/ 114 h 1361"/>
                <a:gd name="T8" fmla="*/ 1077 w 1304"/>
                <a:gd name="T9" fmla="*/ 57 h 1361"/>
                <a:gd name="T10" fmla="*/ 1134 w 1304"/>
                <a:gd name="T11" fmla="*/ 114 h 1361"/>
                <a:gd name="T12" fmla="*/ 1191 w 1304"/>
                <a:gd name="T13" fmla="*/ 454 h 1361"/>
                <a:gd name="T14" fmla="*/ 1304 w 1304"/>
                <a:gd name="T15" fmla="*/ 510 h 1361"/>
                <a:gd name="T16" fmla="*/ 1247 w 1304"/>
                <a:gd name="T17" fmla="*/ 624 h 1361"/>
                <a:gd name="T18" fmla="*/ 1134 w 1304"/>
                <a:gd name="T19" fmla="*/ 794 h 1361"/>
                <a:gd name="T20" fmla="*/ 1247 w 1304"/>
                <a:gd name="T21" fmla="*/ 1021 h 1361"/>
                <a:gd name="T22" fmla="*/ 1134 w 1304"/>
                <a:gd name="T23" fmla="*/ 1078 h 1361"/>
                <a:gd name="T24" fmla="*/ 1247 w 1304"/>
                <a:gd name="T25" fmla="*/ 1191 h 1361"/>
                <a:gd name="T26" fmla="*/ 1247 w 1304"/>
                <a:gd name="T27" fmla="*/ 1304 h 1361"/>
                <a:gd name="T28" fmla="*/ 794 w 1304"/>
                <a:gd name="T29" fmla="*/ 1361 h 1361"/>
                <a:gd name="T30" fmla="*/ 510 w 1304"/>
                <a:gd name="T31" fmla="*/ 1248 h 1361"/>
                <a:gd name="T32" fmla="*/ 170 w 1304"/>
                <a:gd name="T33" fmla="*/ 1191 h 1361"/>
                <a:gd name="T34" fmla="*/ 340 w 1304"/>
                <a:gd name="T35" fmla="*/ 1134 h 1361"/>
                <a:gd name="T36" fmla="*/ 227 w 1304"/>
                <a:gd name="T37" fmla="*/ 1021 h 1361"/>
                <a:gd name="T38" fmla="*/ 113 w 1304"/>
                <a:gd name="T39" fmla="*/ 964 h 1361"/>
                <a:gd name="T40" fmla="*/ 0 w 1304"/>
                <a:gd name="T41" fmla="*/ 907 h 1361"/>
                <a:gd name="T42" fmla="*/ 113 w 1304"/>
                <a:gd name="T43" fmla="*/ 851 h 1361"/>
                <a:gd name="T44" fmla="*/ 170 w 1304"/>
                <a:gd name="T45" fmla="*/ 737 h 1361"/>
                <a:gd name="T46" fmla="*/ 227 w 1304"/>
                <a:gd name="T47" fmla="*/ 851 h 1361"/>
                <a:gd name="T48" fmla="*/ 170 w 1304"/>
                <a:gd name="T49" fmla="*/ 907 h 1361"/>
                <a:gd name="T50" fmla="*/ 227 w 1304"/>
                <a:gd name="T51" fmla="*/ 964 h 1361"/>
                <a:gd name="T52" fmla="*/ 283 w 1304"/>
                <a:gd name="T53" fmla="*/ 907 h 1361"/>
                <a:gd name="T54" fmla="*/ 340 w 1304"/>
                <a:gd name="T55" fmla="*/ 737 h 1361"/>
                <a:gd name="T56" fmla="*/ 227 w 1304"/>
                <a:gd name="T57" fmla="*/ 681 h 1361"/>
                <a:gd name="T58" fmla="*/ 453 w 1304"/>
                <a:gd name="T59" fmla="*/ 567 h 1361"/>
                <a:gd name="T60" fmla="*/ 340 w 1304"/>
                <a:gd name="T61" fmla="*/ 567 h 1361"/>
                <a:gd name="T62" fmla="*/ 227 w 1304"/>
                <a:gd name="T63" fmla="*/ 567 h 1361"/>
                <a:gd name="T64" fmla="*/ 453 w 1304"/>
                <a:gd name="T65" fmla="*/ 397 h 1361"/>
                <a:gd name="T66" fmla="*/ 510 w 1304"/>
                <a:gd name="T67" fmla="*/ 28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1361">
                  <a:moveTo>
                    <a:pt x="510" y="284"/>
                  </a:moveTo>
                  <a:lnTo>
                    <a:pt x="624" y="284"/>
                  </a:lnTo>
                  <a:lnTo>
                    <a:pt x="680" y="170"/>
                  </a:lnTo>
                  <a:lnTo>
                    <a:pt x="737" y="114"/>
                  </a:lnTo>
                  <a:lnTo>
                    <a:pt x="794" y="227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4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134" y="340"/>
                  </a:lnTo>
                  <a:lnTo>
                    <a:pt x="1191" y="454"/>
                  </a:lnTo>
                  <a:lnTo>
                    <a:pt x="1304" y="340"/>
                  </a:lnTo>
                  <a:lnTo>
                    <a:pt x="1304" y="510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34" y="794"/>
                  </a:lnTo>
                  <a:lnTo>
                    <a:pt x="1134" y="964"/>
                  </a:lnTo>
                  <a:lnTo>
                    <a:pt x="1247" y="1021"/>
                  </a:lnTo>
                  <a:lnTo>
                    <a:pt x="1247" y="1078"/>
                  </a:lnTo>
                  <a:lnTo>
                    <a:pt x="1134" y="1078"/>
                  </a:lnTo>
                  <a:lnTo>
                    <a:pt x="1134" y="1134"/>
                  </a:lnTo>
                  <a:lnTo>
                    <a:pt x="1247" y="1191"/>
                  </a:lnTo>
                  <a:lnTo>
                    <a:pt x="1304" y="1248"/>
                  </a:lnTo>
                  <a:lnTo>
                    <a:pt x="1247" y="1304"/>
                  </a:lnTo>
                  <a:lnTo>
                    <a:pt x="964" y="1304"/>
                  </a:lnTo>
                  <a:lnTo>
                    <a:pt x="794" y="1361"/>
                  </a:lnTo>
                  <a:lnTo>
                    <a:pt x="680" y="1304"/>
                  </a:lnTo>
                  <a:lnTo>
                    <a:pt x="510" y="1248"/>
                  </a:lnTo>
                  <a:lnTo>
                    <a:pt x="397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340" y="1134"/>
                  </a:lnTo>
                  <a:lnTo>
                    <a:pt x="227" y="1078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56" y="794"/>
                  </a:lnTo>
                  <a:lnTo>
                    <a:pt x="170" y="737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907"/>
                  </a:lnTo>
                  <a:lnTo>
                    <a:pt x="113" y="964"/>
                  </a:lnTo>
                  <a:lnTo>
                    <a:pt x="227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283" y="624"/>
                  </a:lnTo>
                  <a:lnTo>
                    <a:pt x="340" y="567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340" y="454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510" y="2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53" name="Freeform 959"/>
            <p:cNvSpPr>
              <a:spLocks/>
            </p:cNvSpPr>
            <p:nvPr/>
          </p:nvSpPr>
          <p:spPr bwMode="auto">
            <a:xfrm>
              <a:off x="2614" y="4612"/>
              <a:ext cx="397" cy="283"/>
            </a:xfrm>
            <a:custGeom>
              <a:avLst/>
              <a:gdLst>
                <a:gd name="T0" fmla="*/ 284 w 397"/>
                <a:gd name="T1" fmla="*/ 0 h 283"/>
                <a:gd name="T2" fmla="*/ 0 w 397"/>
                <a:gd name="T3" fmla="*/ 170 h 283"/>
                <a:gd name="T4" fmla="*/ 0 w 397"/>
                <a:gd name="T5" fmla="*/ 226 h 283"/>
                <a:gd name="T6" fmla="*/ 114 w 397"/>
                <a:gd name="T7" fmla="*/ 170 h 283"/>
                <a:gd name="T8" fmla="*/ 171 w 397"/>
                <a:gd name="T9" fmla="*/ 170 h 283"/>
                <a:gd name="T10" fmla="*/ 114 w 397"/>
                <a:gd name="T11" fmla="*/ 226 h 283"/>
                <a:gd name="T12" fmla="*/ 171 w 397"/>
                <a:gd name="T13" fmla="*/ 283 h 283"/>
                <a:gd name="T14" fmla="*/ 397 w 397"/>
                <a:gd name="T15" fmla="*/ 113 h 283"/>
                <a:gd name="T16" fmla="*/ 284 w 39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7" h="283">
                  <a:moveTo>
                    <a:pt x="284" y="0"/>
                  </a:moveTo>
                  <a:lnTo>
                    <a:pt x="0" y="170"/>
                  </a:lnTo>
                  <a:lnTo>
                    <a:pt x="0" y="226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14" y="226"/>
                  </a:lnTo>
                  <a:lnTo>
                    <a:pt x="171" y="283"/>
                  </a:lnTo>
                  <a:lnTo>
                    <a:pt x="397" y="113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54" name="Freeform 961"/>
            <p:cNvSpPr>
              <a:spLocks/>
            </p:cNvSpPr>
            <p:nvPr/>
          </p:nvSpPr>
          <p:spPr bwMode="auto">
            <a:xfrm>
              <a:off x="3125" y="4725"/>
              <a:ext cx="794" cy="794"/>
            </a:xfrm>
            <a:custGeom>
              <a:avLst/>
              <a:gdLst>
                <a:gd name="T0" fmla="*/ 283 w 794"/>
                <a:gd name="T1" fmla="*/ 0 h 794"/>
                <a:gd name="T2" fmla="*/ 397 w 794"/>
                <a:gd name="T3" fmla="*/ 113 h 794"/>
                <a:gd name="T4" fmla="*/ 453 w 794"/>
                <a:gd name="T5" fmla="*/ 170 h 794"/>
                <a:gd name="T6" fmla="*/ 453 w 794"/>
                <a:gd name="T7" fmla="*/ 227 h 794"/>
                <a:gd name="T8" fmla="*/ 340 w 794"/>
                <a:gd name="T9" fmla="*/ 227 h 794"/>
                <a:gd name="T10" fmla="*/ 340 w 794"/>
                <a:gd name="T11" fmla="*/ 340 h 794"/>
                <a:gd name="T12" fmla="*/ 453 w 794"/>
                <a:gd name="T13" fmla="*/ 454 h 794"/>
                <a:gd name="T14" fmla="*/ 453 w 794"/>
                <a:gd name="T15" fmla="*/ 510 h 794"/>
                <a:gd name="T16" fmla="*/ 567 w 794"/>
                <a:gd name="T17" fmla="*/ 567 h 794"/>
                <a:gd name="T18" fmla="*/ 623 w 794"/>
                <a:gd name="T19" fmla="*/ 624 h 794"/>
                <a:gd name="T20" fmla="*/ 680 w 794"/>
                <a:gd name="T21" fmla="*/ 624 h 794"/>
                <a:gd name="T22" fmla="*/ 737 w 794"/>
                <a:gd name="T23" fmla="*/ 680 h 794"/>
                <a:gd name="T24" fmla="*/ 794 w 794"/>
                <a:gd name="T25" fmla="*/ 737 h 794"/>
                <a:gd name="T26" fmla="*/ 680 w 794"/>
                <a:gd name="T27" fmla="*/ 794 h 794"/>
                <a:gd name="T28" fmla="*/ 453 w 794"/>
                <a:gd name="T29" fmla="*/ 794 h 794"/>
                <a:gd name="T30" fmla="*/ 340 w 794"/>
                <a:gd name="T31" fmla="*/ 794 h 794"/>
                <a:gd name="T32" fmla="*/ 340 w 794"/>
                <a:gd name="T33" fmla="*/ 737 h 794"/>
                <a:gd name="T34" fmla="*/ 283 w 794"/>
                <a:gd name="T35" fmla="*/ 737 h 794"/>
                <a:gd name="T36" fmla="*/ 283 w 794"/>
                <a:gd name="T37" fmla="*/ 680 h 794"/>
                <a:gd name="T38" fmla="*/ 227 w 794"/>
                <a:gd name="T39" fmla="*/ 624 h 794"/>
                <a:gd name="T40" fmla="*/ 227 w 794"/>
                <a:gd name="T41" fmla="*/ 567 h 794"/>
                <a:gd name="T42" fmla="*/ 170 w 794"/>
                <a:gd name="T43" fmla="*/ 397 h 794"/>
                <a:gd name="T44" fmla="*/ 56 w 794"/>
                <a:gd name="T45" fmla="*/ 454 h 794"/>
                <a:gd name="T46" fmla="*/ 113 w 794"/>
                <a:gd name="T47" fmla="*/ 340 h 794"/>
                <a:gd name="T48" fmla="*/ 56 w 794"/>
                <a:gd name="T49" fmla="*/ 284 h 794"/>
                <a:gd name="T50" fmla="*/ 0 w 794"/>
                <a:gd name="T51" fmla="*/ 284 h 794"/>
                <a:gd name="T52" fmla="*/ 56 w 794"/>
                <a:gd name="T53" fmla="*/ 227 h 794"/>
                <a:gd name="T54" fmla="*/ 56 w 794"/>
                <a:gd name="T55" fmla="*/ 170 h 794"/>
                <a:gd name="T56" fmla="*/ 227 w 794"/>
                <a:gd name="T57" fmla="*/ 113 h 794"/>
                <a:gd name="T58" fmla="*/ 227 w 794"/>
                <a:gd name="T59" fmla="*/ 57 h 794"/>
                <a:gd name="T60" fmla="*/ 283 w 794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4" h="794">
                  <a:moveTo>
                    <a:pt x="283" y="0"/>
                  </a:moveTo>
                  <a:lnTo>
                    <a:pt x="397" y="113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3" y="454"/>
                  </a:lnTo>
                  <a:lnTo>
                    <a:pt x="453" y="510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680" y="624"/>
                  </a:lnTo>
                  <a:lnTo>
                    <a:pt x="737" y="680"/>
                  </a:lnTo>
                  <a:lnTo>
                    <a:pt x="794" y="737"/>
                  </a:lnTo>
                  <a:lnTo>
                    <a:pt x="680" y="794"/>
                  </a:lnTo>
                  <a:lnTo>
                    <a:pt x="453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80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70" y="397"/>
                  </a:lnTo>
                  <a:lnTo>
                    <a:pt x="56" y="454"/>
                  </a:lnTo>
                  <a:lnTo>
                    <a:pt x="113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55" name="Freeform 962"/>
            <p:cNvSpPr>
              <a:spLocks/>
            </p:cNvSpPr>
            <p:nvPr/>
          </p:nvSpPr>
          <p:spPr bwMode="auto">
            <a:xfrm>
              <a:off x="3408" y="4498"/>
              <a:ext cx="681" cy="964"/>
            </a:xfrm>
            <a:custGeom>
              <a:avLst/>
              <a:gdLst>
                <a:gd name="T0" fmla="*/ 0 w 681"/>
                <a:gd name="T1" fmla="*/ 227 h 964"/>
                <a:gd name="T2" fmla="*/ 57 w 681"/>
                <a:gd name="T3" fmla="*/ 170 h 964"/>
                <a:gd name="T4" fmla="*/ 0 w 681"/>
                <a:gd name="T5" fmla="*/ 170 h 964"/>
                <a:gd name="T6" fmla="*/ 57 w 681"/>
                <a:gd name="T7" fmla="*/ 0 h 964"/>
                <a:gd name="T8" fmla="*/ 114 w 681"/>
                <a:gd name="T9" fmla="*/ 57 h 964"/>
                <a:gd name="T10" fmla="*/ 114 w 681"/>
                <a:gd name="T11" fmla="*/ 114 h 964"/>
                <a:gd name="T12" fmla="*/ 170 w 681"/>
                <a:gd name="T13" fmla="*/ 114 h 964"/>
                <a:gd name="T14" fmla="*/ 170 w 681"/>
                <a:gd name="T15" fmla="*/ 57 h 964"/>
                <a:gd name="T16" fmla="*/ 340 w 681"/>
                <a:gd name="T17" fmla="*/ 170 h 964"/>
                <a:gd name="T18" fmla="*/ 340 w 681"/>
                <a:gd name="T19" fmla="*/ 284 h 964"/>
                <a:gd name="T20" fmla="*/ 397 w 681"/>
                <a:gd name="T21" fmla="*/ 397 h 964"/>
                <a:gd name="T22" fmla="*/ 511 w 681"/>
                <a:gd name="T23" fmla="*/ 397 h 964"/>
                <a:gd name="T24" fmla="*/ 454 w 681"/>
                <a:gd name="T25" fmla="*/ 511 h 964"/>
                <a:gd name="T26" fmla="*/ 511 w 681"/>
                <a:gd name="T27" fmla="*/ 567 h 964"/>
                <a:gd name="T28" fmla="*/ 624 w 681"/>
                <a:gd name="T29" fmla="*/ 681 h 964"/>
                <a:gd name="T30" fmla="*/ 681 w 681"/>
                <a:gd name="T31" fmla="*/ 907 h 964"/>
                <a:gd name="T32" fmla="*/ 567 w 681"/>
                <a:gd name="T33" fmla="*/ 964 h 964"/>
                <a:gd name="T34" fmla="*/ 511 w 681"/>
                <a:gd name="T35" fmla="*/ 964 h 964"/>
                <a:gd name="T36" fmla="*/ 397 w 681"/>
                <a:gd name="T37" fmla="*/ 851 h 964"/>
                <a:gd name="T38" fmla="*/ 340 w 681"/>
                <a:gd name="T39" fmla="*/ 851 h 964"/>
                <a:gd name="T40" fmla="*/ 340 w 681"/>
                <a:gd name="T41" fmla="*/ 624 h 964"/>
                <a:gd name="T42" fmla="*/ 284 w 681"/>
                <a:gd name="T43" fmla="*/ 454 h 964"/>
                <a:gd name="T44" fmla="*/ 170 w 681"/>
                <a:gd name="T45" fmla="*/ 397 h 964"/>
                <a:gd name="T46" fmla="*/ 0 w 681"/>
                <a:gd name="T47" fmla="*/ 22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1" h="964">
                  <a:moveTo>
                    <a:pt x="0" y="227"/>
                  </a:moveTo>
                  <a:lnTo>
                    <a:pt x="57" y="170"/>
                  </a:lnTo>
                  <a:lnTo>
                    <a:pt x="0" y="170"/>
                  </a:lnTo>
                  <a:lnTo>
                    <a:pt x="57" y="0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340" y="170"/>
                  </a:lnTo>
                  <a:lnTo>
                    <a:pt x="340" y="284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454" y="511"/>
                  </a:lnTo>
                  <a:lnTo>
                    <a:pt x="511" y="567"/>
                  </a:lnTo>
                  <a:lnTo>
                    <a:pt x="624" y="681"/>
                  </a:lnTo>
                  <a:lnTo>
                    <a:pt x="681" y="907"/>
                  </a:lnTo>
                  <a:lnTo>
                    <a:pt x="567" y="964"/>
                  </a:lnTo>
                  <a:lnTo>
                    <a:pt x="511" y="964"/>
                  </a:lnTo>
                  <a:lnTo>
                    <a:pt x="397" y="851"/>
                  </a:lnTo>
                  <a:lnTo>
                    <a:pt x="340" y="851"/>
                  </a:lnTo>
                  <a:lnTo>
                    <a:pt x="340" y="624"/>
                  </a:lnTo>
                  <a:lnTo>
                    <a:pt x="284" y="454"/>
                  </a:lnTo>
                  <a:lnTo>
                    <a:pt x="170" y="39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56" name="Freeform 963"/>
            <p:cNvSpPr>
              <a:spLocks/>
            </p:cNvSpPr>
            <p:nvPr/>
          </p:nvSpPr>
          <p:spPr bwMode="auto">
            <a:xfrm>
              <a:off x="3522" y="4271"/>
              <a:ext cx="737" cy="1134"/>
            </a:xfrm>
            <a:custGeom>
              <a:avLst/>
              <a:gdLst>
                <a:gd name="T0" fmla="*/ 567 w 737"/>
                <a:gd name="T1" fmla="*/ 1134 h 1134"/>
                <a:gd name="T2" fmla="*/ 680 w 737"/>
                <a:gd name="T3" fmla="*/ 1134 h 1134"/>
                <a:gd name="T4" fmla="*/ 680 w 737"/>
                <a:gd name="T5" fmla="*/ 964 h 1134"/>
                <a:gd name="T6" fmla="*/ 737 w 737"/>
                <a:gd name="T7" fmla="*/ 908 h 1134"/>
                <a:gd name="T8" fmla="*/ 623 w 737"/>
                <a:gd name="T9" fmla="*/ 794 h 1134"/>
                <a:gd name="T10" fmla="*/ 680 w 737"/>
                <a:gd name="T11" fmla="*/ 681 h 1134"/>
                <a:gd name="T12" fmla="*/ 623 w 737"/>
                <a:gd name="T13" fmla="*/ 567 h 1134"/>
                <a:gd name="T14" fmla="*/ 567 w 737"/>
                <a:gd name="T15" fmla="*/ 397 h 1134"/>
                <a:gd name="T16" fmla="*/ 567 w 737"/>
                <a:gd name="T17" fmla="*/ 284 h 1134"/>
                <a:gd name="T18" fmla="*/ 510 w 737"/>
                <a:gd name="T19" fmla="*/ 227 h 1134"/>
                <a:gd name="T20" fmla="*/ 283 w 737"/>
                <a:gd name="T21" fmla="*/ 114 h 1134"/>
                <a:gd name="T22" fmla="*/ 170 w 737"/>
                <a:gd name="T23" fmla="*/ 0 h 1134"/>
                <a:gd name="T24" fmla="*/ 170 w 737"/>
                <a:gd name="T25" fmla="*/ 114 h 1134"/>
                <a:gd name="T26" fmla="*/ 170 w 737"/>
                <a:gd name="T27" fmla="*/ 171 h 1134"/>
                <a:gd name="T28" fmla="*/ 113 w 737"/>
                <a:gd name="T29" fmla="*/ 171 h 1134"/>
                <a:gd name="T30" fmla="*/ 0 w 737"/>
                <a:gd name="T31" fmla="*/ 171 h 1134"/>
                <a:gd name="T32" fmla="*/ 56 w 737"/>
                <a:gd name="T33" fmla="*/ 284 h 1134"/>
                <a:gd name="T34" fmla="*/ 226 w 737"/>
                <a:gd name="T35" fmla="*/ 397 h 1134"/>
                <a:gd name="T36" fmla="*/ 226 w 737"/>
                <a:gd name="T37" fmla="*/ 511 h 1134"/>
                <a:gd name="T38" fmla="*/ 283 w 737"/>
                <a:gd name="T39" fmla="*/ 624 h 1134"/>
                <a:gd name="T40" fmla="*/ 397 w 737"/>
                <a:gd name="T41" fmla="*/ 624 h 1134"/>
                <a:gd name="T42" fmla="*/ 340 w 737"/>
                <a:gd name="T43" fmla="*/ 738 h 1134"/>
                <a:gd name="T44" fmla="*/ 510 w 737"/>
                <a:gd name="T45" fmla="*/ 908 h 1134"/>
                <a:gd name="T46" fmla="*/ 567 w 737"/>
                <a:gd name="T4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7" h="1134">
                  <a:moveTo>
                    <a:pt x="567" y="1134"/>
                  </a:moveTo>
                  <a:lnTo>
                    <a:pt x="680" y="1134"/>
                  </a:lnTo>
                  <a:lnTo>
                    <a:pt x="680" y="964"/>
                  </a:lnTo>
                  <a:lnTo>
                    <a:pt x="737" y="908"/>
                  </a:lnTo>
                  <a:lnTo>
                    <a:pt x="623" y="794"/>
                  </a:lnTo>
                  <a:lnTo>
                    <a:pt x="680" y="681"/>
                  </a:lnTo>
                  <a:lnTo>
                    <a:pt x="623" y="567"/>
                  </a:lnTo>
                  <a:lnTo>
                    <a:pt x="567" y="397"/>
                  </a:lnTo>
                  <a:lnTo>
                    <a:pt x="567" y="284"/>
                  </a:lnTo>
                  <a:lnTo>
                    <a:pt x="510" y="227"/>
                  </a:lnTo>
                  <a:lnTo>
                    <a:pt x="283" y="114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170" y="171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56" y="284"/>
                  </a:lnTo>
                  <a:lnTo>
                    <a:pt x="226" y="397"/>
                  </a:lnTo>
                  <a:lnTo>
                    <a:pt x="226" y="511"/>
                  </a:lnTo>
                  <a:lnTo>
                    <a:pt x="283" y="624"/>
                  </a:lnTo>
                  <a:lnTo>
                    <a:pt x="397" y="624"/>
                  </a:lnTo>
                  <a:lnTo>
                    <a:pt x="340" y="738"/>
                  </a:lnTo>
                  <a:lnTo>
                    <a:pt x="510" y="908"/>
                  </a:lnTo>
                  <a:lnTo>
                    <a:pt x="567" y="11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57" name="Freeform 964"/>
            <p:cNvSpPr>
              <a:spLocks/>
            </p:cNvSpPr>
            <p:nvPr/>
          </p:nvSpPr>
          <p:spPr bwMode="auto">
            <a:xfrm>
              <a:off x="3692" y="4215"/>
              <a:ext cx="283" cy="227"/>
            </a:xfrm>
            <a:custGeom>
              <a:avLst/>
              <a:gdLst>
                <a:gd name="T0" fmla="*/ 0 w 283"/>
                <a:gd name="T1" fmla="*/ 56 h 227"/>
                <a:gd name="T2" fmla="*/ 0 w 283"/>
                <a:gd name="T3" fmla="*/ 0 h 227"/>
                <a:gd name="T4" fmla="*/ 178 w 283"/>
                <a:gd name="T5" fmla="*/ 110 h 227"/>
                <a:gd name="T6" fmla="*/ 283 w 283"/>
                <a:gd name="T7" fmla="*/ 170 h 227"/>
                <a:gd name="T8" fmla="*/ 227 w 283"/>
                <a:gd name="T9" fmla="*/ 227 h 227"/>
                <a:gd name="T10" fmla="*/ 113 w 283"/>
                <a:gd name="T11" fmla="*/ 170 h 227"/>
                <a:gd name="T12" fmla="*/ 0 w 283"/>
                <a:gd name="T13" fmla="*/ 5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227">
                  <a:moveTo>
                    <a:pt x="0" y="56"/>
                  </a:moveTo>
                  <a:lnTo>
                    <a:pt x="0" y="0"/>
                  </a:lnTo>
                  <a:lnTo>
                    <a:pt x="178" y="110"/>
                  </a:lnTo>
                  <a:lnTo>
                    <a:pt x="283" y="170"/>
                  </a:lnTo>
                  <a:lnTo>
                    <a:pt x="227" y="227"/>
                  </a:lnTo>
                  <a:lnTo>
                    <a:pt x="113" y="17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58" name="Freeform 965"/>
            <p:cNvSpPr>
              <a:spLocks/>
            </p:cNvSpPr>
            <p:nvPr/>
          </p:nvSpPr>
          <p:spPr bwMode="auto">
            <a:xfrm>
              <a:off x="3919" y="4158"/>
              <a:ext cx="680" cy="1247"/>
            </a:xfrm>
            <a:custGeom>
              <a:avLst/>
              <a:gdLst>
                <a:gd name="T0" fmla="*/ 283 w 680"/>
                <a:gd name="T1" fmla="*/ 1247 h 1247"/>
                <a:gd name="T2" fmla="*/ 397 w 680"/>
                <a:gd name="T3" fmla="*/ 1191 h 1247"/>
                <a:gd name="T4" fmla="*/ 453 w 680"/>
                <a:gd name="T5" fmla="*/ 1134 h 1247"/>
                <a:gd name="T6" fmla="*/ 453 w 680"/>
                <a:gd name="T7" fmla="*/ 1077 h 1247"/>
                <a:gd name="T8" fmla="*/ 680 w 680"/>
                <a:gd name="T9" fmla="*/ 964 h 1247"/>
                <a:gd name="T10" fmla="*/ 680 w 680"/>
                <a:gd name="T11" fmla="*/ 624 h 1247"/>
                <a:gd name="T12" fmla="*/ 510 w 680"/>
                <a:gd name="T13" fmla="*/ 567 h 1247"/>
                <a:gd name="T14" fmla="*/ 510 w 680"/>
                <a:gd name="T15" fmla="*/ 454 h 1247"/>
                <a:gd name="T16" fmla="*/ 397 w 680"/>
                <a:gd name="T17" fmla="*/ 340 h 1247"/>
                <a:gd name="T18" fmla="*/ 340 w 680"/>
                <a:gd name="T19" fmla="*/ 227 h 1247"/>
                <a:gd name="T20" fmla="*/ 340 w 680"/>
                <a:gd name="T21" fmla="*/ 113 h 1247"/>
                <a:gd name="T22" fmla="*/ 283 w 680"/>
                <a:gd name="T23" fmla="*/ 0 h 1247"/>
                <a:gd name="T24" fmla="*/ 226 w 680"/>
                <a:gd name="T25" fmla="*/ 0 h 1247"/>
                <a:gd name="T26" fmla="*/ 113 w 680"/>
                <a:gd name="T27" fmla="*/ 57 h 1247"/>
                <a:gd name="T28" fmla="*/ 56 w 680"/>
                <a:gd name="T29" fmla="*/ 113 h 1247"/>
                <a:gd name="T30" fmla="*/ 113 w 680"/>
                <a:gd name="T31" fmla="*/ 170 h 1247"/>
                <a:gd name="T32" fmla="*/ 56 w 680"/>
                <a:gd name="T33" fmla="*/ 227 h 1247"/>
                <a:gd name="T34" fmla="*/ 0 w 680"/>
                <a:gd name="T35" fmla="*/ 284 h 1247"/>
                <a:gd name="T36" fmla="*/ 113 w 680"/>
                <a:gd name="T37" fmla="*/ 340 h 1247"/>
                <a:gd name="T38" fmla="*/ 170 w 680"/>
                <a:gd name="T39" fmla="*/ 397 h 1247"/>
                <a:gd name="T40" fmla="*/ 170 w 680"/>
                <a:gd name="T41" fmla="*/ 510 h 1247"/>
                <a:gd name="T42" fmla="*/ 227 w 680"/>
                <a:gd name="T43" fmla="*/ 683 h 1247"/>
                <a:gd name="T44" fmla="*/ 283 w 680"/>
                <a:gd name="T45" fmla="*/ 794 h 1247"/>
                <a:gd name="T46" fmla="*/ 226 w 680"/>
                <a:gd name="T47" fmla="*/ 907 h 1247"/>
                <a:gd name="T48" fmla="*/ 340 w 680"/>
                <a:gd name="T49" fmla="*/ 1021 h 1247"/>
                <a:gd name="T50" fmla="*/ 283 w 680"/>
                <a:gd name="T51" fmla="*/ 1077 h 1247"/>
                <a:gd name="T52" fmla="*/ 283 w 680"/>
                <a:gd name="T5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1247">
                  <a:moveTo>
                    <a:pt x="283" y="1247"/>
                  </a:moveTo>
                  <a:lnTo>
                    <a:pt x="397" y="1191"/>
                  </a:lnTo>
                  <a:lnTo>
                    <a:pt x="453" y="1134"/>
                  </a:lnTo>
                  <a:lnTo>
                    <a:pt x="453" y="1077"/>
                  </a:lnTo>
                  <a:lnTo>
                    <a:pt x="680" y="964"/>
                  </a:lnTo>
                  <a:lnTo>
                    <a:pt x="680" y="624"/>
                  </a:lnTo>
                  <a:lnTo>
                    <a:pt x="510" y="567"/>
                  </a:lnTo>
                  <a:lnTo>
                    <a:pt x="510" y="454"/>
                  </a:lnTo>
                  <a:lnTo>
                    <a:pt x="397" y="340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113" y="57"/>
                  </a:lnTo>
                  <a:lnTo>
                    <a:pt x="56" y="113"/>
                  </a:lnTo>
                  <a:lnTo>
                    <a:pt x="113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113" y="340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27" y="683"/>
                  </a:lnTo>
                  <a:lnTo>
                    <a:pt x="283" y="794"/>
                  </a:lnTo>
                  <a:lnTo>
                    <a:pt x="226" y="907"/>
                  </a:lnTo>
                  <a:lnTo>
                    <a:pt x="340" y="1021"/>
                  </a:lnTo>
                  <a:lnTo>
                    <a:pt x="283" y="1077"/>
                  </a:lnTo>
                  <a:lnTo>
                    <a:pt x="283" y="124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59" name="Freeform 966"/>
            <p:cNvSpPr>
              <a:spLocks/>
            </p:cNvSpPr>
            <p:nvPr/>
          </p:nvSpPr>
          <p:spPr bwMode="auto">
            <a:xfrm>
              <a:off x="3635" y="4045"/>
              <a:ext cx="510" cy="340"/>
            </a:xfrm>
            <a:custGeom>
              <a:avLst/>
              <a:gdLst>
                <a:gd name="T0" fmla="*/ 113 w 510"/>
                <a:gd name="T1" fmla="*/ 0 h 340"/>
                <a:gd name="T2" fmla="*/ 0 w 510"/>
                <a:gd name="T3" fmla="*/ 113 h 340"/>
                <a:gd name="T4" fmla="*/ 113 w 510"/>
                <a:gd name="T5" fmla="*/ 170 h 340"/>
                <a:gd name="T6" fmla="*/ 57 w 510"/>
                <a:gd name="T7" fmla="*/ 170 h 340"/>
                <a:gd name="T8" fmla="*/ 340 w 510"/>
                <a:gd name="T9" fmla="*/ 340 h 340"/>
                <a:gd name="T10" fmla="*/ 397 w 510"/>
                <a:gd name="T11" fmla="*/ 283 h 340"/>
                <a:gd name="T12" fmla="*/ 340 w 510"/>
                <a:gd name="T13" fmla="*/ 226 h 340"/>
                <a:gd name="T14" fmla="*/ 397 w 510"/>
                <a:gd name="T15" fmla="*/ 170 h 340"/>
                <a:gd name="T16" fmla="*/ 510 w 510"/>
                <a:gd name="T17" fmla="*/ 113 h 340"/>
                <a:gd name="T18" fmla="*/ 284 w 510"/>
                <a:gd name="T19" fmla="*/ 56 h 340"/>
                <a:gd name="T20" fmla="*/ 284 w 510"/>
                <a:gd name="T21" fmla="*/ 113 h 340"/>
                <a:gd name="T22" fmla="*/ 113 w 510"/>
                <a:gd name="T23" fmla="*/ 113 h 340"/>
                <a:gd name="T24" fmla="*/ 113 w 510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0" h="340">
                  <a:moveTo>
                    <a:pt x="113" y="0"/>
                  </a:moveTo>
                  <a:lnTo>
                    <a:pt x="0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340" y="340"/>
                  </a:lnTo>
                  <a:lnTo>
                    <a:pt x="397" y="283"/>
                  </a:lnTo>
                  <a:lnTo>
                    <a:pt x="340" y="226"/>
                  </a:lnTo>
                  <a:lnTo>
                    <a:pt x="397" y="170"/>
                  </a:lnTo>
                  <a:lnTo>
                    <a:pt x="510" y="113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60" name="Freeform 967"/>
            <p:cNvSpPr>
              <a:spLocks/>
            </p:cNvSpPr>
            <p:nvPr/>
          </p:nvSpPr>
          <p:spPr bwMode="auto">
            <a:xfrm>
              <a:off x="3805" y="4045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56 h 56"/>
                <a:gd name="T4" fmla="*/ 57 w 57"/>
                <a:gd name="T5" fmla="*/ 56 h 56"/>
                <a:gd name="T6" fmla="*/ 57 w 57"/>
                <a:gd name="T7" fmla="*/ 0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61" name="Freeform 968"/>
            <p:cNvSpPr>
              <a:spLocks/>
            </p:cNvSpPr>
            <p:nvPr/>
          </p:nvSpPr>
          <p:spPr bwMode="auto">
            <a:xfrm>
              <a:off x="3862" y="3875"/>
              <a:ext cx="340" cy="283"/>
            </a:xfrm>
            <a:custGeom>
              <a:avLst/>
              <a:gdLst>
                <a:gd name="T0" fmla="*/ 57 w 340"/>
                <a:gd name="T1" fmla="*/ 0 h 283"/>
                <a:gd name="T2" fmla="*/ 0 w 340"/>
                <a:gd name="T3" fmla="*/ 113 h 283"/>
                <a:gd name="T4" fmla="*/ 57 w 340"/>
                <a:gd name="T5" fmla="*/ 226 h 283"/>
                <a:gd name="T6" fmla="*/ 283 w 340"/>
                <a:gd name="T7" fmla="*/ 283 h 283"/>
                <a:gd name="T8" fmla="*/ 340 w 340"/>
                <a:gd name="T9" fmla="*/ 283 h 283"/>
                <a:gd name="T10" fmla="*/ 340 w 340"/>
                <a:gd name="T11" fmla="*/ 226 h 283"/>
                <a:gd name="T12" fmla="*/ 283 w 340"/>
                <a:gd name="T13" fmla="*/ 170 h 283"/>
                <a:gd name="T14" fmla="*/ 283 w 340"/>
                <a:gd name="T15" fmla="*/ 113 h 283"/>
                <a:gd name="T16" fmla="*/ 170 w 340"/>
                <a:gd name="T17" fmla="*/ 56 h 283"/>
                <a:gd name="T18" fmla="*/ 113 w 340"/>
                <a:gd name="T19" fmla="*/ 113 h 283"/>
                <a:gd name="T20" fmla="*/ 113 w 340"/>
                <a:gd name="T21" fmla="*/ 56 h 283"/>
                <a:gd name="T22" fmla="*/ 57 w 340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283">
                  <a:moveTo>
                    <a:pt x="57" y="0"/>
                  </a:moveTo>
                  <a:lnTo>
                    <a:pt x="0" y="113"/>
                  </a:lnTo>
                  <a:lnTo>
                    <a:pt x="57" y="226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170" y="56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62" name="Freeform 969"/>
            <p:cNvSpPr>
              <a:spLocks/>
            </p:cNvSpPr>
            <p:nvPr/>
          </p:nvSpPr>
          <p:spPr bwMode="auto">
            <a:xfrm>
              <a:off x="3862" y="3478"/>
              <a:ext cx="1134" cy="1304"/>
            </a:xfrm>
            <a:custGeom>
              <a:avLst/>
              <a:gdLst>
                <a:gd name="T0" fmla="*/ 340 w 1134"/>
                <a:gd name="T1" fmla="*/ 0 h 1304"/>
                <a:gd name="T2" fmla="*/ 227 w 1134"/>
                <a:gd name="T3" fmla="*/ 0 h 1304"/>
                <a:gd name="T4" fmla="*/ 283 w 1134"/>
                <a:gd name="T5" fmla="*/ 56 h 1304"/>
                <a:gd name="T6" fmla="*/ 113 w 1134"/>
                <a:gd name="T7" fmla="*/ 0 h 1304"/>
                <a:gd name="T8" fmla="*/ 170 w 1134"/>
                <a:gd name="T9" fmla="*/ 113 h 1304"/>
                <a:gd name="T10" fmla="*/ 397 w 1134"/>
                <a:gd name="T11" fmla="*/ 113 h 1304"/>
                <a:gd name="T12" fmla="*/ 283 w 1134"/>
                <a:gd name="T13" fmla="*/ 170 h 1304"/>
                <a:gd name="T14" fmla="*/ 283 w 1134"/>
                <a:gd name="T15" fmla="*/ 283 h 1304"/>
                <a:gd name="T16" fmla="*/ 227 w 1134"/>
                <a:gd name="T17" fmla="*/ 170 h 1304"/>
                <a:gd name="T18" fmla="*/ 170 w 1134"/>
                <a:gd name="T19" fmla="*/ 170 h 1304"/>
                <a:gd name="T20" fmla="*/ 170 w 1134"/>
                <a:gd name="T21" fmla="*/ 226 h 1304"/>
                <a:gd name="T22" fmla="*/ 113 w 1134"/>
                <a:gd name="T23" fmla="*/ 226 h 1304"/>
                <a:gd name="T24" fmla="*/ 57 w 1134"/>
                <a:gd name="T25" fmla="*/ 56 h 1304"/>
                <a:gd name="T26" fmla="*/ 0 w 1134"/>
                <a:gd name="T27" fmla="*/ 56 h 1304"/>
                <a:gd name="T28" fmla="*/ 57 w 1134"/>
                <a:gd name="T29" fmla="*/ 340 h 1304"/>
                <a:gd name="T30" fmla="*/ 227 w 1134"/>
                <a:gd name="T31" fmla="*/ 340 h 1304"/>
                <a:gd name="T32" fmla="*/ 170 w 1134"/>
                <a:gd name="T33" fmla="*/ 397 h 1304"/>
                <a:gd name="T34" fmla="*/ 113 w 1134"/>
                <a:gd name="T35" fmla="*/ 510 h 1304"/>
                <a:gd name="T36" fmla="*/ 170 w 1134"/>
                <a:gd name="T37" fmla="*/ 453 h 1304"/>
                <a:gd name="T38" fmla="*/ 283 w 1134"/>
                <a:gd name="T39" fmla="*/ 510 h 1304"/>
                <a:gd name="T40" fmla="*/ 283 w 1134"/>
                <a:gd name="T41" fmla="*/ 567 h 1304"/>
                <a:gd name="T42" fmla="*/ 340 w 1134"/>
                <a:gd name="T43" fmla="*/ 623 h 1304"/>
                <a:gd name="T44" fmla="*/ 340 w 1134"/>
                <a:gd name="T45" fmla="*/ 680 h 1304"/>
                <a:gd name="T46" fmla="*/ 397 w 1134"/>
                <a:gd name="T47" fmla="*/ 793 h 1304"/>
                <a:gd name="T48" fmla="*/ 397 w 1134"/>
                <a:gd name="T49" fmla="*/ 907 h 1304"/>
                <a:gd name="T50" fmla="*/ 454 w 1134"/>
                <a:gd name="T51" fmla="*/ 1020 h 1304"/>
                <a:gd name="T52" fmla="*/ 567 w 1134"/>
                <a:gd name="T53" fmla="*/ 1134 h 1304"/>
                <a:gd name="T54" fmla="*/ 567 w 1134"/>
                <a:gd name="T55" fmla="*/ 1247 h 1304"/>
                <a:gd name="T56" fmla="*/ 737 w 1134"/>
                <a:gd name="T57" fmla="*/ 1304 h 1304"/>
                <a:gd name="T58" fmla="*/ 737 w 1134"/>
                <a:gd name="T59" fmla="*/ 1247 h 1304"/>
                <a:gd name="T60" fmla="*/ 850 w 1134"/>
                <a:gd name="T61" fmla="*/ 1077 h 1304"/>
                <a:gd name="T62" fmla="*/ 850 w 1134"/>
                <a:gd name="T63" fmla="*/ 1020 h 1304"/>
                <a:gd name="T64" fmla="*/ 794 w 1134"/>
                <a:gd name="T65" fmla="*/ 964 h 1304"/>
                <a:gd name="T66" fmla="*/ 794 w 1134"/>
                <a:gd name="T67" fmla="*/ 850 h 1304"/>
                <a:gd name="T68" fmla="*/ 850 w 1134"/>
                <a:gd name="T69" fmla="*/ 793 h 1304"/>
                <a:gd name="T70" fmla="*/ 794 w 1134"/>
                <a:gd name="T71" fmla="*/ 737 h 1304"/>
                <a:gd name="T72" fmla="*/ 794 w 1134"/>
                <a:gd name="T73" fmla="*/ 680 h 1304"/>
                <a:gd name="T74" fmla="*/ 850 w 1134"/>
                <a:gd name="T75" fmla="*/ 680 h 1304"/>
                <a:gd name="T76" fmla="*/ 964 w 1134"/>
                <a:gd name="T77" fmla="*/ 567 h 1304"/>
                <a:gd name="T78" fmla="*/ 1021 w 1134"/>
                <a:gd name="T79" fmla="*/ 680 h 1304"/>
                <a:gd name="T80" fmla="*/ 1134 w 1134"/>
                <a:gd name="T81" fmla="*/ 680 h 1304"/>
                <a:gd name="T82" fmla="*/ 1134 w 1134"/>
                <a:gd name="T83" fmla="*/ 510 h 1304"/>
                <a:gd name="T84" fmla="*/ 1021 w 1134"/>
                <a:gd name="T85" fmla="*/ 340 h 1304"/>
                <a:gd name="T86" fmla="*/ 964 w 1134"/>
                <a:gd name="T87" fmla="*/ 397 h 1304"/>
                <a:gd name="T88" fmla="*/ 907 w 1134"/>
                <a:gd name="T89" fmla="*/ 340 h 1304"/>
                <a:gd name="T90" fmla="*/ 907 w 1134"/>
                <a:gd name="T91" fmla="*/ 283 h 1304"/>
                <a:gd name="T92" fmla="*/ 850 w 1134"/>
                <a:gd name="T93" fmla="*/ 283 h 1304"/>
                <a:gd name="T94" fmla="*/ 794 w 1134"/>
                <a:gd name="T95" fmla="*/ 226 h 1304"/>
                <a:gd name="T96" fmla="*/ 794 w 1134"/>
                <a:gd name="T97" fmla="*/ 56 h 1304"/>
                <a:gd name="T98" fmla="*/ 624 w 1134"/>
                <a:gd name="T99" fmla="*/ 113 h 1304"/>
                <a:gd name="T100" fmla="*/ 516 w 1134"/>
                <a:gd name="T101" fmla="*/ 56 h 1304"/>
                <a:gd name="T102" fmla="*/ 340 w 1134"/>
                <a:gd name="T10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34" h="1304">
                  <a:moveTo>
                    <a:pt x="340" y="0"/>
                  </a:moveTo>
                  <a:lnTo>
                    <a:pt x="227" y="0"/>
                  </a:lnTo>
                  <a:lnTo>
                    <a:pt x="283" y="56"/>
                  </a:lnTo>
                  <a:lnTo>
                    <a:pt x="113" y="0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170" y="397"/>
                  </a:lnTo>
                  <a:lnTo>
                    <a:pt x="113" y="510"/>
                  </a:lnTo>
                  <a:lnTo>
                    <a:pt x="170" y="453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397" y="793"/>
                  </a:lnTo>
                  <a:lnTo>
                    <a:pt x="397" y="907"/>
                  </a:lnTo>
                  <a:lnTo>
                    <a:pt x="454" y="1020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850" y="1077"/>
                  </a:lnTo>
                  <a:lnTo>
                    <a:pt x="850" y="1020"/>
                  </a:lnTo>
                  <a:lnTo>
                    <a:pt x="794" y="964"/>
                  </a:lnTo>
                  <a:lnTo>
                    <a:pt x="794" y="850"/>
                  </a:lnTo>
                  <a:lnTo>
                    <a:pt x="850" y="793"/>
                  </a:lnTo>
                  <a:lnTo>
                    <a:pt x="794" y="737"/>
                  </a:lnTo>
                  <a:lnTo>
                    <a:pt x="794" y="680"/>
                  </a:lnTo>
                  <a:lnTo>
                    <a:pt x="850" y="680"/>
                  </a:lnTo>
                  <a:lnTo>
                    <a:pt x="964" y="567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510"/>
                  </a:lnTo>
                  <a:lnTo>
                    <a:pt x="1021" y="340"/>
                  </a:lnTo>
                  <a:lnTo>
                    <a:pt x="964" y="397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794" y="226"/>
                  </a:lnTo>
                  <a:lnTo>
                    <a:pt x="794" y="56"/>
                  </a:lnTo>
                  <a:lnTo>
                    <a:pt x="624" y="113"/>
                  </a:lnTo>
                  <a:lnTo>
                    <a:pt x="516" y="56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63" name="Freeform 1049"/>
            <p:cNvSpPr>
              <a:spLocks/>
            </p:cNvSpPr>
            <p:nvPr/>
          </p:nvSpPr>
          <p:spPr bwMode="auto">
            <a:xfrm>
              <a:off x="3068" y="5009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0 w 170"/>
                <a:gd name="T3" fmla="*/ 56 h 170"/>
                <a:gd name="T4" fmla="*/ 0 w 170"/>
                <a:gd name="T5" fmla="*/ 113 h 170"/>
                <a:gd name="T6" fmla="*/ 57 w 170"/>
                <a:gd name="T7" fmla="*/ 170 h 170"/>
                <a:gd name="T8" fmla="*/ 113 w 170"/>
                <a:gd name="T9" fmla="*/ 170 h 170"/>
                <a:gd name="T10" fmla="*/ 170 w 170"/>
                <a:gd name="T11" fmla="*/ 56 h 170"/>
                <a:gd name="T12" fmla="*/ 113 w 170"/>
                <a:gd name="T13" fmla="*/ 0 h 170"/>
                <a:gd name="T14" fmla="*/ 57 w 170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64" name="Freeform 1050"/>
            <p:cNvSpPr>
              <a:spLocks/>
            </p:cNvSpPr>
            <p:nvPr/>
          </p:nvSpPr>
          <p:spPr bwMode="auto">
            <a:xfrm>
              <a:off x="2898" y="5065"/>
              <a:ext cx="567" cy="681"/>
            </a:xfrm>
            <a:custGeom>
              <a:avLst/>
              <a:gdLst>
                <a:gd name="T0" fmla="*/ 170 w 567"/>
                <a:gd name="T1" fmla="*/ 0 h 681"/>
                <a:gd name="T2" fmla="*/ 0 w 567"/>
                <a:gd name="T3" fmla="*/ 114 h 681"/>
                <a:gd name="T4" fmla="*/ 57 w 567"/>
                <a:gd name="T5" fmla="*/ 170 h 681"/>
                <a:gd name="T6" fmla="*/ 57 w 567"/>
                <a:gd name="T7" fmla="*/ 227 h 681"/>
                <a:gd name="T8" fmla="*/ 227 w 567"/>
                <a:gd name="T9" fmla="*/ 567 h 681"/>
                <a:gd name="T10" fmla="*/ 227 w 567"/>
                <a:gd name="T11" fmla="*/ 624 h 681"/>
                <a:gd name="T12" fmla="*/ 283 w 567"/>
                <a:gd name="T13" fmla="*/ 681 h 681"/>
                <a:gd name="T14" fmla="*/ 340 w 567"/>
                <a:gd name="T15" fmla="*/ 624 h 681"/>
                <a:gd name="T16" fmla="*/ 454 w 567"/>
                <a:gd name="T17" fmla="*/ 567 h 681"/>
                <a:gd name="T18" fmla="*/ 510 w 567"/>
                <a:gd name="T19" fmla="*/ 567 h 681"/>
                <a:gd name="T20" fmla="*/ 510 w 567"/>
                <a:gd name="T21" fmla="*/ 511 h 681"/>
                <a:gd name="T22" fmla="*/ 567 w 567"/>
                <a:gd name="T23" fmla="*/ 454 h 681"/>
                <a:gd name="T24" fmla="*/ 567 w 567"/>
                <a:gd name="T25" fmla="*/ 397 h 681"/>
                <a:gd name="T26" fmla="*/ 510 w 567"/>
                <a:gd name="T27" fmla="*/ 397 h 681"/>
                <a:gd name="T28" fmla="*/ 510 w 567"/>
                <a:gd name="T29" fmla="*/ 340 h 681"/>
                <a:gd name="T30" fmla="*/ 454 w 567"/>
                <a:gd name="T31" fmla="*/ 284 h 681"/>
                <a:gd name="T32" fmla="*/ 454 w 567"/>
                <a:gd name="T33" fmla="*/ 227 h 681"/>
                <a:gd name="T34" fmla="*/ 397 w 567"/>
                <a:gd name="T35" fmla="*/ 57 h 681"/>
                <a:gd name="T36" fmla="*/ 283 w 567"/>
                <a:gd name="T37" fmla="*/ 114 h 681"/>
                <a:gd name="T38" fmla="*/ 227 w 567"/>
                <a:gd name="T39" fmla="*/ 114 h 681"/>
                <a:gd name="T40" fmla="*/ 170 w 567"/>
                <a:gd name="T41" fmla="*/ 57 h 681"/>
                <a:gd name="T42" fmla="*/ 170 w 567"/>
                <a:gd name="T4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7" h="681">
                  <a:moveTo>
                    <a:pt x="170" y="0"/>
                  </a:moveTo>
                  <a:lnTo>
                    <a:pt x="0" y="114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3" y="681"/>
                  </a:lnTo>
                  <a:lnTo>
                    <a:pt x="340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511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397" y="57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73" name="Group 1060"/>
          <p:cNvGrpSpPr>
            <a:grpSpLocks/>
          </p:cNvGrpSpPr>
          <p:nvPr/>
        </p:nvGrpSpPr>
        <p:grpSpPr bwMode="auto">
          <a:xfrm>
            <a:off x="8202452" y="2369483"/>
            <a:ext cx="1157504" cy="1208101"/>
            <a:chOff x="3692" y="2230"/>
            <a:chExt cx="1304" cy="1361"/>
          </a:xfrm>
        </p:grpSpPr>
        <p:sp>
          <p:nvSpPr>
            <p:cNvPr id="474" name="Freeform 1061"/>
            <p:cNvSpPr>
              <a:spLocks/>
            </p:cNvSpPr>
            <p:nvPr/>
          </p:nvSpPr>
          <p:spPr bwMode="auto">
            <a:xfrm>
              <a:off x="4712" y="3194"/>
              <a:ext cx="284" cy="340"/>
            </a:xfrm>
            <a:custGeom>
              <a:avLst/>
              <a:gdLst>
                <a:gd name="T0" fmla="*/ 227 w 284"/>
                <a:gd name="T1" fmla="*/ 340 h 340"/>
                <a:gd name="T2" fmla="*/ 0 w 284"/>
                <a:gd name="T3" fmla="*/ 340 h 340"/>
                <a:gd name="T4" fmla="*/ 0 w 284"/>
                <a:gd name="T5" fmla="*/ 114 h 340"/>
                <a:gd name="T6" fmla="*/ 57 w 284"/>
                <a:gd name="T7" fmla="*/ 57 h 340"/>
                <a:gd name="T8" fmla="*/ 114 w 284"/>
                <a:gd name="T9" fmla="*/ 0 h 340"/>
                <a:gd name="T10" fmla="*/ 227 w 284"/>
                <a:gd name="T11" fmla="*/ 57 h 340"/>
                <a:gd name="T12" fmla="*/ 227 w 284"/>
                <a:gd name="T13" fmla="*/ 114 h 340"/>
                <a:gd name="T14" fmla="*/ 114 w 284"/>
                <a:gd name="T15" fmla="*/ 114 h 340"/>
                <a:gd name="T16" fmla="*/ 114 w 284"/>
                <a:gd name="T17" fmla="*/ 170 h 340"/>
                <a:gd name="T18" fmla="*/ 227 w 284"/>
                <a:gd name="T19" fmla="*/ 227 h 340"/>
                <a:gd name="T20" fmla="*/ 284 w 284"/>
                <a:gd name="T21" fmla="*/ 284 h 340"/>
                <a:gd name="T22" fmla="*/ 227 w 284"/>
                <a:gd name="T2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340">
                  <a:moveTo>
                    <a:pt x="227" y="340"/>
                  </a:moveTo>
                  <a:lnTo>
                    <a:pt x="0" y="340"/>
                  </a:lnTo>
                  <a:lnTo>
                    <a:pt x="0" y="114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227" y="227"/>
                  </a:lnTo>
                  <a:lnTo>
                    <a:pt x="284" y="284"/>
                  </a:lnTo>
                  <a:lnTo>
                    <a:pt x="227" y="3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5" name="Freeform 1062"/>
            <p:cNvSpPr>
              <a:spLocks/>
            </p:cNvSpPr>
            <p:nvPr/>
          </p:nvSpPr>
          <p:spPr bwMode="auto">
            <a:xfrm>
              <a:off x="4542" y="3194"/>
              <a:ext cx="284" cy="340"/>
            </a:xfrm>
            <a:custGeom>
              <a:avLst/>
              <a:gdLst>
                <a:gd name="T0" fmla="*/ 170 w 284"/>
                <a:gd name="T1" fmla="*/ 340 h 340"/>
                <a:gd name="T2" fmla="*/ 114 w 284"/>
                <a:gd name="T3" fmla="*/ 340 h 340"/>
                <a:gd name="T4" fmla="*/ 57 w 284"/>
                <a:gd name="T5" fmla="*/ 284 h 340"/>
                <a:gd name="T6" fmla="*/ 0 w 284"/>
                <a:gd name="T7" fmla="*/ 227 h 340"/>
                <a:gd name="T8" fmla="*/ 0 w 284"/>
                <a:gd name="T9" fmla="*/ 170 h 340"/>
                <a:gd name="T10" fmla="*/ 114 w 284"/>
                <a:gd name="T11" fmla="*/ 0 h 340"/>
                <a:gd name="T12" fmla="*/ 227 w 284"/>
                <a:gd name="T13" fmla="*/ 0 h 340"/>
                <a:gd name="T14" fmla="*/ 284 w 284"/>
                <a:gd name="T15" fmla="*/ 0 h 340"/>
                <a:gd name="T16" fmla="*/ 170 w 284"/>
                <a:gd name="T17" fmla="*/ 114 h 340"/>
                <a:gd name="T18" fmla="*/ 170 w 284"/>
                <a:gd name="T1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4" h="340">
                  <a:moveTo>
                    <a:pt x="170" y="340"/>
                  </a:moveTo>
                  <a:lnTo>
                    <a:pt x="114" y="340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170" y="114"/>
                  </a:lnTo>
                  <a:lnTo>
                    <a:pt x="170" y="3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6" name="Freeform 1063"/>
            <p:cNvSpPr>
              <a:spLocks/>
            </p:cNvSpPr>
            <p:nvPr/>
          </p:nvSpPr>
          <p:spPr bwMode="auto">
            <a:xfrm>
              <a:off x="4372" y="3308"/>
              <a:ext cx="284" cy="283"/>
            </a:xfrm>
            <a:custGeom>
              <a:avLst/>
              <a:gdLst>
                <a:gd name="T0" fmla="*/ 170 w 284"/>
                <a:gd name="T1" fmla="*/ 56 h 283"/>
                <a:gd name="T2" fmla="*/ 170 w 284"/>
                <a:gd name="T3" fmla="*/ 113 h 283"/>
                <a:gd name="T4" fmla="*/ 284 w 284"/>
                <a:gd name="T5" fmla="*/ 226 h 283"/>
                <a:gd name="T6" fmla="*/ 114 w 284"/>
                <a:gd name="T7" fmla="*/ 283 h 283"/>
                <a:gd name="T8" fmla="*/ 0 w 284"/>
                <a:gd name="T9" fmla="*/ 226 h 283"/>
                <a:gd name="T10" fmla="*/ 0 w 284"/>
                <a:gd name="T11" fmla="*/ 56 h 283"/>
                <a:gd name="T12" fmla="*/ 57 w 284"/>
                <a:gd name="T13" fmla="*/ 0 h 283"/>
                <a:gd name="T14" fmla="*/ 170 w 284"/>
                <a:gd name="T15" fmla="*/ 5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283">
                  <a:moveTo>
                    <a:pt x="170" y="56"/>
                  </a:moveTo>
                  <a:lnTo>
                    <a:pt x="170" y="113"/>
                  </a:lnTo>
                  <a:lnTo>
                    <a:pt x="284" y="226"/>
                  </a:lnTo>
                  <a:lnTo>
                    <a:pt x="114" y="283"/>
                  </a:lnTo>
                  <a:lnTo>
                    <a:pt x="0" y="226"/>
                  </a:lnTo>
                  <a:lnTo>
                    <a:pt x="0" y="56"/>
                  </a:lnTo>
                  <a:lnTo>
                    <a:pt x="57" y="0"/>
                  </a:lnTo>
                  <a:lnTo>
                    <a:pt x="170" y="5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7" name="Freeform 1064"/>
            <p:cNvSpPr>
              <a:spLocks/>
            </p:cNvSpPr>
            <p:nvPr/>
          </p:nvSpPr>
          <p:spPr bwMode="auto">
            <a:xfrm>
              <a:off x="4429" y="3137"/>
              <a:ext cx="227" cy="227"/>
            </a:xfrm>
            <a:custGeom>
              <a:avLst/>
              <a:gdLst>
                <a:gd name="T0" fmla="*/ 113 w 227"/>
                <a:gd name="T1" fmla="*/ 227 h 227"/>
                <a:gd name="T2" fmla="*/ 0 w 227"/>
                <a:gd name="T3" fmla="*/ 171 h 227"/>
                <a:gd name="T4" fmla="*/ 57 w 227"/>
                <a:gd name="T5" fmla="*/ 0 h 227"/>
                <a:gd name="T6" fmla="*/ 170 w 227"/>
                <a:gd name="T7" fmla="*/ 0 h 227"/>
                <a:gd name="T8" fmla="*/ 227 w 227"/>
                <a:gd name="T9" fmla="*/ 57 h 227"/>
                <a:gd name="T10" fmla="*/ 113 w 227"/>
                <a:gd name="T1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227">
                  <a:moveTo>
                    <a:pt x="113" y="227"/>
                  </a:moveTo>
                  <a:lnTo>
                    <a:pt x="0" y="171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113" y="22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8" name="Freeform 1065"/>
            <p:cNvSpPr>
              <a:spLocks/>
            </p:cNvSpPr>
            <p:nvPr/>
          </p:nvSpPr>
          <p:spPr bwMode="auto">
            <a:xfrm>
              <a:off x="4599" y="3024"/>
              <a:ext cx="227" cy="170"/>
            </a:xfrm>
            <a:custGeom>
              <a:avLst/>
              <a:gdLst>
                <a:gd name="T0" fmla="*/ 227 w 227"/>
                <a:gd name="T1" fmla="*/ 170 h 170"/>
                <a:gd name="T2" fmla="*/ 227 w 227"/>
                <a:gd name="T3" fmla="*/ 0 h 170"/>
                <a:gd name="T4" fmla="*/ 57 w 227"/>
                <a:gd name="T5" fmla="*/ 0 h 170"/>
                <a:gd name="T6" fmla="*/ 0 w 227"/>
                <a:gd name="T7" fmla="*/ 113 h 170"/>
                <a:gd name="T8" fmla="*/ 57 w 227"/>
                <a:gd name="T9" fmla="*/ 170 h 170"/>
                <a:gd name="T10" fmla="*/ 227 w 227"/>
                <a:gd name="T1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70">
                  <a:moveTo>
                    <a:pt x="227" y="170"/>
                  </a:moveTo>
                  <a:lnTo>
                    <a:pt x="227" y="0"/>
                  </a:lnTo>
                  <a:lnTo>
                    <a:pt x="57" y="0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227" y="1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9" name="Freeform 1066"/>
            <p:cNvSpPr>
              <a:spLocks/>
            </p:cNvSpPr>
            <p:nvPr/>
          </p:nvSpPr>
          <p:spPr bwMode="auto">
            <a:xfrm>
              <a:off x="4656" y="2854"/>
              <a:ext cx="227" cy="170"/>
            </a:xfrm>
            <a:custGeom>
              <a:avLst/>
              <a:gdLst>
                <a:gd name="T0" fmla="*/ 170 w 227"/>
                <a:gd name="T1" fmla="*/ 170 h 170"/>
                <a:gd name="T2" fmla="*/ 0 w 227"/>
                <a:gd name="T3" fmla="*/ 170 h 170"/>
                <a:gd name="T4" fmla="*/ 0 w 227"/>
                <a:gd name="T5" fmla="*/ 57 h 170"/>
                <a:gd name="T6" fmla="*/ 227 w 227"/>
                <a:gd name="T7" fmla="*/ 0 h 170"/>
                <a:gd name="T8" fmla="*/ 170 w 227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70">
                  <a:moveTo>
                    <a:pt x="170" y="170"/>
                  </a:moveTo>
                  <a:lnTo>
                    <a:pt x="0" y="170"/>
                  </a:lnTo>
                  <a:lnTo>
                    <a:pt x="0" y="57"/>
                  </a:lnTo>
                  <a:lnTo>
                    <a:pt x="227" y="0"/>
                  </a:lnTo>
                  <a:lnTo>
                    <a:pt x="170" y="1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0" name="Freeform 1067"/>
            <p:cNvSpPr>
              <a:spLocks/>
            </p:cNvSpPr>
            <p:nvPr/>
          </p:nvSpPr>
          <p:spPr bwMode="auto">
            <a:xfrm>
              <a:off x="4826" y="2570"/>
              <a:ext cx="170" cy="284"/>
            </a:xfrm>
            <a:custGeom>
              <a:avLst/>
              <a:gdLst>
                <a:gd name="T0" fmla="*/ 57 w 170"/>
                <a:gd name="T1" fmla="*/ 284 h 284"/>
                <a:gd name="T2" fmla="*/ 0 w 170"/>
                <a:gd name="T3" fmla="*/ 170 h 284"/>
                <a:gd name="T4" fmla="*/ 57 w 170"/>
                <a:gd name="T5" fmla="*/ 114 h 284"/>
                <a:gd name="T6" fmla="*/ 170 w 170"/>
                <a:gd name="T7" fmla="*/ 0 h 284"/>
                <a:gd name="T8" fmla="*/ 170 w 170"/>
                <a:gd name="T9" fmla="*/ 170 h 284"/>
                <a:gd name="T10" fmla="*/ 113 w 170"/>
                <a:gd name="T11" fmla="*/ 227 h 284"/>
                <a:gd name="T12" fmla="*/ 113 w 170"/>
                <a:gd name="T13" fmla="*/ 284 h 284"/>
                <a:gd name="T14" fmla="*/ 57 w 170"/>
                <a:gd name="T15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284">
                  <a:moveTo>
                    <a:pt x="57" y="284"/>
                  </a:moveTo>
                  <a:lnTo>
                    <a:pt x="0" y="170"/>
                  </a:lnTo>
                  <a:lnTo>
                    <a:pt x="57" y="114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7" y="28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1" name="Freeform 1068"/>
            <p:cNvSpPr>
              <a:spLocks/>
            </p:cNvSpPr>
            <p:nvPr/>
          </p:nvSpPr>
          <p:spPr bwMode="auto">
            <a:xfrm>
              <a:off x="4656" y="2344"/>
              <a:ext cx="227" cy="340"/>
            </a:xfrm>
            <a:custGeom>
              <a:avLst/>
              <a:gdLst>
                <a:gd name="T0" fmla="*/ 170 w 227"/>
                <a:gd name="T1" fmla="*/ 0 h 340"/>
                <a:gd name="T2" fmla="*/ 113 w 227"/>
                <a:gd name="T3" fmla="*/ 170 h 340"/>
                <a:gd name="T4" fmla="*/ 0 w 227"/>
                <a:gd name="T5" fmla="*/ 170 h 340"/>
                <a:gd name="T6" fmla="*/ 56 w 227"/>
                <a:gd name="T7" fmla="*/ 340 h 340"/>
                <a:gd name="T8" fmla="*/ 227 w 227"/>
                <a:gd name="T9" fmla="*/ 340 h 340"/>
                <a:gd name="T10" fmla="*/ 170 w 227"/>
                <a:gd name="T11" fmla="*/ 226 h 340"/>
                <a:gd name="T12" fmla="*/ 170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170" y="0"/>
                  </a:moveTo>
                  <a:lnTo>
                    <a:pt x="113" y="170"/>
                  </a:lnTo>
                  <a:lnTo>
                    <a:pt x="0" y="170"/>
                  </a:lnTo>
                  <a:lnTo>
                    <a:pt x="56" y="340"/>
                  </a:lnTo>
                  <a:lnTo>
                    <a:pt x="227" y="340"/>
                  </a:lnTo>
                  <a:lnTo>
                    <a:pt x="170" y="226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2" name="Freeform 1069"/>
            <p:cNvSpPr>
              <a:spLocks/>
            </p:cNvSpPr>
            <p:nvPr/>
          </p:nvSpPr>
          <p:spPr bwMode="auto">
            <a:xfrm>
              <a:off x="4429" y="2230"/>
              <a:ext cx="510" cy="397"/>
            </a:xfrm>
            <a:custGeom>
              <a:avLst/>
              <a:gdLst>
                <a:gd name="T0" fmla="*/ 227 w 510"/>
                <a:gd name="T1" fmla="*/ 284 h 397"/>
                <a:gd name="T2" fmla="*/ 113 w 510"/>
                <a:gd name="T3" fmla="*/ 340 h 397"/>
                <a:gd name="T4" fmla="*/ 113 w 510"/>
                <a:gd name="T5" fmla="*/ 397 h 397"/>
                <a:gd name="T6" fmla="*/ 57 w 510"/>
                <a:gd name="T7" fmla="*/ 397 h 397"/>
                <a:gd name="T8" fmla="*/ 57 w 510"/>
                <a:gd name="T9" fmla="*/ 340 h 397"/>
                <a:gd name="T10" fmla="*/ 0 w 510"/>
                <a:gd name="T11" fmla="*/ 284 h 397"/>
                <a:gd name="T12" fmla="*/ 57 w 510"/>
                <a:gd name="T13" fmla="*/ 227 h 397"/>
                <a:gd name="T14" fmla="*/ 170 w 510"/>
                <a:gd name="T15" fmla="*/ 170 h 397"/>
                <a:gd name="T16" fmla="*/ 227 w 510"/>
                <a:gd name="T17" fmla="*/ 170 h 397"/>
                <a:gd name="T18" fmla="*/ 227 w 510"/>
                <a:gd name="T19" fmla="*/ 114 h 397"/>
                <a:gd name="T20" fmla="*/ 340 w 510"/>
                <a:gd name="T21" fmla="*/ 0 h 397"/>
                <a:gd name="T22" fmla="*/ 340 w 510"/>
                <a:gd name="T23" fmla="*/ 57 h 397"/>
                <a:gd name="T24" fmla="*/ 510 w 510"/>
                <a:gd name="T25" fmla="*/ 114 h 397"/>
                <a:gd name="T26" fmla="*/ 397 w 510"/>
                <a:gd name="T27" fmla="*/ 114 h 397"/>
                <a:gd name="T28" fmla="*/ 340 w 510"/>
                <a:gd name="T29" fmla="*/ 284 h 397"/>
                <a:gd name="T30" fmla="*/ 227 w 510"/>
                <a:gd name="T31" fmla="*/ 28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0" h="397">
                  <a:moveTo>
                    <a:pt x="227" y="284"/>
                  </a:move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284"/>
                  </a:lnTo>
                  <a:lnTo>
                    <a:pt x="57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510" y="114"/>
                  </a:lnTo>
                  <a:lnTo>
                    <a:pt x="397" y="114"/>
                  </a:lnTo>
                  <a:lnTo>
                    <a:pt x="340" y="284"/>
                  </a:lnTo>
                  <a:lnTo>
                    <a:pt x="227" y="28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3" name="Freeform 1070"/>
            <p:cNvSpPr>
              <a:spLocks/>
            </p:cNvSpPr>
            <p:nvPr/>
          </p:nvSpPr>
          <p:spPr bwMode="auto">
            <a:xfrm>
              <a:off x="4656" y="2684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56 w 227"/>
                <a:gd name="T3" fmla="*/ 0 h 227"/>
                <a:gd name="T4" fmla="*/ 0 w 227"/>
                <a:gd name="T5" fmla="*/ 113 h 227"/>
                <a:gd name="T6" fmla="*/ 0 w 227"/>
                <a:gd name="T7" fmla="*/ 227 h 227"/>
                <a:gd name="T8" fmla="*/ 227 w 227"/>
                <a:gd name="T9" fmla="*/ 170 h 227"/>
                <a:gd name="T10" fmla="*/ 170 w 227"/>
                <a:gd name="T11" fmla="*/ 56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56" y="0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170"/>
                  </a:lnTo>
                  <a:lnTo>
                    <a:pt x="170" y="5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4" name="Freeform 1071"/>
            <p:cNvSpPr>
              <a:spLocks/>
            </p:cNvSpPr>
            <p:nvPr/>
          </p:nvSpPr>
          <p:spPr bwMode="auto">
            <a:xfrm>
              <a:off x="4542" y="2514"/>
              <a:ext cx="170" cy="340"/>
            </a:xfrm>
            <a:custGeom>
              <a:avLst/>
              <a:gdLst>
                <a:gd name="T0" fmla="*/ 114 w 170"/>
                <a:gd name="T1" fmla="*/ 0 h 340"/>
                <a:gd name="T2" fmla="*/ 0 w 170"/>
                <a:gd name="T3" fmla="*/ 56 h 340"/>
                <a:gd name="T4" fmla="*/ 0 w 170"/>
                <a:gd name="T5" fmla="*/ 113 h 340"/>
                <a:gd name="T6" fmla="*/ 57 w 170"/>
                <a:gd name="T7" fmla="*/ 170 h 340"/>
                <a:gd name="T8" fmla="*/ 0 w 170"/>
                <a:gd name="T9" fmla="*/ 226 h 340"/>
                <a:gd name="T10" fmla="*/ 57 w 170"/>
                <a:gd name="T11" fmla="*/ 340 h 340"/>
                <a:gd name="T12" fmla="*/ 114 w 170"/>
                <a:gd name="T13" fmla="*/ 283 h 340"/>
                <a:gd name="T14" fmla="*/ 170 w 170"/>
                <a:gd name="T15" fmla="*/ 170 h 340"/>
                <a:gd name="T16" fmla="*/ 114 w 17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340">
                  <a:moveTo>
                    <a:pt x="114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0" y="226"/>
                  </a:lnTo>
                  <a:lnTo>
                    <a:pt x="57" y="340"/>
                  </a:lnTo>
                  <a:lnTo>
                    <a:pt x="114" y="283"/>
                  </a:lnTo>
                  <a:lnTo>
                    <a:pt x="170" y="17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5" name="Freeform 1072"/>
            <p:cNvSpPr>
              <a:spLocks/>
            </p:cNvSpPr>
            <p:nvPr/>
          </p:nvSpPr>
          <p:spPr bwMode="auto">
            <a:xfrm>
              <a:off x="4429" y="279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170 w 227"/>
                <a:gd name="T3" fmla="*/ 57 h 227"/>
                <a:gd name="T4" fmla="*/ 0 w 227"/>
                <a:gd name="T5" fmla="*/ 57 h 227"/>
                <a:gd name="T6" fmla="*/ 0 w 227"/>
                <a:gd name="T7" fmla="*/ 170 h 227"/>
                <a:gd name="T8" fmla="*/ 57 w 227"/>
                <a:gd name="T9" fmla="*/ 227 h 227"/>
                <a:gd name="T10" fmla="*/ 113 w 227"/>
                <a:gd name="T11" fmla="*/ 227 h 227"/>
                <a:gd name="T12" fmla="*/ 170 w 227"/>
                <a:gd name="T13" fmla="*/ 170 h 227"/>
                <a:gd name="T14" fmla="*/ 227 w 227"/>
                <a:gd name="T15" fmla="*/ 227 h 227"/>
                <a:gd name="T16" fmla="*/ 227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170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6" name="Freeform 1073"/>
            <p:cNvSpPr>
              <a:spLocks/>
            </p:cNvSpPr>
            <p:nvPr/>
          </p:nvSpPr>
          <p:spPr bwMode="auto">
            <a:xfrm>
              <a:off x="4486" y="2967"/>
              <a:ext cx="170" cy="170"/>
            </a:xfrm>
            <a:custGeom>
              <a:avLst/>
              <a:gdLst>
                <a:gd name="T0" fmla="*/ 170 w 170"/>
                <a:gd name="T1" fmla="*/ 57 h 170"/>
                <a:gd name="T2" fmla="*/ 113 w 170"/>
                <a:gd name="T3" fmla="*/ 0 h 170"/>
                <a:gd name="T4" fmla="*/ 56 w 170"/>
                <a:gd name="T5" fmla="*/ 57 h 170"/>
                <a:gd name="T6" fmla="*/ 0 w 170"/>
                <a:gd name="T7" fmla="*/ 114 h 170"/>
                <a:gd name="T8" fmla="*/ 0 w 170"/>
                <a:gd name="T9" fmla="*/ 170 h 170"/>
                <a:gd name="T10" fmla="*/ 113 w 170"/>
                <a:gd name="T11" fmla="*/ 170 h 170"/>
                <a:gd name="T12" fmla="*/ 170 w 170"/>
                <a:gd name="T13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170" y="57"/>
                  </a:moveTo>
                  <a:lnTo>
                    <a:pt x="113" y="0"/>
                  </a:lnTo>
                  <a:lnTo>
                    <a:pt x="56" y="57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7" name="Freeform 1074"/>
            <p:cNvSpPr>
              <a:spLocks/>
            </p:cNvSpPr>
            <p:nvPr/>
          </p:nvSpPr>
          <p:spPr bwMode="auto">
            <a:xfrm>
              <a:off x="4316" y="2967"/>
              <a:ext cx="226" cy="170"/>
            </a:xfrm>
            <a:custGeom>
              <a:avLst/>
              <a:gdLst>
                <a:gd name="T0" fmla="*/ 113 w 226"/>
                <a:gd name="T1" fmla="*/ 0 h 170"/>
                <a:gd name="T2" fmla="*/ 0 w 226"/>
                <a:gd name="T3" fmla="*/ 57 h 170"/>
                <a:gd name="T4" fmla="*/ 0 w 226"/>
                <a:gd name="T5" fmla="*/ 170 h 170"/>
                <a:gd name="T6" fmla="*/ 170 w 226"/>
                <a:gd name="T7" fmla="*/ 170 h 170"/>
                <a:gd name="T8" fmla="*/ 170 w 226"/>
                <a:gd name="T9" fmla="*/ 114 h 170"/>
                <a:gd name="T10" fmla="*/ 226 w 226"/>
                <a:gd name="T11" fmla="*/ 57 h 170"/>
                <a:gd name="T12" fmla="*/ 170 w 226"/>
                <a:gd name="T13" fmla="*/ 57 h 170"/>
                <a:gd name="T14" fmla="*/ 113 w 226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" h="170">
                  <a:moveTo>
                    <a:pt x="113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8" name="Freeform 1075"/>
            <p:cNvSpPr>
              <a:spLocks/>
            </p:cNvSpPr>
            <p:nvPr/>
          </p:nvSpPr>
          <p:spPr bwMode="auto">
            <a:xfrm>
              <a:off x="4316" y="3137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0 w 170"/>
                <a:gd name="T3" fmla="*/ 0 h 227"/>
                <a:gd name="T4" fmla="*/ 0 w 170"/>
                <a:gd name="T5" fmla="*/ 171 h 227"/>
                <a:gd name="T6" fmla="*/ 56 w 170"/>
                <a:gd name="T7" fmla="*/ 227 h 227"/>
                <a:gd name="T8" fmla="*/ 113 w 170"/>
                <a:gd name="T9" fmla="*/ 171 h 227"/>
                <a:gd name="T10" fmla="*/ 170 w 170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56" y="227"/>
                  </a:lnTo>
                  <a:lnTo>
                    <a:pt x="113" y="171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9" name="Freeform 1076"/>
            <p:cNvSpPr>
              <a:spLocks/>
            </p:cNvSpPr>
            <p:nvPr/>
          </p:nvSpPr>
          <p:spPr bwMode="auto">
            <a:xfrm>
              <a:off x="3692" y="2967"/>
              <a:ext cx="680" cy="567"/>
            </a:xfrm>
            <a:custGeom>
              <a:avLst/>
              <a:gdLst>
                <a:gd name="T0" fmla="*/ 624 w 680"/>
                <a:gd name="T1" fmla="*/ 341 h 567"/>
                <a:gd name="T2" fmla="*/ 453 w 680"/>
                <a:gd name="T3" fmla="*/ 341 h 567"/>
                <a:gd name="T4" fmla="*/ 453 w 680"/>
                <a:gd name="T5" fmla="*/ 227 h 567"/>
                <a:gd name="T6" fmla="*/ 340 w 680"/>
                <a:gd name="T7" fmla="*/ 170 h 567"/>
                <a:gd name="T8" fmla="*/ 227 w 680"/>
                <a:gd name="T9" fmla="*/ 227 h 567"/>
                <a:gd name="T10" fmla="*/ 113 w 680"/>
                <a:gd name="T11" fmla="*/ 227 h 567"/>
                <a:gd name="T12" fmla="*/ 170 w 680"/>
                <a:gd name="T13" fmla="*/ 170 h 567"/>
                <a:gd name="T14" fmla="*/ 170 w 680"/>
                <a:gd name="T15" fmla="*/ 114 h 567"/>
                <a:gd name="T16" fmla="*/ 227 w 680"/>
                <a:gd name="T17" fmla="*/ 114 h 567"/>
                <a:gd name="T18" fmla="*/ 227 w 680"/>
                <a:gd name="T19" fmla="*/ 57 h 567"/>
                <a:gd name="T20" fmla="*/ 170 w 680"/>
                <a:gd name="T21" fmla="*/ 0 h 567"/>
                <a:gd name="T22" fmla="*/ 56 w 680"/>
                <a:gd name="T23" fmla="*/ 57 h 567"/>
                <a:gd name="T24" fmla="*/ 113 w 680"/>
                <a:gd name="T25" fmla="*/ 114 h 567"/>
                <a:gd name="T26" fmla="*/ 0 w 680"/>
                <a:gd name="T27" fmla="*/ 114 h 567"/>
                <a:gd name="T28" fmla="*/ 0 w 680"/>
                <a:gd name="T29" fmla="*/ 170 h 567"/>
                <a:gd name="T30" fmla="*/ 56 w 680"/>
                <a:gd name="T31" fmla="*/ 227 h 567"/>
                <a:gd name="T32" fmla="*/ 113 w 680"/>
                <a:gd name="T33" fmla="*/ 227 h 567"/>
                <a:gd name="T34" fmla="*/ 170 w 680"/>
                <a:gd name="T35" fmla="*/ 284 h 567"/>
                <a:gd name="T36" fmla="*/ 227 w 680"/>
                <a:gd name="T37" fmla="*/ 284 h 567"/>
                <a:gd name="T38" fmla="*/ 227 w 680"/>
                <a:gd name="T39" fmla="*/ 341 h 567"/>
                <a:gd name="T40" fmla="*/ 340 w 680"/>
                <a:gd name="T41" fmla="*/ 397 h 567"/>
                <a:gd name="T42" fmla="*/ 170 w 680"/>
                <a:gd name="T43" fmla="*/ 397 h 567"/>
                <a:gd name="T44" fmla="*/ 170 w 680"/>
                <a:gd name="T45" fmla="*/ 454 h 567"/>
                <a:gd name="T46" fmla="*/ 397 w 680"/>
                <a:gd name="T47" fmla="*/ 454 h 567"/>
                <a:gd name="T48" fmla="*/ 510 w 680"/>
                <a:gd name="T49" fmla="*/ 511 h 567"/>
                <a:gd name="T50" fmla="*/ 680 w 680"/>
                <a:gd name="T51" fmla="*/ 567 h 567"/>
                <a:gd name="T52" fmla="*/ 680 w 680"/>
                <a:gd name="T53" fmla="*/ 397 h 567"/>
                <a:gd name="T54" fmla="*/ 624 w 680"/>
                <a:gd name="T55" fmla="*/ 34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567">
                  <a:moveTo>
                    <a:pt x="624" y="341"/>
                  </a:moveTo>
                  <a:lnTo>
                    <a:pt x="453" y="341"/>
                  </a:lnTo>
                  <a:lnTo>
                    <a:pt x="453" y="227"/>
                  </a:lnTo>
                  <a:lnTo>
                    <a:pt x="340" y="17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0"/>
                  </a:lnTo>
                  <a:lnTo>
                    <a:pt x="56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340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397" y="454"/>
                  </a:lnTo>
                  <a:lnTo>
                    <a:pt x="510" y="511"/>
                  </a:lnTo>
                  <a:lnTo>
                    <a:pt x="680" y="567"/>
                  </a:lnTo>
                  <a:lnTo>
                    <a:pt x="680" y="397"/>
                  </a:lnTo>
                  <a:lnTo>
                    <a:pt x="624" y="3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0" name="Freeform 1077"/>
            <p:cNvSpPr>
              <a:spLocks/>
            </p:cNvSpPr>
            <p:nvPr/>
          </p:nvSpPr>
          <p:spPr bwMode="auto">
            <a:xfrm>
              <a:off x="4145" y="3024"/>
              <a:ext cx="171" cy="284"/>
            </a:xfrm>
            <a:custGeom>
              <a:avLst/>
              <a:gdLst>
                <a:gd name="T0" fmla="*/ 171 w 171"/>
                <a:gd name="T1" fmla="*/ 0 h 284"/>
                <a:gd name="T2" fmla="*/ 114 w 171"/>
                <a:gd name="T3" fmla="*/ 0 h 284"/>
                <a:gd name="T4" fmla="*/ 0 w 171"/>
                <a:gd name="T5" fmla="*/ 170 h 284"/>
                <a:gd name="T6" fmla="*/ 0 w 171"/>
                <a:gd name="T7" fmla="*/ 284 h 284"/>
                <a:gd name="T8" fmla="*/ 171 w 171"/>
                <a:gd name="T9" fmla="*/ 284 h 284"/>
                <a:gd name="T10" fmla="*/ 171 w 171"/>
                <a:gd name="T1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284">
                  <a:moveTo>
                    <a:pt x="171" y="0"/>
                  </a:moveTo>
                  <a:lnTo>
                    <a:pt x="114" y="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71" y="284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1" name="Freeform 1078"/>
            <p:cNvSpPr>
              <a:spLocks/>
            </p:cNvSpPr>
            <p:nvPr/>
          </p:nvSpPr>
          <p:spPr bwMode="auto">
            <a:xfrm>
              <a:off x="3975" y="2911"/>
              <a:ext cx="341" cy="283"/>
            </a:xfrm>
            <a:custGeom>
              <a:avLst/>
              <a:gdLst>
                <a:gd name="T0" fmla="*/ 57 w 341"/>
                <a:gd name="T1" fmla="*/ 226 h 283"/>
                <a:gd name="T2" fmla="*/ 0 w 341"/>
                <a:gd name="T3" fmla="*/ 226 h 283"/>
                <a:gd name="T4" fmla="*/ 0 w 341"/>
                <a:gd name="T5" fmla="*/ 170 h 283"/>
                <a:gd name="T6" fmla="*/ 170 w 341"/>
                <a:gd name="T7" fmla="*/ 113 h 283"/>
                <a:gd name="T8" fmla="*/ 170 w 341"/>
                <a:gd name="T9" fmla="*/ 56 h 283"/>
                <a:gd name="T10" fmla="*/ 284 w 341"/>
                <a:gd name="T11" fmla="*/ 0 h 283"/>
                <a:gd name="T12" fmla="*/ 341 w 341"/>
                <a:gd name="T13" fmla="*/ 113 h 283"/>
                <a:gd name="T14" fmla="*/ 284 w 341"/>
                <a:gd name="T15" fmla="*/ 113 h 283"/>
                <a:gd name="T16" fmla="*/ 170 w 341"/>
                <a:gd name="T17" fmla="*/ 283 h 283"/>
                <a:gd name="T18" fmla="*/ 57 w 341"/>
                <a:gd name="T19" fmla="*/ 22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1" h="283">
                  <a:moveTo>
                    <a:pt x="57" y="226"/>
                  </a:moveTo>
                  <a:lnTo>
                    <a:pt x="0" y="226"/>
                  </a:lnTo>
                  <a:lnTo>
                    <a:pt x="0" y="170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84" y="0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170" y="283"/>
                  </a:lnTo>
                  <a:lnTo>
                    <a:pt x="57" y="2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2" name="Freeform 1079"/>
            <p:cNvSpPr>
              <a:spLocks/>
            </p:cNvSpPr>
            <p:nvPr/>
          </p:nvSpPr>
          <p:spPr bwMode="auto">
            <a:xfrm>
              <a:off x="4259" y="2854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7 w 170"/>
                <a:gd name="T3" fmla="*/ 57 h 170"/>
                <a:gd name="T4" fmla="*/ 0 w 170"/>
                <a:gd name="T5" fmla="*/ 57 h 170"/>
                <a:gd name="T6" fmla="*/ 57 w 170"/>
                <a:gd name="T7" fmla="*/ 170 h 170"/>
                <a:gd name="T8" fmla="*/ 170 w 170"/>
                <a:gd name="T9" fmla="*/ 113 h 170"/>
                <a:gd name="T10" fmla="*/ 170 w 170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57" y="170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3" name="Freeform 1080"/>
            <p:cNvSpPr>
              <a:spLocks/>
            </p:cNvSpPr>
            <p:nvPr/>
          </p:nvSpPr>
          <p:spPr bwMode="auto">
            <a:xfrm>
              <a:off x="4316" y="2627"/>
              <a:ext cx="283" cy="284"/>
            </a:xfrm>
            <a:custGeom>
              <a:avLst/>
              <a:gdLst>
                <a:gd name="T0" fmla="*/ 226 w 283"/>
                <a:gd name="T1" fmla="*/ 0 h 284"/>
                <a:gd name="T2" fmla="*/ 283 w 283"/>
                <a:gd name="T3" fmla="*/ 57 h 284"/>
                <a:gd name="T4" fmla="*/ 226 w 283"/>
                <a:gd name="T5" fmla="*/ 113 h 284"/>
                <a:gd name="T6" fmla="*/ 283 w 283"/>
                <a:gd name="T7" fmla="*/ 227 h 284"/>
                <a:gd name="T8" fmla="*/ 113 w 283"/>
                <a:gd name="T9" fmla="*/ 227 h 284"/>
                <a:gd name="T10" fmla="*/ 0 w 283"/>
                <a:gd name="T11" fmla="*/ 284 h 284"/>
                <a:gd name="T12" fmla="*/ 56 w 283"/>
                <a:gd name="T13" fmla="*/ 170 h 284"/>
                <a:gd name="T14" fmla="*/ 0 w 283"/>
                <a:gd name="T15" fmla="*/ 113 h 284"/>
                <a:gd name="T16" fmla="*/ 113 w 283"/>
                <a:gd name="T17" fmla="*/ 0 h 284"/>
                <a:gd name="T18" fmla="*/ 226 w 283"/>
                <a:gd name="T1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284">
                  <a:moveTo>
                    <a:pt x="226" y="0"/>
                  </a:moveTo>
                  <a:lnTo>
                    <a:pt x="283" y="57"/>
                  </a:lnTo>
                  <a:lnTo>
                    <a:pt x="226" y="113"/>
                  </a:lnTo>
                  <a:lnTo>
                    <a:pt x="283" y="227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56" y="170"/>
                  </a:lnTo>
                  <a:lnTo>
                    <a:pt x="0" y="113"/>
                  </a:lnTo>
                  <a:lnTo>
                    <a:pt x="113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4" name="Freeform 1081"/>
            <p:cNvSpPr>
              <a:spLocks/>
            </p:cNvSpPr>
            <p:nvPr/>
          </p:nvSpPr>
          <p:spPr bwMode="auto">
            <a:xfrm>
              <a:off x="4202" y="2740"/>
              <a:ext cx="170" cy="171"/>
            </a:xfrm>
            <a:custGeom>
              <a:avLst/>
              <a:gdLst>
                <a:gd name="T0" fmla="*/ 114 w 170"/>
                <a:gd name="T1" fmla="*/ 0 h 171"/>
                <a:gd name="T2" fmla="*/ 0 w 170"/>
                <a:gd name="T3" fmla="*/ 57 h 171"/>
                <a:gd name="T4" fmla="*/ 0 w 170"/>
                <a:gd name="T5" fmla="*/ 114 h 171"/>
                <a:gd name="T6" fmla="*/ 57 w 170"/>
                <a:gd name="T7" fmla="*/ 171 h 171"/>
                <a:gd name="T8" fmla="*/ 114 w 170"/>
                <a:gd name="T9" fmla="*/ 171 h 171"/>
                <a:gd name="T10" fmla="*/ 170 w 170"/>
                <a:gd name="T11" fmla="*/ 57 h 171"/>
                <a:gd name="T12" fmla="*/ 114 w 170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1">
                  <a:moveTo>
                    <a:pt x="114" y="0"/>
                  </a:moveTo>
                  <a:lnTo>
                    <a:pt x="0" y="57"/>
                  </a:lnTo>
                  <a:lnTo>
                    <a:pt x="0" y="114"/>
                  </a:lnTo>
                  <a:lnTo>
                    <a:pt x="57" y="171"/>
                  </a:lnTo>
                  <a:lnTo>
                    <a:pt x="114" y="171"/>
                  </a:lnTo>
                  <a:lnTo>
                    <a:pt x="170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5" name="Freeform 1082"/>
            <p:cNvSpPr>
              <a:spLocks/>
            </p:cNvSpPr>
            <p:nvPr/>
          </p:nvSpPr>
          <p:spPr bwMode="auto">
            <a:xfrm>
              <a:off x="3919" y="2797"/>
              <a:ext cx="340" cy="284"/>
            </a:xfrm>
            <a:custGeom>
              <a:avLst/>
              <a:gdLst>
                <a:gd name="T0" fmla="*/ 283 w 340"/>
                <a:gd name="T1" fmla="*/ 0 h 284"/>
                <a:gd name="T2" fmla="*/ 226 w 340"/>
                <a:gd name="T3" fmla="*/ 57 h 284"/>
                <a:gd name="T4" fmla="*/ 0 w 340"/>
                <a:gd name="T5" fmla="*/ 114 h 284"/>
                <a:gd name="T6" fmla="*/ 0 w 340"/>
                <a:gd name="T7" fmla="*/ 170 h 284"/>
                <a:gd name="T8" fmla="*/ 56 w 340"/>
                <a:gd name="T9" fmla="*/ 170 h 284"/>
                <a:gd name="T10" fmla="*/ 56 w 340"/>
                <a:gd name="T11" fmla="*/ 284 h 284"/>
                <a:gd name="T12" fmla="*/ 226 w 340"/>
                <a:gd name="T13" fmla="*/ 227 h 284"/>
                <a:gd name="T14" fmla="*/ 226 w 340"/>
                <a:gd name="T15" fmla="*/ 170 h 284"/>
                <a:gd name="T16" fmla="*/ 340 w 340"/>
                <a:gd name="T17" fmla="*/ 114 h 284"/>
                <a:gd name="T18" fmla="*/ 283 w 340"/>
                <a:gd name="T19" fmla="*/ 57 h 284"/>
                <a:gd name="T20" fmla="*/ 283 w 34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284">
                  <a:moveTo>
                    <a:pt x="283" y="0"/>
                  </a:moveTo>
                  <a:lnTo>
                    <a:pt x="226" y="57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14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6" name="Freeform 1083"/>
            <p:cNvSpPr>
              <a:spLocks/>
            </p:cNvSpPr>
            <p:nvPr/>
          </p:nvSpPr>
          <p:spPr bwMode="auto">
            <a:xfrm>
              <a:off x="4145" y="2344"/>
              <a:ext cx="341" cy="396"/>
            </a:xfrm>
            <a:custGeom>
              <a:avLst/>
              <a:gdLst>
                <a:gd name="T0" fmla="*/ 284 w 341"/>
                <a:gd name="T1" fmla="*/ 0 h 396"/>
                <a:gd name="T2" fmla="*/ 227 w 341"/>
                <a:gd name="T3" fmla="*/ 56 h 396"/>
                <a:gd name="T4" fmla="*/ 171 w 341"/>
                <a:gd name="T5" fmla="*/ 170 h 396"/>
                <a:gd name="T6" fmla="*/ 57 w 341"/>
                <a:gd name="T7" fmla="*/ 170 h 396"/>
                <a:gd name="T8" fmla="*/ 0 w 341"/>
                <a:gd name="T9" fmla="*/ 226 h 396"/>
                <a:gd name="T10" fmla="*/ 57 w 341"/>
                <a:gd name="T11" fmla="*/ 283 h 396"/>
                <a:gd name="T12" fmla="*/ 171 w 341"/>
                <a:gd name="T13" fmla="*/ 396 h 396"/>
                <a:gd name="T14" fmla="*/ 284 w 341"/>
                <a:gd name="T15" fmla="*/ 283 h 396"/>
                <a:gd name="T16" fmla="*/ 341 w 341"/>
                <a:gd name="T17" fmla="*/ 283 h 396"/>
                <a:gd name="T18" fmla="*/ 341 w 341"/>
                <a:gd name="T19" fmla="*/ 226 h 396"/>
                <a:gd name="T20" fmla="*/ 284 w 341"/>
                <a:gd name="T21" fmla="*/ 170 h 396"/>
                <a:gd name="T22" fmla="*/ 341 w 341"/>
                <a:gd name="T23" fmla="*/ 113 h 396"/>
                <a:gd name="T24" fmla="*/ 284 w 341"/>
                <a:gd name="T25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396">
                  <a:moveTo>
                    <a:pt x="284" y="0"/>
                  </a:moveTo>
                  <a:lnTo>
                    <a:pt x="227" y="56"/>
                  </a:lnTo>
                  <a:lnTo>
                    <a:pt x="171" y="170"/>
                  </a:lnTo>
                  <a:lnTo>
                    <a:pt x="57" y="170"/>
                  </a:lnTo>
                  <a:lnTo>
                    <a:pt x="0" y="226"/>
                  </a:lnTo>
                  <a:lnTo>
                    <a:pt x="57" y="283"/>
                  </a:lnTo>
                  <a:lnTo>
                    <a:pt x="171" y="396"/>
                  </a:lnTo>
                  <a:lnTo>
                    <a:pt x="284" y="283"/>
                  </a:lnTo>
                  <a:lnTo>
                    <a:pt x="341" y="283"/>
                  </a:lnTo>
                  <a:lnTo>
                    <a:pt x="341" y="226"/>
                  </a:lnTo>
                  <a:lnTo>
                    <a:pt x="284" y="170"/>
                  </a:lnTo>
                  <a:lnTo>
                    <a:pt x="341" y="113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7" name="Freeform 1084"/>
            <p:cNvSpPr>
              <a:spLocks/>
            </p:cNvSpPr>
            <p:nvPr/>
          </p:nvSpPr>
          <p:spPr bwMode="auto">
            <a:xfrm>
              <a:off x="3919" y="2570"/>
              <a:ext cx="397" cy="284"/>
            </a:xfrm>
            <a:custGeom>
              <a:avLst/>
              <a:gdLst>
                <a:gd name="T0" fmla="*/ 226 w 397"/>
                <a:gd name="T1" fmla="*/ 0 h 284"/>
                <a:gd name="T2" fmla="*/ 397 w 397"/>
                <a:gd name="T3" fmla="*/ 170 h 284"/>
                <a:gd name="T4" fmla="*/ 283 w 397"/>
                <a:gd name="T5" fmla="*/ 227 h 284"/>
                <a:gd name="T6" fmla="*/ 226 w 397"/>
                <a:gd name="T7" fmla="*/ 284 h 284"/>
                <a:gd name="T8" fmla="*/ 226 w 397"/>
                <a:gd name="T9" fmla="*/ 227 h 284"/>
                <a:gd name="T10" fmla="*/ 56 w 397"/>
                <a:gd name="T11" fmla="*/ 284 h 284"/>
                <a:gd name="T12" fmla="*/ 113 w 397"/>
                <a:gd name="T13" fmla="*/ 227 h 284"/>
                <a:gd name="T14" fmla="*/ 0 w 397"/>
                <a:gd name="T15" fmla="*/ 284 h 284"/>
                <a:gd name="T16" fmla="*/ 0 w 397"/>
                <a:gd name="T17" fmla="*/ 227 h 284"/>
                <a:gd name="T18" fmla="*/ 113 w 397"/>
                <a:gd name="T19" fmla="*/ 114 h 284"/>
                <a:gd name="T20" fmla="*/ 226 w 397"/>
                <a:gd name="T21" fmla="*/ 57 h 284"/>
                <a:gd name="T22" fmla="*/ 226 w 397"/>
                <a:gd name="T2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7" h="284">
                  <a:moveTo>
                    <a:pt x="226" y="0"/>
                  </a:moveTo>
                  <a:lnTo>
                    <a:pt x="397" y="170"/>
                  </a:lnTo>
                  <a:lnTo>
                    <a:pt x="283" y="227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56" y="284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3" y="114"/>
                  </a:lnTo>
                  <a:lnTo>
                    <a:pt x="226" y="57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98" name="グループ化 497"/>
          <p:cNvGrpSpPr/>
          <p:nvPr/>
        </p:nvGrpSpPr>
        <p:grpSpPr>
          <a:xfrm>
            <a:off x="8474935" y="3542007"/>
            <a:ext cx="971420" cy="854282"/>
            <a:chOff x="6348363" y="5637087"/>
            <a:chExt cx="1737304" cy="1527813"/>
          </a:xfrm>
        </p:grpSpPr>
        <p:sp>
          <p:nvSpPr>
            <p:cNvPr id="499" name="テキスト ボックス 498"/>
            <p:cNvSpPr txBox="1"/>
            <p:nvPr/>
          </p:nvSpPr>
          <p:spPr>
            <a:xfrm>
              <a:off x="6860543" y="6918679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>
                  <a:solidFill>
                    <a:schemeClr val="tx1"/>
                  </a:solidFill>
                </a:rPr>
                <a:t>南区</a:t>
              </a:r>
            </a:p>
          </p:txBody>
        </p:sp>
        <p:sp>
          <p:nvSpPr>
            <p:cNvPr id="500" name="テキスト ボックス 499"/>
            <p:cNvSpPr txBox="1"/>
            <p:nvPr/>
          </p:nvSpPr>
          <p:spPr>
            <a:xfrm>
              <a:off x="6611678" y="5637087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>
                  <a:solidFill>
                    <a:schemeClr val="tx1"/>
                  </a:solidFill>
                </a:rPr>
                <a:t>堺区</a:t>
              </a:r>
            </a:p>
          </p:txBody>
        </p:sp>
        <p:sp>
          <p:nvSpPr>
            <p:cNvPr id="501" name="テキスト ボックス 500"/>
            <p:cNvSpPr txBox="1"/>
            <p:nvPr/>
          </p:nvSpPr>
          <p:spPr>
            <a:xfrm>
              <a:off x="6904216" y="6315888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>
                  <a:solidFill>
                    <a:schemeClr val="tx1"/>
                  </a:solidFill>
                </a:rPr>
                <a:t>中区</a:t>
              </a:r>
            </a:p>
          </p:txBody>
        </p:sp>
        <p:sp>
          <p:nvSpPr>
            <p:cNvPr id="502" name="テキスト ボックス 501"/>
            <p:cNvSpPr txBox="1"/>
            <p:nvPr/>
          </p:nvSpPr>
          <p:spPr>
            <a:xfrm>
              <a:off x="7170827" y="6151562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>
                  <a:solidFill>
                    <a:schemeClr val="tx1"/>
                  </a:solidFill>
                </a:rPr>
                <a:t>東区</a:t>
              </a:r>
            </a:p>
          </p:txBody>
        </p:sp>
        <p:sp>
          <p:nvSpPr>
            <p:cNvPr id="503" name="テキスト ボックス 502"/>
            <p:cNvSpPr txBox="1"/>
            <p:nvPr/>
          </p:nvSpPr>
          <p:spPr>
            <a:xfrm>
              <a:off x="7516280" y="6298997"/>
              <a:ext cx="569387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>
                  <a:solidFill>
                    <a:schemeClr val="tx1"/>
                  </a:solidFill>
                </a:rPr>
                <a:t>美原区</a:t>
              </a:r>
            </a:p>
          </p:txBody>
        </p:sp>
        <p:sp>
          <p:nvSpPr>
            <p:cNvPr id="504" name="テキスト ボックス 503"/>
            <p:cNvSpPr txBox="1"/>
            <p:nvPr/>
          </p:nvSpPr>
          <p:spPr>
            <a:xfrm>
              <a:off x="6348363" y="6028452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>
                  <a:solidFill>
                    <a:schemeClr val="tx1"/>
                  </a:solidFill>
                </a:rPr>
                <a:t>西区</a:t>
              </a:r>
            </a:p>
          </p:txBody>
        </p:sp>
        <p:sp>
          <p:nvSpPr>
            <p:cNvPr id="505" name="テキスト ボックス 504"/>
            <p:cNvSpPr txBox="1"/>
            <p:nvPr/>
          </p:nvSpPr>
          <p:spPr>
            <a:xfrm>
              <a:off x="7013665" y="5757783"/>
              <a:ext cx="441146" cy="246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sz="1000" dirty="0">
                  <a:solidFill>
                    <a:schemeClr val="tx1"/>
                  </a:solidFill>
                </a:rPr>
                <a:t>北区</a:t>
              </a:r>
            </a:p>
          </p:txBody>
        </p:sp>
      </p:grpSp>
      <p:grpSp>
        <p:nvGrpSpPr>
          <p:cNvPr id="575" name="Group 355"/>
          <p:cNvGrpSpPr>
            <a:grpSpLocks/>
          </p:cNvGrpSpPr>
          <p:nvPr/>
        </p:nvGrpSpPr>
        <p:grpSpPr bwMode="auto">
          <a:xfrm>
            <a:off x="4586831" y="6275245"/>
            <a:ext cx="1006603" cy="1157504"/>
            <a:chOff x="3862" y="3478"/>
            <a:chExt cx="1134" cy="1304"/>
          </a:xfrm>
        </p:grpSpPr>
        <p:sp>
          <p:nvSpPr>
            <p:cNvPr id="576" name="Freeform 318"/>
            <p:cNvSpPr>
              <a:spLocks/>
            </p:cNvSpPr>
            <p:nvPr/>
          </p:nvSpPr>
          <p:spPr bwMode="auto">
            <a:xfrm>
              <a:off x="4373" y="3534"/>
              <a:ext cx="397" cy="340"/>
            </a:xfrm>
            <a:custGeom>
              <a:avLst/>
              <a:gdLst>
                <a:gd name="T0" fmla="*/ 284 w 397"/>
                <a:gd name="T1" fmla="*/ 0 h 341"/>
                <a:gd name="T2" fmla="*/ 227 w 397"/>
                <a:gd name="T3" fmla="*/ 0 h 341"/>
                <a:gd name="T4" fmla="*/ 227 w 397"/>
                <a:gd name="T5" fmla="*/ 57 h 341"/>
                <a:gd name="T6" fmla="*/ 114 w 397"/>
                <a:gd name="T7" fmla="*/ 57 h 341"/>
                <a:gd name="T8" fmla="*/ 114 w 397"/>
                <a:gd name="T9" fmla="*/ 114 h 341"/>
                <a:gd name="T10" fmla="*/ 57 w 397"/>
                <a:gd name="T11" fmla="*/ 114 h 341"/>
                <a:gd name="T12" fmla="*/ 57 w 397"/>
                <a:gd name="T13" fmla="*/ 170 h 341"/>
                <a:gd name="T14" fmla="*/ 114 w 397"/>
                <a:gd name="T15" fmla="*/ 170 h 341"/>
                <a:gd name="T16" fmla="*/ 114 w 397"/>
                <a:gd name="T17" fmla="*/ 227 h 341"/>
                <a:gd name="T18" fmla="*/ 0 w 397"/>
                <a:gd name="T19" fmla="*/ 227 h 341"/>
                <a:gd name="T20" fmla="*/ 0 w 397"/>
                <a:gd name="T21" fmla="*/ 341 h 341"/>
                <a:gd name="T22" fmla="*/ 227 w 397"/>
                <a:gd name="T23" fmla="*/ 341 h 341"/>
                <a:gd name="T24" fmla="*/ 227 w 397"/>
                <a:gd name="T25" fmla="*/ 284 h 341"/>
                <a:gd name="T26" fmla="*/ 397 w 397"/>
                <a:gd name="T27" fmla="*/ 284 h 341"/>
                <a:gd name="T28" fmla="*/ 397 w 397"/>
                <a:gd name="T29" fmla="*/ 227 h 341"/>
                <a:gd name="T30" fmla="*/ 284 w 397"/>
                <a:gd name="T31" fmla="*/ 227 h 341"/>
                <a:gd name="T32" fmla="*/ 284 w 397"/>
                <a:gd name="T3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1">
                  <a:moveTo>
                    <a:pt x="284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7" name="Freeform 319"/>
            <p:cNvSpPr>
              <a:spLocks/>
            </p:cNvSpPr>
            <p:nvPr/>
          </p:nvSpPr>
          <p:spPr bwMode="auto">
            <a:xfrm>
              <a:off x="4032" y="3478"/>
              <a:ext cx="454" cy="397"/>
            </a:xfrm>
            <a:custGeom>
              <a:avLst/>
              <a:gdLst>
                <a:gd name="T0" fmla="*/ 113 w 454"/>
                <a:gd name="T1" fmla="*/ 283 h 397"/>
                <a:gd name="T2" fmla="*/ 227 w 454"/>
                <a:gd name="T3" fmla="*/ 283 h 397"/>
                <a:gd name="T4" fmla="*/ 227 w 454"/>
                <a:gd name="T5" fmla="*/ 397 h 397"/>
                <a:gd name="T6" fmla="*/ 284 w 454"/>
                <a:gd name="T7" fmla="*/ 397 h 397"/>
                <a:gd name="T8" fmla="*/ 284 w 454"/>
                <a:gd name="T9" fmla="*/ 340 h 397"/>
                <a:gd name="T10" fmla="*/ 340 w 454"/>
                <a:gd name="T11" fmla="*/ 340 h 397"/>
                <a:gd name="T12" fmla="*/ 340 w 454"/>
                <a:gd name="T13" fmla="*/ 283 h 397"/>
                <a:gd name="T14" fmla="*/ 454 w 454"/>
                <a:gd name="T15" fmla="*/ 283 h 397"/>
                <a:gd name="T16" fmla="*/ 454 w 454"/>
                <a:gd name="T17" fmla="*/ 226 h 397"/>
                <a:gd name="T18" fmla="*/ 397 w 454"/>
                <a:gd name="T19" fmla="*/ 226 h 397"/>
                <a:gd name="T20" fmla="*/ 397 w 454"/>
                <a:gd name="T21" fmla="*/ 170 h 397"/>
                <a:gd name="T22" fmla="*/ 454 w 454"/>
                <a:gd name="T23" fmla="*/ 170 h 397"/>
                <a:gd name="T24" fmla="*/ 454 w 454"/>
                <a:gd name="T25" fmla="*/ 113 h 397"/>
                <a:gd name="T26" fmla="*/ 397 w 454"/>
                <a:gd name="T27" fmla="*/ 113 h 397"/>
                <a:gd name="T28" fmla="*/ 397 w 454"/>
                <a:gd name="T29" fmla="*/ 56 h 397"/>
                <a:gd name="T30" fmla="*/ 284 w 454"/>
                <a:gd name="T31" fmla="*/ 56 h 397"/>
                <a:gd name="T32" fmla="*/ 284 w 454"/>
                <a:gd name="T33" fmla="*/ 0 h 397"/>
                <a:gd name="T34" fmla="*/ 57 w 454"/>
                <a:gd name="T35" fmla="*/ 0 h 397"/>
                <a:gd name="T36" fmla="*/ 57 w 454"/>
                <a:gd name="T37" fmla="*/ 56 h 397"/>
                <a:gd name="T38" fmla="*/ 0 w 454"/>
                <a:gd name="T39" fmla="*/ 56 h 397"/>
                <a:gd name="T40" fmla="*/ 0 w 454"/>
                <a:gd name="T41" fmla="*/ 113 h 397"/>
                <a:gd name="T42" fmla="*/ 170 w 454"/>
                <a:gd name="T43" fmla="*/ 113 h 397"/>
                <a:gd name="T44" fmla="*/ 170 w 454"/>
                <a:gd name="T45" fmla="*/ 170 h 397"/>
                <a:gd name="T46" fmla="*/ 113 w 454"/>
                <a:gd name="T47" fmla="*/ 170 h 397"/>
                <a:gd name="T48" fmla="*/ 113 w 454"/>
                <a:gd name="T49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4" h="397">
                  <a:moveTo>
                    <a:pt x="113" y="283"/>
                  </a:moveTo>
                  <a:lnTo>
                    <a:pt x="227" y="28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3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8" name="Freeform 320"/>
            <p:cNvSpPr>
              <a:spLocks/>
            </p:cNvSpPr>
            <p:nvPr/>
          </p:nvSpPr>
          <p:spPr bwMode="auto">
            <a:xfrm>
              <a:off x="3862" y="3534"/>
              <a:ext cx="510" cy="624"/>
            </a:xfrm>
            <a:custGeom>
              <a:avLst/>
              <a:gdLst>
                <a:gd name="T0" fmla="*/ 340 w 510"/>
                <a:gd name="T1" fmla="*/ 624 h 624"/>
                <a:gd name="T2" fmla="*/ 510 w 510"/>
                <a:gd name="T3" fmla="*/ 624 h 624"/>
                <a:gd name="T4" fmla="*/ 510 w 510"/>
                <a:gd name="T5" fmla="*/ 567 h 624"/>
                <a:gd name="T6" fmla="*/ 454 w 510"/>
                <a:gd name="T7" fmla="*/ 567 h 624"/>
                <a:gd name="T8" fmla="*/ 454 w 510"/>
                <a:gd name="T9" fmla="*/ 454 h 624"/>
                <a:gd name="T10" fmla="*/ 510 w 510"/>
                <a:gd name="T11" fmla="*/ 454 h 624"/>
                <a:gd name="T12" fmla="*/ 510 w 510"/>
                <a:gd name="T13" fmla="*/ 284 h 624"/>
                <a:gd name="T14" fmla="*/ 454 w 510"/>
                <a:gd name="T15" fmla="*/ 284 h 624"/>
                <a:gd name="T16" fmla="*/ 454 w 510"/>
                <a:gd name="T17" fmla="*/ 341 h 624"/>
                <a:gd name="T18" fmla="*/ 397 w 510"/>
                <a:gd name="T19" fmla="*/ 341 h 624"/>
                <a:gd name="T20" fmla="*/ 397 w 510"/>
                <a:gd name="T21" fmla="*/ 227 h 624"/>
                <a:gd name="T22" fmla="*/ 227 w 510"/>
                <a:gd name="T23" fmla="*/ 227 h 624"/>
                <a:gd name="T24" fmla="*/ 227 w 510"/>
                <a:gd name="T25" fmla="*/ 114 h 624"/>
                <a:gd name="T26" fmla="*/ 170 w 510"/>
                <a:gd name="T27" fmla="*/ 114 h 624"/>
                <a:gd name="T28" fmla="*/ 170 w 510"/>
                <a:gd name="T29" fmla="*/ 227 h 624"/>
                <a:gd name="T30" fmla="*/ 113 w 510"/>
                <a:gd name="T31" fmla="*/ 227 h 624"/>
                <a:gd name="T32" fmla="*/ 113 w 510"/>
                <a:gd name="T33" fmla="*/ 0 h 624"/>
                <a:gd name="T34" fmla="*/ 0 w 510"/>
                <a:gd name="T35" fmla="*/ 0 h 624"/>
                <a:gd name="T36" fmla="*/ 0 w 510"/>
                <a:gd name="T37" fmla="*/ 170 h 624"/>
                <a:gd name="T38" fmla="*/ 57 w 510"/>
                <a:gd name="T39" fmla="*/ 170 h 624"/>
                <a:gd name="T40" fmla="*/ 57 w 510"/>
                <a:gd name="T41" fmla="*/ 284 h 624"/>
                <a:gd name="T42" fmla="*/ 227 w 510"/>
                <a:gd name="T43" fmla="*/ 284 h 624"/>
                <a:gd name="T44" fmla="*/ 227 w 510"/>
                <a:gd name="T45" fmla="*/ 341 h 624"/>
                <a:gd name="T46" fmla="*/ 170 w 510"/>
                <a:gd name="T47" fmla="*/ 341 h 624"/>
                <a:gd name="T48" fmla="*/ 170 w 510"/>
                <a:gd name="T49" fmla="*/ 397 h 624"/>
                <a:gd name="T50" fmla="*/ 227 w 510"/>
                <a:gd name="T51" fmla="*/ 397 h 624"/>
                <a:gd name="T52" fmla="*/ 227 w 510"/>
                <a:gd name="T53" fmla="*/ 454 h 624"/>
                <a:gd name="T54" fmla="*/ 283 w 510"/>
                <a:gd name="T55" fmla="*/ 454 h 624"/>
                <a:gd name="T56" fmla="*/ 283 w 510"/>
                <a:gd name="T57" fmla="*/ 511 h 624"/>
                <a:gd name="T58" fmla="*/ 340 w 510"/>
                <a:gd name="T59" fmla="*/ 511 h 624"/>
                <a:gd name="T60" fmla="*/ 340 w 510"/>
                <a:gd name="T61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624">
                  <a:moveTo>
                    <a:pt x="340" y="624"/>
                  </a:moveTo>
                  <a:lnTo>
                    <a:pt x="510" y="624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454" y="341"/>
                  </a:lnTo>
                  <a:lnTo>
                    <a:pt x="397" y="341"/>
                  </a:lnTo>
                  <a:lnTo>
                    <a:pt x="397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11"/>
                  </a:lnTo>
                  <a:lnTo>
                    <a:pt x="340" y="624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9" name="Freeform 321"/>
            <p:cNvSpPr>
              <a:spLocks/>
            </p:cNvSpPr>
            <p:nvPr/>
          </p:nvSpPr>
          <p:spPr bwMode="auto">
            <a:xfrm>
              <a:off x="4202" y="4101"/>
              <a:ext cx="510" cy="681"/>
            </a:xfrm>
            <a:custGeom>
              <a:avLst/>
              <a:gdLst>
                <a:gd name="T0" fmla="*/ 0 w 510"/>
                <a:gd name="T1" fmla="*/ 57 h 681"/>
                <a:gd name="T2" fmla="*/ 170 w 510"/>
                <a:gd name="T3" fmla="*/ 57 h 681"/>
                <a:gd name="T4" fmla="*/ 170 w 510"/>
                <a:gd name="T5" fmla="*/ 0 h 681"/>
                <a:gd name="T6" fmla="*/ 284 w 510"/>
                <a:gd name="T7" fmla="*/ 0 h 681"/>
                <a:gd name="T8" fmla="*/ 284 w 510"/>
                <a:gd name="T9" fmla="*/ 57 h 681"/>
                <a:gd name="T10" fmla="*/ 397 w 510"/>
                <a:gd name="T11" fmla="*/ 57 h 681"/>
                <a:gd name="T12" fmla="*/ 397 w 510"/>
                <a:gd name="T13" fmla="*/ 114 h 681"/>
                <a:gd name="T14" fmla="*/ 510 w 510"/>
                <a:gd name="T15" fmla="*/ 114 h 681"/>
                <a:gd name="T16" fmla="*/ 510 w 510"/>
                <a:gd name="T17" fmla="*/ 227 h 681"/>
                <a:gd name="T18" fmla="*/ 454 w 510"/>
                <a:gd name="T19" fmla="*/ 227 h 681"/>
                <a:gd name="T20" fmla="*/ 454 w 510"/>
                <a:gd name="T21" fmla="*/ 341 h 681"/>
                <a:gd name="T22" fmla="*/ 510 w 510"/>
                <a:gd name="T23" fmla="*/ 341 h 681"/>
                <a:gd name="T24" fmla="*/ 510 w 510"/>
                <a:gd name="T25" fmla="*/ 511 h 681"/>
                <a:gd name="T26" fmla="*/ 454 w 510"/>
                <a:gd name="T27" fmla="*/ 511 h 681"/>
                <a:gd name="T28" fmla="*/ 454 w 510"/>
                <a:gd name="T29" fmla="*/ 567 h 681"/>
                <a:gd name="T30" fmla="*/ 397 w 510"/>
                <a:gd name="T31" fmla="*/ 567 h 681"/>
                <a:gd name="T32" fmla="*/ 397 w 510"/>
                <a:gd name="T33" fmla="*/ 681 h 681"/>
                <a:gd name="T34" fmla="*/ 284 w 510"/>
                <a:gd name="T35" fmla="*/ 681 h 681"/>
                <a:gd name="T36" fmla="*/ 284 w 510"/>
                <a:gd name="T37" fmla="*/ 567 h 681"/>
                <a:gd name="T38" fmla="*/ 227 w 510"/>
                <a:gd name="T39" fmla="*/ 567 h 681"/>
                <a:gd name="T40" fmla="*/ 227 w 510"/>
                <a:gd name="T41" fmla="*/ 454 h 681"/>
                <a:gd name="T42" fmla="*/ 114 w 510"/>
                <a:gd name="T43" fmla="*/ 454 h 681"/>
                <a:gd name="T44" fmla="*/ 114 w 510"/>
                <a:gd name="T45" fmla="*/ 284 h 681"/>
                <a:gd name="T46" fmla="*/ 57 w 510"/>
                <a:gd name="T47" fmla="*/ 284 h 681"/>
                <a:gd name="T48" fmla="*/ 57 w 510"/>
                <a:gd name="T49" fmla="*/ 114 h 681"/>
                <a:gd name="T50" fmla="*/ 0 w 510"/>
                <a:gd name="T51" fmla="*/ 114 h 681"/>
                <a:gd name="T52" fmla="*/ 0 w 510"/>
                <a:gd name="T53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681">
                  <a:moveTo>
                    <a:pt x="0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510" y="341"/>
                  </a:lnTo>
                  <a:lnTo>
                    <a:pt x="510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81"/>
                  </a:lnTo>
                  <a:lnTo>
                    <a:pt x="284" y="68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0" name="Freeform 322"/>
            <p:cNvSpPr>
              <a:spLocks/>
            </p:cNvSpPr>
            <p:nvPr/>
          </p:nvSpPr>
          <p:spPr bwMode="auto">
            <a:xfrm>
              <a:off x="4316" y="3875"/>
              <a:ext cx="340" cy="340"/>
            </a:xfrm>
            <a:custGeom>
              <a:avLst/>
              <a:gdLst>
                <a:gd name="T0" fmla="*/ 56 w 340"/>
                <a:gd name="T1" fmla="*/ 0 h 340"/>
                <a:gd name="T2" fmla="*/ 226 w 340"/>
                <a:gd name="T3" fmla="*/ 0 h 340"/>
                <a:gd name="T4" fmla="*/ 226 w 340"/>
                <a:gd name="T5" fmla="*/ 113 h 340"/>
                <a:gd name="T6" fmla="*/ 283 w 340"/>
                <a:gd name="T7" fmla="*/ 113 h 340"/>
                <a:gd name="T8" fmla="*/ 283 w 340"/>
                <a:gd name="T9" fmla="*/ 226 h 340"/>
                <a:gd name="T10" fmla="*/ 340 w 340"/>
                <a:gd name="T11" fmla="*/ 226 h 340"/>
                <a:gd name="T12" fmla="*/ 340 w 340"/>
                <a:gd name="T13" fmla="*/ 340 h 340"/>
                <a:gd name="T14" fmla="*/ 283 w 340"/>
                <a:gd name="T15" fmla="*/ 340 h 340"/>
                <a:gd name="T16" fmla="*/ 283 w 340"/>
                <a:gd name="T17" fmla="*/ 283 h 340"/>
                <a:gd name="T18" fmla="*/ 170 w 340"/>
                <a:gd name="T19" fmla="*/ 283 h 340"/>
                <a:gd name="T20" fmla="*/ 170 w 340"/>
                <a:gd name="T21" fmla="*/ 226 h 340"/>
                <a:gd name="T22" fmla="*/ 0 w 340"/>
                <a:gd name="T23" fmla="*/ 226 h 340"/>
                <a:gd name="T24" fmla="*/ 0 w 340"/>
                <a:gd name="T25" fmla="*/ 113 h 340"/>
                <a:gd name="T26" fmla="*/ 56 w 340"/>
                <a:gd name="T27" fmla="*/ 113 h 340"/>
                <a:gd name="T28" fmla="*/ 56 w 340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0">
                  <a:moveTo>
                    <a:pt x="56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283" y="113"/>
                  </a:lnTo>
                  <a:lnTo>
                    <a:pt x="283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1" name="Freeform 323"/>
            <p:cNvSpPr>
              <a:spLocks/>
            </p:cNvSpPr>
            <p:nvPr/>
          </p:nvSpPr>
          <p:spPr bwMode="auto">
            <a:xfrm>
              <a:off x="4542" y="3818"/>
              <a:ext cx="227" cy="340"/>
            </a:xfrm>
            <a:custGeom>
              <a:avLst/>
              <a:gdLst>
                <a:gd name="T0" fmla="*/ 170 w 227"/>
                <a:gd name="T1" fmla="*/ 0 h 340"/>
                <a:gd name="T2" fmla="*/ 170 w 227"/>
                <a:gd name="T3" fmla="*/ 113 h 340"/>
                <a:gd name="T4" fmla="*/ 170 w 227"/>
                <a:gd name="T5" fmla="*/ 170 h 340"/>
                <a:gd name="T6" fmla="*/ 227 w 227"/>
                <a:gd name="T7" fmla="*/ 170 h 340"/>
                <a:gd name="T8" fmla="*/ 227 w 227"/>
                <a:gd name="T9" fmla="*/ 283 h 340"/>
                <a:gd name="T10" fmla="*/ 170 w 227"/>
                <a:gd name="T11" fmla="*/ 283 h 340"/>
                <a:gd name="T12" fmla="*/ 170 w 227"/>
                <a:gd name="T13" fmla="*/ 340 h 340"/>
                <a:gd name="T14" fmla="*/ 114 w 227"/>
                <a:gd name="T15" fmla="*/ 340 h 340"/>
                <a:gd name="T16" fmla="*/ 114 w 227"/>
                <a:gd name="T17" fmla="*/ 283 h 340"/>
                <a:gd name="T18" fmla="*/ 57 w 227"/>
                <a:gd name="T19" fmla="*/ 283 h 340"/>
                <a:gd name="T20" fmla="*/ 57 w 227"/>
                <a:gd name="T21" fmla="*/ 170 h 340"/>
                <a:gd name="T22" fmla="*/ 0 w 227"/>
                <a:gd name="T23" fmla="*/ 170 h 340"/>
                <a:gd name="T24" fmla="*/ 0 w 227"/>
                <a:gd name="T25" fmla="*/ 57 h 340"/>
                <a:gd name="T26" fmla="*/ 57 w 227"/>
                <a:gd name="T27" fmla="*/ 57 h 340"/>
                <a:gd name="T28" fmla="*/ 57 w 227"/>
                <a:gd name="T29" fmla="*/ 0 h 340"/>
                <a:gd name="T30" fmla="*/ 170 w 227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7" h="340">
                  <a:moveTo>
                    <a:pt x="170" y="0"/>
                  </a:moveTo>
                  <a:lnTo>
                    <a:pt x="170" y="11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2" name="Freeform 324"/>
            <p:cNvSpPr>
              <a:spLocks/>
            </p:cNvSpPr>
            <p:nvPr/>
          </p:nvSpPr>
          <p:spPr bwMode="auto">
            <a:xfrm>
              <a:off x="4712" y="3818"/>
              <a:ext cx="284" cy="340"/>
            </a:xfrm>
            <a:custGeom>
              <a:avLst/>
              <a:gdLst>
                <a:gd name="T0" fmla="*/ 0 w 284"/>
                <a:gd name="T1" fmla="*/ 0 h 340"/>
                <a:gd name="T2" fmla="*/ 171 w 284"/>
                <a:gd name="T3" fmla="*/ 0 h 340"/>
                <a:gd name="T4" fmla="*/ 171 w 284"/>
                <a:gd name="T5" fmla="*/ 113 h 340"/>
                <a:gd name="T6" fmla="*/ 227 w 284"/>
                <a:gd name="T7" fmla="*/ 113 h 340"/>
                <a:gd name="T8" fmla="*/ 227 w 284"/>
                <a:gd name="T9" fmla="*/ 170 h 340"/>
                <a:gd name="T10" fmla="*/ 284 w 284"/>
                <a:gd name="T11" fmla="*/ 170 h 340"/>
                <a:gd name="T12" fmla="*/ 284 w 284"/>
                <a:gd name="T13" fmla="*/ 340 h 340"/>
                <a:gd name="T14" fmla="*/ 114 w 284"/>
                <a:gd name="T15" fmla="*/ 340 h 340"/>
                <a:gd name="T16" fmla="*/ 114 w 284"/>
                <a:gd name="T17" fmla="*/ 227 h 340"/>
                <a:gd name="T18" fmla="*/ 57 w 284"/>
                <a:gd name="T19" fmla="*/ 227 h 340"/>
                <a:gd name="T20" fmla="*/ 57 w 284"/>
                <a:gd name="T21" fmla="*/ 170 h 340"/>
                <a:gd name="T22" fmla="*/ 0 w 284"/>
                <a:gd name="T23" fmla="*/ 170 h 340"/>
                <a:gd name="T24" fmla="*/ 0 w 284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340">
                  <a:moveTo>
                    <a:pt x="0" y="0"/>
                  </a:moveTo>
                  <a:lnTo>
                    <a:pt x="171" y="0"/>
                  </a:lnTo>
                  <a:lnTo>
                    <a:pt x="171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83" name="Group 354"/>
          <p:cNvGrpSpPr>
            <a:grpSpLocks/>
          </p:cNvGrpSpPr>
          <p:nvPr/>
        </p:nvGrpSpPr>
        <p:grpSpPr bwMode="auto">
          <a:xfrm>
            <a:off x="4435929" y="5218046"/>
            <a:ext cx="1157504" cy="1157504"/>
            <a:chOff x="3692" y="2287"/>
            <a:chExt cx="1304" cy="1304"/>
          </a:xfrm>
        </p:grpSpPr>
        <p:sp>
          <p:nvSpPr>
            <p:cNvPr id="584" name="Freeform 326"/>
            <p:cNvSpPr>
              <a:spLocks/>
            </p:cNvSpPr>
            <p:nvPr/>
          </p:nvSpPr>
          <p:spPr bwMode="auto">
            <a:xfrm>
              <a:off x="4486" y="2287"/>
              <a:ext cx="340" cy="340"/>
            </a:xfrm>
            <a:custGeom>
              <a:avLst/>
              <a:gdLst>
                <a:gd name="T0" fmla="*/ 0 w 340"/>
                <a:gd name="T1" fmla="*/ 113 h 340"/>
                <a:gd name="T2" fmla="*/ 0 w 340"/>
                <a:gd name="T3" fmla="*/ 340 h 340"/>
                <a:gd name="T4" fmla="*/ 56 w 340"/>
                <a:gd name="T5" fmla="*/ 340 h 340"/>
                <a:gd name="T6" fmla="*/ 56 w 340"/>
                <a:gd name="T7" fmla="*/ 283 h 340"/>
                <a:gd name="T8" fmla="*/ 113 w 340"/>
                <a:gd name="T9" fmla="*/ 283 h 340"/>
                <a:gd name="T10" fmla="*/ 113 w 340"/>
                <a:gd name="T11" fmla="*/ 227 h 340"/>
                <a:gd name="T12" fmla="*/ 283 w 340"/>
                <a:gd name="T13" fmla="*/ 227 h 340"/>
                <a:gd name="T14" fmla="*/ 283 w 340"/>
                <a:gd name="T15" fmla="*/ 170 h 340"/>
                <a:gd name="T16" fmla="*/ 340 w 340"/>
                <a:gd name="T17" fmla="*/ 170 h 340"/>
                <a:gd name="T18" fmla="*/ 340 w 340"/>
                <a:gd name="T19" fmla="*/ 57 h 340"/>
                <a:gd name="T20" fmla="*/ 283 w 340"/>
                <a:gd name="T21" fmla="*/ 57 h 340"/>
                <a:gd name="T22" fmla="*/ 283 w 340"/>
                <a:gd name="T23" fmla="*/ 0 h 340"/>
                <a:gd name="T24" fmla="*/ 170 w 340"/>
                <a:gd name="T25" fmla="*/ 0 h 340"/>
                <a:gd name="T26" fmla="*/ 170 w 340"/>
                <a:gd name="T27" fmla="*/ 113 h 340"/>
                <a:gd name="T28" fmla="*/ 0 w 340"/>
                <a:gd name="T29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0">
                  <a:moveTo>
                    <a:pt x="0" y="113"/>
                  </a:moveTo>
                  <a:lnTo>
                    <a:pt x="0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5" name="Freeform 327"/>
            <p:cNvSpPr>
              <a:spLocks/>
            </p:cNvSpPr>
            <p:nvPr/>
          </p:nvSpPr>
          <p:spPr bwMode="auto">
            <a:xfrm>
              <a:off x="4145" y="2400"/>
              <a:ext cx="341" cy="284"/>
            </a:xfrm>
            <a:custGeom>
              <a:avLst/>
              <a:gdLst>
                <a:gd name="T0" fmla="*/ 341 w 341"/>
                <a:gd name="T1" fmla="*/ 227 h 284"/>
                <a:gd name="T2" fmla="*/ 227 w 341"/>
                <a:gd name="T3" fmla="*/ 227 h 284"/>
                <a:gd name="T4" fmla="*/ 227 w 341"/>
                <a:gd name="T5" fmla="*/ 284 h 284"/>
                <a:gd name="T6" fmla="*/ 114 w 341"/>
                <a:gd name="T7" fmla="*/ 284 h 284"/>
                <a:gd name="T8" fmla="*/ 114 w 341"/>
                <a:gd name="T9" fmla="*/ 227 h 284"/>
                <a:gd name="T10" fmla="*/ 57 w 341"/>
                <a:gd name="T11" fmla="*/ 227 h 284"/>
                <a:gd name="T12" fmla="*/ 57 w 341"/>
                <a:gd name="T13" fmla="*/ 170 h 284"/>
                <a:gd name="T14" fmla="*/ 0 w 341"/>
                <a:gd name="T15" fmla="*/ 170 h 284"/>
                <a:gd name="T16" fmla="*/ 0 w 341"/>
                <a:gd name="T17" fmla="*/ 114 h 284"/>
                <a:gd name="T18" fmla="*/ 171 w 341"/>
                <a:gd name="T19" fmla="*/ 114 h 284"/>
                <a:gd name="T20" fmla="*/ 171 w 341"/>
                <a:gd name="T21" fmla="*/ 57 h 284"/>
                <a:gd name="T22" fmla="*/ 227 w 341"/>
                <a:gd name="T23" fmla="*/ 57 h 284"/>
                <a:gd name="T24" fmla="*/ 227 w 341"/>
                <a:gd name="T25" fmla="*/ 0 h 284"/>
                <a:gd name="T26" fmla="*/ 341 w 341"/>
                <a:gd name="T27" fmla="*/ 0 h 284"/>
                <a:gd name="T28" fmla="*/ 341 w 341"/>
                <a:gd name="T29" fmla="*/ 22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284">
                  <a:moveTo>
                    <a:pt x="341" y="227"/>
                  </a:moveTo>
                  <a:lnTo>
                    <a:pt x="227" y="227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71" y="114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1" y="0"/>
                  </a:lnTo>
                  <a:lnTo>
                    <a:pt x="341" y="227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6" name="Freeform 328"/>
            <p:cNvSpPr>
              <a:spLocks/>
            </p:cNvSpPr>
            <p:nvPr/>
          </p:nvSpPr>
          <p:spPr bwMode="auto">
            <a:xfrm>
              <a:off x="3919" y="2570"/>
              <a:ext cx="397" cy="284"/>
            </a:xfrm>
            <a:custGeom>
              <a:avLst/>
              <a:gdLst>
                <a:gd name="T0" fmla="*/ 226 w 397"/>
                <a:gd name="T1" fmla="*/ 284 h 284"/>
                <a:gd name="T2" fmla="*/ 283 w 397"/>
                <a:gd name="T3" fmla="*/ 284 h 284"/>
                <a:gd name="T4" fmla="*/ 283 w 397"/>
                <a:gd name="T5" fmla="*/ 227 h 284"/>
                <a:gd name="T6" fmla="*/ 340 w 397"/>
                <a:gd name="T7" fmla="*/ 227 h 284"/>
                <a:gd name="T8" fmla="*/ 340 w 397"/>
                <a:gd name="T9" fmla="*/ 170 h 284"/>
                <a:gd name="T10" fmla="*/ 397 w 397"/>
                <a:gd name="T11" fmla="*/ 170 h 284"/>
                <a:gd name="T12" fmla="*/ 397 w 397"/>
                <a:gd name="T13" fmla="*/ 114 h 284"/>
                <a:gd name="T14" fmla="*/ 340 w 397"/>
                <a:gd name="T15" fmla="*/ 114 h 284"/>
                <a:gd name="T16" fmla="*/ 340 w 397"/>
                <a:gd name="T17" fmla="*/ 57 h 284"/>
                <a:gd name="T18" fmla="*/ 283 w 397"/>
                <a:gd name="T19" fmla="*/ 57 h 284"/>
                <a:gd name="T20" fmla="*/ 283 w 397"/>
                <a:gd name="T21" fmla="*/ 0 h 284"/>
                <a:gd name="T22" fmla="*/ 226 w 397"/>
                <a:gd name="T23" fmla="*/ 0 h 284"/>
                <a:gd name="T24" fmla="*/ 226 w 397"/>
                <a:gd name="T25" fmla="*/ 57 h 284"/>
                <a:gd name="T26" fmla="*/ 170 w 397"/>
                <a:gd name="T27" fmla="*/ 57 h 284"/>
                <a:gd name="T28" fmla="*/ 170 w 397"/>
                <a:gd name="T29" fmla="*/ 114 h 284"/>
                <a:gd name="T30" fmla="*/ 56 w 397"/>
                <a:gd name="T31" fmla="*/ 114 h 284"/>
                <a:gd name="T32" fmla="*/ 56 w 397"/>
                <a:gd name="T33" fmla="*/ 170 h 284"/>
                <a:gd name="T34" fmla="*/ 0 w 397"/>
                <a:gd name="T35" fmla="*/ 170 h 284"/>
                <a:gd name="T36" fmla="*/ 0 w 397"/>
                <a:gd name="T37" fmla="*/ 227 h 284"/>
                <a:gd name="T38" fmla="*/ 56 w 397"/>
                <a:gd name="T39" fmla="*/ 227 h 284"/>
                <a:gd name="T40" fmla="*/ 56 w 397"/>
                <a:gd name="T41" fmla="*/ 284 h 284"/>
                <a:gd name="T42" fmla="*/ 113 w 397"/>
                <a:gd name="T43" fmla="*/ 284 h 284"/>
                <a:gd name="T44" fmla="*/ 113 w 397"/>
                <a:gd name="T45" fmla="*/ 227 h 284"/>
                <a:gd name="T46" fmla="*/ 226 w 397"/>
                <a:gd name="T47" fmla="*/ 227 h 284"/>
                <a:gd name="T48" fmla="*/ 226 w 397"/>
                <a:gd name="T4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284">
                  <a:moveTo>
                    <a:pt x="226" y="284"/>
                  </a:moveTo>
                  <a:lnTo>
                    <a:pt x="283" y="28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284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7" name="Freeform 329"/>
            <p:cNvSpPr>
              <a:spLocks/>
            </p:cNvSpPr>
            <p:nvPr/>
          </p:nvSpPr>
          <p:spPr bwMode="auto">
            <a:xfrm>
              <a:off x="4656" y="2457"/>
              <a:ext cx="227" cy="227"/>
            </a:xfrm>
            <a:custGeom>
              <a:avLst/>
              <a:gdLst>
                <a:gd name="T0" fmla="*/ 0 w 227"/>
                <a:gd name="T1" fmla="*/ 57 h 227"/>
                <a:gd name="T2" fmla="*/ 0 w 227"/>
                <a:gd name="T3" fmla="*/ 170 h 227"/>
                <a:gd name="T4" fmla="*/ 56 w 227"/>
                <a:gd name="T5" fmla="*/ 170 h 227"/>
                <a:gd name="T6" fmla="*/ 56 w 227"/>
                <a:gd name="T7" fmla="*/ 227 h 227"/>
                <a:gd name="T8" fmla="*/ 227 w 227"/>
                <a:gd name="T9" fmla="*/ 227 h 227"/>
                <a:gd name="T10" fmla="*/ 227 w 227"/>
                <a:gd name="T11" fmla="*/ 113 h 227"/>
                <a:gd name="T12" fmla="*/ 170 w 227"/>
                <a:gd name="T13" fmla="*/ 113 h 227"/>
                <a:gd name="T14" fmla="*/ 170 w 227"/>
                <a:gd name="T15" fmla="*/ 0 h 227"/>
                <a:gd name="T16" fmla="*/ 113 w 227"/>
                <a:gd name="T17" fmla="*/ 0 h 227"/>
                <a:gd name="T18" fmla="*/ 113 w 227"/>
                <a:gd name="T19" fmla="*/ 57 h 227"/>
                <a:gd name="T20" fmla="*/ 0 w 227"/>
                <a:gd name="T21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0" y="57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8" name="Freeform 330"/>
            <p:cNvSpPr>
              <a:spLocks/>
            </p:cNvSpPr>
            <p:nvPr/>
          </p:nvSpPr>
          <p:spPr bwMode="auto">
            <a:xfrm>
              <a:off x="4542" y="2514"/>
              <a:ext cx="170" cy="340"/>
            </a:xfrm>
            <a:custGeom>
              <a:avLst/>
              <a:gdLst>
                <a:gd name="T0" fmla="*/ 0 w 170"/>
                <a:gd name="T1" fmla="*/ 113 h 340"/>
                <a:gd name="T2" fmla="*/ 57 w 170"/>
                <a:gd name="T3" fmla="*/ 113 h 340"/>
                <a:gd name="T4" fmla="*/ 57 w 170"/>
                <a:gd name="T5" fmla="*/ 340 h 340"/>
                <a:gd name="T6" fmla="*/ 114 w 170"/>
                <a:gd name="T7" fmla="*/ 340 h 340"/>
                <a:gd name="T8" fmla="*/ 114 w 170"/>
                <a:gd name="T9" fmla="*/ 226 h 340"/>
                <a:gd name="T10" fmla="*/ 170 w 170"/>
                <a:gd name="T11" fmla="*/ 226 h 340"/>
                <a:gd name="T12" fmla="*/ 170 w 170"/>
                <a:gd name="T13" fmla="*/ 113 h 340"/>
                <a:gd name="T14" fmla="*/ 114 w 170"/>
                <a:gd name="T15" fmla="*/ 113 h 340"/>
                <a:gd name="T16" fmla="*/ 114 w 170"/>
                <a:gd name="T17" fmla="*/ 0 h 340"/>
                <a:gd name="T18" fmla="*/ 57 w 170"/>
                <a:gd name="T19" fmla="*/ 0 h 340"/>
                <a:gd name="T20" fmla="*/ 57 w 170"/>
                <a:gd name="T21" fmla="*/ 56 h 340"/>
                <a:gd name="T22" fmla="*/ 0 w 170"/>
                <a:gd name="T23" fmla="*/ 56 h 340"/>
                <a:gd name="T24" fmla="*/ 0 w 170"/>
                <a:gd name="T25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340">
                  <a:moveTo>
                    <a:pt x="0" y="113"/>
                  </a:moveTo>
                  <a:lnTo>
                    <a:pt x="57" y="11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9" name="Freeform 331"/>
            <p:cNvSpPr>
              <a:spLocks/>
            </p:cNvSpPr>
            <p:nvPr/>
          </p:nvSpPr>
          <p:spPr bwMode="auto">
            <a:xfrm>
              <a:off x="4826" y="2627"/>
              <a:ext cx="170" cy="227"/>
            </a:xfrm>
            <a:custGeom>
              <a:avLst/>
              <a:gdLst>
                <a:gd name="T0" fmla="*/ 0 w 170"/>
                <a:gd name="T1" fmla="*/ 57 h 227"/>
                <a:gd name="T2" fmla="*/ 0 w 170"/>
                <a:gd name="T3" fmla="*/ 227 h 227"/>
                <a:gd name="T4" fmla="*/ 113 w 170"/>
                <a:gd name="T5" fmla="*/ 227 h 227"/>
                <a:gd name="T6" fmla="*/ 113 w 170"/>
                <a:gd name="T7" fmla="*/ 170 h 227"/>
                <a:gd name="T8" fmla="*/ 170 w 170"/>
                <a:gd name="T9" fmla="*/ 170 h 227"/>
                <a:gd name="T10" fmla="*/ 170 w 170"/>
                <a:gd name="T11" fmla="*/ 0 h 227"/>
                <a:gd name="T12" fmla="*/ 113 w 170"/>
                <a:gd name="T13" fmla="*/ 0 h 227"/>
                <a:gd name="T14" fmla="*/ 113 w 170"/>
                <a:gd name="T15" fmla="*/ 57 h 227"/>
                <a:gd name="T16" fmla="*/ 0 w 170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0" y="57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0" name="Freeform 332"/>
            <p:cNvSpPr>
              <a:spLocks/>
            </p:cNvSpPr>
            <p:nvPr/>
          </p:nvSpPr>
          <p:spPr bwMode="auto">
            <a:xfrm>
              <a:off x="4656" y="2684"/>
              <a:ext cx="170" cy="227"/>
            </a:xfrm>
            <a:custGeom>
              <a:avLst/>
              <a:gdLst>
                <a:gd name="T0" fmla="*/ 0 w 170"/>
                <a:gd name="T1" fmla="*/ 56 h 227"/>
                <a:gd name="T2" fmla="*/ 0 w 170"/>
                <a:gd name="T3" fmla="*/ 227 h 227"/>
                <a:gd name="T4" fmla="*/ 170 w 170"/>
                <a:gd name="T5" fmla="*/ 227 h 227"/>
                <a:gd name="T6" fmla="*/ 170 w 170"/>
                <a:gd name="T7" fmla="*/ 0 h 227"/>
                <a:gd name="T8" fmla="*/ 56 w 170"/>
                <a:gd name="T9" fmla="*/ 0 h 227"/>
                <a:gd name="T10" fmla="*/ 56 w 170"/>
                <a:gd name="T11" fmla="*/ 56 h 227"/>
                <a:gd name="T12" fmla="*/ 0 w 170"/>
                <a:gd name="T13" fmla="*/ 5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27">
                  <a:moveTo>
                    <a:pt x="0" y="56"/>
                  </a:moveTo>
                  <a:lnTo>
                    <a:pt x="0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1" name="Freeform 333"/>
            <p:cNvSpPr>
              <a:spLocks/>
            </p:cNvSpPr>
            <p:nvPr/>
          </p:nvSpPr>
          <p:spPr bwMode="auto">
            <a:xfrm>
              <a:off x="4656" y="2911"/>
              <a:ext cx="170" cy="113"/>
            </a:xfrm>
            <a:custGeom>
              <a:avLst/>
              <a:gdLst>
                <a:gd name="T0" fmla="*/ 0 w 170"/>
                <a:gd name="T1" fmla="*/ 0 h 113"/>
                <a:gd name="T2" fmla="*/ 0 w 170"/>
                <a:gd name="T3" fmla="*/ 113 h 113"/>
                <a:gd name="T4" fmla="*/ 170 w 170"/>
                <a:gd name="T5" fmla="*/ 113 h 113"/>
                <a:gd name="T6" fmla="*/ 170 w 170"/>
                <a:gd name="T7" fmla="*/ 0 h 113"/>
                <a:gd name="T8" fmla="*/ 0 w 170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3">
                  <a:moveTo>
                    <a:pt x="0" y="0"/>
                  </a:moveTo>
                  <a:lnTo>
                    <a:pt x="0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2" name="Freeform 334"/>
            <p:cNvSpPr>
              <a:spLocks/>
            </p:cNvSpPr>
            <p:nvPr/>
          </p:nvSpPr>
          <p:spPr bwMode="auto">
            <a:xfrm>
              <a:off x="4316" y="2627"/>
              <a:ext cx="283" cy="227"/>
            </a:xfrm>
            <a:custGeom>
              <a:avLst/>
              <a:gdLst>
                <a:gd name="T0" fmla="*/ 0 w 283"/>
                <a:gd name="T1" fmla="*/ 113 h 227"/>
                <a:gd name="T2" fmla="*/ 113 w 283"/>
                <a:gd name="T3" fmla="*/ 113 h 227"/>
                <a:gd name="T4" fmla="*/ 113 w 283"/>
                <a:gd name="T5" fmla="*/ 227 h 227"/>
                <a:gd name="T6" fmla="*/ 283 w 283"/>
                <a:gd name="T7" fmla="*/ 227 h 227"/>
                <a:gd name="T8" fmla="*/ 283 w 283"/>
                <a:gd name="T9" fmla="*/ 0 h 227"/>
                <a:gd name="T10" fmla="*/ 56 w 283"/>
                <a:gd name="T11" fmla="*/ 0 h 227"/>
                <a:gd name="T12" fmla="*/ 56 w 283"/>
                <a:gd name="T13" fmla="*/ 57 h 227"/>
                <a:gd name="T14" fmla="*/ 0 w 283"/>
                <a:gd name="T15" fmla="*/ 57 h 227"/>
                <a:gd name="T16" fmla="*/ 0 w 283"/>
                <a:gd name="T17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227">
                  <a:moveTo>
                    <a:pt x="0" y="113"/>
                  </a:moveTo>
                  <a:lnTo>
                    <a:pt x="113" y="113"/>
                  </a:lnTo>
                  <a:lnTo>
                    <a:pt x="113" y="227"/>
                  </a:lnTo>
                  <a:lnTo>
                    <a:pt x="283" y="227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3" name="Freeform 336"/>
            <p:cNvSpPr>
              <a:spLocks/>
            </p:cNvSpPr>
            <p:nvPr/>
          </p:nvSpPr>
          <p:spPr bwMode="auto">
            <a:xfrm>
              <a:off x="4259" y="2740"/>
              <a:ext cx="170" cy="171"/>
            </a:xfrm>
            <a:custGeom>
              <a:avLst/>
              <a:gdLst>
                <a:gd name="T0" fmla="*/ 0 w 170"/>
                <a:gd name="T1" fmla="*/ 0 h 171"/>
                <a:gd name="T2" fmla="*/ 0 w 170"/>
                <a:gd name="T3" fmla="*/ 171 h 171"/>
                <a:gd name="T4" fmla="*/ 113 w 170"/>
                <a:gd name="T5" fmla="*/ 171 h 171"/>
                <a:gd name="T6" fmla="*/ 113 w 170"/>
                <a:gd name="T7" fmla="*/ 114 h 171"/>
                <a:gd name="T8" fmla="*/ 170 w 170"/>
                <a:gd name="T9" fmla="*/ 114 h 171"/>
                <a:gd name="T10" fmla="*/ 170 w 170"/>
                <a:gd name="T11" fmla="*/ 0 h 171"/>
                <a:gd name="T12" fmla="*/ 0 w 170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1">
                  <a:moveTo>
                    <a:pt x="0" y="0"/>
                  </a:moveTo>
                  <a:lnTo>
                    <a:pt x="0" y="171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4" name="Freeform 337"/>
            <p:cNvSpPr>
              <a:spLocks/>
            </p:cNvSpPr>
            <p:nvPr/>
          </p:nvSpPr>
          <p:spPr bwMode="auto">
            <a:xfrm>
              <a:off x="4599" y="3024"/>
              <a:ext cx="227" cy="227"/>
            </a:xfrm>
            <a:custGeom>
              <a:avLst/>
              <a:gdLst>
                <a:gd name="T0" fmla="*/ 57 w 227"/>
                <a:gd name="T1" fmla="*/ 0 h 227"/>
                <a:gd name="T2" fmla="*/ 57 w 227"/>
                <a:gd name="T3" fmla="*/ 57 h 227"/>
                <a:gd name="T4" fmla="*/ 0 w 227"/>
                <a:gd name="T5" fmla="*/ 57 h 227"/>
                <a:gd name="T6" fmla="*/ 0 w 227"/>
                <a:gd name="T7" fmla="*/ 170 h 227"/>
                <a:gd name="T8" fmla="*/ 170 w 227"/>
                <a:gd name="T9" fmla="*/ 170 h 227"/>
                <a:gd name="T10" fmla="*/ 170 w 227"/>
                <a:gd name="T11" fmla="*/ 227 h 227"/>
                <a:gd name="T12" fmla="*/ 227 w 227"/>
                <a:gd name="T13" fmla="*/ 227 h 227"/>
                <a:gd name="T14" fmla="*/ 227 w 227"/>
                <a:gd name="T15" fmla="*/ 0 h 227"/>
                <a:gd name="T16" fmla="*/ 57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5" name="Freeform 338"/>
            <p:cNvSpPr>
              <a:spLocks/>
            </p:cNvSpPr>
            <p:nvPr/>
          </p:nvSpPr>
          <p:spPr bwMode="auto">
            <a:xfrm>
              <a:off x="4712" y="3194"/>
              <a:ext cx="284" cy="340"/>
            </a:xfrm>
            <a:custGeom>
              <a:avLst/>
              <a:gdLst>
                <a:gd name="T0" fmla="*/ 57 w 284"/>
                <a:gd name="T1" fmla="*/ 57 h 340"/>
                <a:gd name="T2" fmla="*/ 0 w 284"/>
                <a:gd name="T3" fmla="*/ 57 h 340"/>
                <a:gd name="T4" fmla="*/ 0 w 284"/>
                <a:gd name="T5" fmla="*/ 284 h 340"/>
                <a:gd name="T6" fmla="*/ 57 w 284"/>
                <a:gd name="T7" fmla="*/ 284 h 340"/>
                <a:gd name="T8" fmla="*/ 57 w 284"/>
                <a:gd name="T9" fmla="*/ 340 h 340"/>
                <a:gd name="T10" fmla="*/ 227 w 284"/>
                <a:gd name="T11" fmla="*/ 340 h 340"/>
                <a:gd name="T12" fmla="*/ 227 w 284"/>
                <a:gd name="T13" fmla="*/ 284 h 340"/>
                <a:gd name="T14" fmla="*/ 284 w 284"/>
                <a:gd name="T15" fmla="*/ 284 h 340"/>
                <a:gd name="T16" fmla="*/ 284 w 284"/>
                <a:gd name="T17" fmla="*/ 227 h 340"/>
                <a:gd name="T18" fmla="*/ 114 w 284"/>
                <a:gd name="T19" fmla="*/ 227 h 340"/>
                <a:gd name="T20" fmla="*/ 114 w 284"/>
                <a:gd name="T21" fmla="*/ 114 h 340"/>
                <a:gd name="T22" fmla="*/ 227 w 284"/>
                <a:gd name="T23" fmla="*/ 114 h 340"/>
                <a:gd name="T24" fmla="*/ 227 w 284"/>
                <a:gd name="T25" fmla="*/ 57 h 340"/>
                <a:gd name="T26" fmla="*/ 171 w 284"/>
                <a:gd name="T27" fmla="*/ 57 h 340"/>
                <a:gd name="T28" fmla="*/ 171 w 284"/>
                <a:gd name="T29" fmla="*/ 0 h 340"/>
                <a:gd name="T30" fmla="*/ 114 w 284"/>
                <a:gd name="T31" fmla="*/ 0 h 340"/>
                <a:gd name="T32" fmla="*/ 114 w 284"/>
                <a:gd name="T33" fmla="*/ 57 h 340"/>
                <a:gd name="T34" fmla="*/ 57 w 284"/>
                <a:gd name="T35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4" h="340">
                  <a:moveTo>
                    <a:pt x="57" y="57"/>
                  </a:moveTo>
                  <a:lnTo>
                    <a:pt x="0" y="5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6" name="Freeform 339"/>
            <p:cNvSpPr>
              <a:spLocks/>
            </p:cNvSpPr>
            <p:nvPr/>
          </p:nvSpPr>
          <p:spPr bwMode="auto">
            <a:xfrm>
              <a:off x="4542" y="3194"/>
              <a:ext cx="227" cy="340"/>
            </a:xfrm>
            <a:custGeom>
              <a:avLst/>
              <a:gdLst>
                <a:gd name="T0" fmla="*/ 57 w 227"/>
                <a:gd name="T1" fmla="*/ 340 h 340"/>
                <a:gd name="T2" fmla="*/ 57 w 227"/>
                <a:gd name="T3" fmla="*/ 227 h 340"/>
                <a:gd name="T4" fmla="*/ 0 w 227"/>
                <a:gd name="T5" fmla="*/ 227 h 340"/>
                <a:gd name="T6" fmla="*/ 0 w 227"/>
                <a:gd name="T7" fmla="*/ 170 h 340"/>
                <a:gd name="T8" fmla="*/ 57 w 227"/>
                <a:gd name="T9" fmla="*/ 170 h 340"/>
                <a:gd name="T10" fmla="*/ 57 w 227"/>
                <a:gd name="T11" fmla="*/ 0 h 340"/>
                <a:gd name="T12" fmla="*/ 227 w 227"/>
                <a:gd name="T13" fmla="*/ 0 h 340"/>
                <a:gd name="T14" fmla="*/ 227 w 227"/>
                <a:gd name="T15" fmla="*/ 57 h 340"/>
                <a:gd name="T16" fmla="*/ 170 w 227"/>
                <a:gd name="T17" fmla="*/ 57 h 340"/>
                <a:gd name="T18" fmla="*/ 170 w 227"/>
                <a:gd name="T19" fmla="*/ 284 h 340"/>
                <a:gd name="T20" fmla="*/ 227 w 227"/>
                <a:gd name="T21" fmla="*/ 284 h 340"/>
                <a:gd name="T22" fmla="*/ 227 w 227"/>
                <a:gd name="T23" fmla="*/ 340 h 340"/>
                <a:gd name="T24" fmla="*/ 57 w 227"/>
                <a:gd name="T2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40">
                  <a:moveTo>
                    <a:pt x="57" y="340"/>
                  </a:move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57" y="34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7" name="Freeform 340"/>
            <p:cNvSpPr>
              <a:spLocks/>
            </p:cNvSpPr>
            <p:nvPr/>
          </p:nvSpPr>
          <p:spPr bwMode="auto">
            <a:xfrm>
              <a:off x="4372" y="3364"/>
              <a:ext cx="227" cy="227"/>
            </a:xfrm>
            <a:custGeom>
              <a:avLst/>
              <a:gdLst>
                <a:gd name="T0" fmla="*/ 170 w 227"/>
                <a:gd name="T1" fmla="*/ 0 h 227"/>
                <a:gd name="T2" fmla="*/ 0 w 227"/>
                <a:gd name="T3" fmla="*/ 0 h 227"/>
                <a:gd name="T4" fmla="*/ 0 w 227"/>
                <a:gd name="T5" fmla="*/ 170 h 227"/>
                <a:gd name="T6" fmla="*/ 57 w 227"/>
                <a:gd name="T7" fmla="*/ 170 h 227"/>
                <a:gd name="T8" fmla="*/ 57 w 227"/>
                <a:gd name="T9" fmla="*/ 227 h 227"/>
                <a:gd name="T10" fmla="*/ 227 w 227"/>
                <a:gd name="T11" fmla="*/ 227 h 227"/>
                <a:gd name="T12" fmla="*/ 227 w 227"/>
                <a:gd name="T13" fmla="*/ 57 h 227"/>
                <a:gd name="T14" fmla="*/ 170 w 227"/>
                <a:gd name="T15" fmla="*/ 57 h 227"/>
                <a:gd name="T16" fmla="*/ 170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1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227" y="227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8" name="Freeform 341"/>
            <p:cNvSpPr>
              <a:spLocks/>
            </p:cNvSpPr>
            <p:nvPr/>
          </p:nvSpPr>
          <p:spPr bwMode="auto">
            <a:xfrm>
              <a:off x="4429" y="2854"/>
              <a:ext cx="227" cy="170"/>
            </a:xfrm>
            <a:custGeom>
              <a:avLst/>
              <a:gdLst>
                <a:gd name="T0" fmla="*/ 0 w 227"/>
                <a:gd name="T1" fmla="*/ 0 h 170"/>
                <a:gd name="T2" fmla="*/ 0 w 227"/>
                <a:gd name="T3" fmla="*/ 170 h 170"/>
                <a:gd name="T4" fmla="*/ 170 w 227"/>
                <a:gd name="T5" fmla="*/ 170 h 170"/>
                <a:gd name="T6" fmla="*/ 170 w 227"/>
                <a:gd name="T7" fmla="*/ 113 h 170"/>
                <a:gd name="T8" fmla="*/ 227 w 227"/>
                <a:gd name="T9" fmla="*/ 113 h 170"/>
                <a:gd name="T10" fmla="*/ 227 w 227"/>
                <a:gd name="T11" fmla="*/ 0 h 170"/>
                <a:gd name="T12" fmla="*/ 0 w 22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70">
                  <a:moveTo>
                    <a:pt x="0" y="0"/>
                  </a:moveTo>
                  <a:lnTo>
                    <a:pt x="0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9" name="Freeform 342"/>
            <p:cNvSpPr>
              <a:spLocks/>
            </p:cNvSpPr>
            <p:nvPr/>
          </p:nvSpPr>
          <p:spPr bwMode="auto">
            <a:xfrm>
              <a:off x="4486" y="2967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113 w 170"/>
                <a:gd name="T3" fmla="*/ 0 h 170"/>
                <a:gd name="T4" fmla="*/ 113 w 170"/>
                <a:gd name="T5" fmla="*/ 57 h 170"/>
                <a:gd name="T6" fmla="*/ 0 w 170"/>
                <a:gd name="T7" fmla="*/ 57 h 170"/>
                <a:gd name="T8" fmla="*/ 0 w 170"/>
                <a:gd name="T9" fmla="*/ 170 h 170"/>
                <a:gd name="T10" fmla="*/ 113 w 170"/>
                <a:gd name="T11" fmla="*/ 170 h 170"/>
                <a:gd name="T12" fmla="*/ 113 w 170"/>
                <a:gd name="T13" fmla="*/ 114 h 170"/>
                <a:gd name="T14" fmla="*/ 170 w 170"/>
                <a:gd name="T15" fmla="*/ 114 h 170"/>
                <a:gd name="T16" fmla="*/ 17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0" name="Freeform 343"/>
            <p:cNvSpPr>
              <a:spLocks/>
            </p:cNvSpPr>
            <p:nvPr/>
          </p:nvSpPr>
          <p:spPr bwMode="auto">
            <a:xfrm>
              <a:off x="4429" y="3137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57 w 170"/>
                <a:gd name="T3" fmla="*/ 0 h 227"/>
                <a:gd name="T4" fmla="*/ 57 w 170"/>
                <a:gd name="T5" fmla="*/ 114 h 227"/>
                <a:gd name="T6" fmla="*/ 0 w 170"/>
                <a:gd name="T7" fmla="*/ 114 h 227"/>
                <a:gd name="T8" fmla="*/ 0 w 170"/>
                <a:gd name="T9" fmla="*/ 227 h 227"/>
                <a:gd name="T10" fmla="*/ 170 w 170"/>
                <a:gd name="T11" fmla="*/ 227 h 227"/>
                <a:gd name="T12" fmla="*/ 170 w 17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1" name="Freeform 344"/>
            <p:cNvSpPr>
              <a:spLocks/>
            </p:cNvSpPr>
            <p:nvPr/>
          </p:nvSpPr>
          <p:spPr bwMode="auto">
            <a:xfrm>
              <a:off x="4316" y="3137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0 w 170"/>
                <a:gd name="T3" fmla="*/ 0 h 227"/>
                <a:gd name="T4" fmla="*/ 0 w 170"/>
                <a:gd name="T5" fmla="*/ 171 h 227"/>
                <a:gd name="T6" fmla="*/ 56 w 170"/>
                <a:gd name="T7" fmla="*/ 171 h 227"/>
                <a:gd name="T8" fmla="*/ 56 w 170"/>
                <a:gd name="T9" fmla="*/ 227 h 227"/>
                <a:gd name="T10" fmla="*/ 113 w 170"/>
                <a:gd name="T11" fmla="*/ 227 h 227"/>
                <a:gd name="T12" fmla="*/ 113 w 170"/>
                <a:gd name="T13" fmla="*/ 114 h 227"/>
                <a:gd name="T14" fmla="*/ 170 w 170"/>
                <a:gd name="T15" fmla="*/ 114 h 227"/>
                <a:gd name="T16" fmla="*/ 170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56" y="171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2" name="Freeform 346"/>
            <p:cNvSpPr>
              <a:spLocks/>
            </p:cNvSpPr>
            <p:nvPr/>
          </p:nvSpPr>
          <p:spPr bwMode="auto">
            <a:xfrm>
              <a:off x="4316" y="3024"/>
              <a:ext cx="170" cy="113"/>
            </a:xfrm>
            <a:custGeom>
              <a:avLst/>
              <a:gdLst>
                <a:gd name="T0" fmla="*/ 170 w 170"/>
                <a:gd name="T1" fmla="*/ 0 h 113"/>
                <a:gd name="T2" fmla="*/ 0 w 170"/>
                <a:gd name="T3" fmla="*/ 0 h 113"/>
                <a:gd name="T4" fmla="*/ 0 w 170"/>
                <a:gd name="T5" fmla="*/ 113 h 113"/>
                <a:gd name="T6" fmla="*/ 170 w 170"/>
                <a:gd name="T7" fmla="*/ 113 h 113"/>
                <a:gd name="T8" fmla="*/ 170 w 170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3">
                  <a:moveTo>
                    <a:pt x="17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3" name="Freeform 347"/>
            <p:cNvSpPr>
              <a:spLocks/>
            </p:cNvSpPr>
            <p:nvPr/>
          </p:nvSpPr>
          <p:spPr bwMode="auto">
            <a:xfrm>
              <a:off x="4202" y="2854"/>
              <a:ext cx="227" cy="170"/>
            </a:xfrm>
            <a:custGeom>
              <a:avLst/>
              <a:gdLst>
                <a:gd name="T0" fmla="*/ 57 w 227"/>
                <a:gd name="T1" fmla="*/ 57 h 170"/>
                <a:gd name="T2" fmla="*/ 0 w 227"/>
                <a:gd name="T3" fmla="*/ 57 h 170"/>
                <a:gd name="T4" fmla="*/ 0 w 227"/>
                <a:gd name="T5" fmla="*/ 113 h 170"/>
                <a:gd name="T6" fmla="*/ 57 w 227"/>
                <a:gd name="T7" fmla="*/ 113 h 170"/>
                <a:gd name="T8" fmla="*/ 57 w 227"/>
                <a:gd name="T9" fmla="*/ 170 h 170"/>
                <a:gd name="T10" fmla="*/ 227 w 227"/>
                <a:gd name="T11" fmla="*/ 170 h 170"/>
                <a:gd name="T12" fmla="*/ 227 w 227"/>
                <a:gd name="T13" fmla="*/ 0 h 170"/>
                <a:gd name="T14" fmla="*/ 170 w 227"/>
                <a:gd name="T15" fmla="*/ 0 h 170"/>
                <a:gd name="T16" fmla="*/ 170 w 227"/>
                <a:gd name="T17" fmla="*/ 57 h 170"/>
                <a:gd name="T18" fmla="*/ 57 w 227"/>
                <a:gd name="T1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7" h="170">
                  <a:moveTo>
                    <a:pt x="57" y="57"/>
                  </a:moveTo>
                  <a:lnTo>
                    <a:pt x="0" y="57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4" name="Freeform 348"/>
            <p:cNvSpPr>
              <a:spLocks/>
            </p:cNvSpPr>
            <p:nvPr/>
          </p:nvSpPr>
          <p:spPr bwMode="auto">
            <a:xfrm>
              <a:off x="3919" y="2797"/>
              <a:ext cx="340" cy="284"/>
            </a:xfrm>
            <a:custGeom>
              <a:avLst/>
              <a:gdLst>
                <a:gd name="T0" fmla="*/ 340 w 340"/>
                <a:gd name="T1" fmla="*/ 0 h 284"/>
                <a:gd name="T2" fmla="*/ 283 w 340"/>
                <a:gd name="T3" fmla="*/ 0 h 284"/>
                <a:gd name="T4" fmla="*/ 283 w 340"/>
                <a:gd name="T5" fmla="*/ 57 h 284"/>
                <a:gd name="T6" fmla="*/ 113 w 340"/>
                <a:gd name="T7" fmla="*/ 57 h 284"/>
                <a:gd name="T8" fmla="*/ 113 w 340"/>
                <a:gd name="T9" fmla="*/ 114 h 284"/>
                <a:gd name="T10" fmla="*/ 0 w 340"/>
                <a:gd name="T11" fmla="*/ 114 h 284"/>
                <a:gd name="T12" fmla="*/ 0 w 340"/>
                <a:gd name="T13" fmla="*/ 170 h 284"/>
                <a:gd name="T14" fmla="*/ 56 w 340"/>
                <a:gd name="T15" fmla="*/ 170 h 284"/>
                <a:gd name="T16" fmla="*/ 56 w 340"/>
                <a:gd name="T17" fmla="*/ 284 h 284"/>
                <a:gd name="T18" fmla="*/ 113 w 340"/>
                <a:gd name="T19" fmla="*/ 284 h 284"/>
                <a:gd name="T20" fmla="*/ 113 w 340"/>
                <a:gd name="T21" fmla="*/ 227 h 284"/>
                <a:gd name="T22" fmla="*/ 226 w 340"/>
                <a:gd name="T23" fmla="*/ 227 h 284"/>
                <a:gd name="T24" fmla="*/ 226 w 340"/>
                <a:gd name="T25" fmla="*/ 170 h 284"/>
                <a:gd name="T26" fmla="*/ 283 w 340"/>
                <a:gd name="T27" fmla="*/ 170 h 284"/>
                <a:gd name="T28" fmla="*/ 283 w 340"/>
                <a:gd name="T29" fmla="*/ 114 h 284"/>
                <a:gd name="T30" fmla="*/ 340 w 340"/>
                <a:gd name="T31" fmla="*/ 114 h 284"/>
                <a:gd name="T32" fmla="*/ 340 w 340"/>
                <a:gd name="T3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284">
                  <a:moveTo>
                    <a:pt x="340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5" name="Freeform 349"/>
            <p:cNvSpPr>
              <a:spLocks/>
            </p:cNvSpPr>
            <p:nvPr/>
          </p:nvSpPr>
          <p:spPr bwMode="auto">
            <a:xfrm>
              <a:off x="3975" y="2967"/>
              <a:ext cx="284" cy="227"/>
            </a:xfrm>
            <a:custGeom>
              <a:avLst/>
              <a:gdLst>
                <a:gd name="T0" fmla="*/ 0 w 284"/>
                <a:gd name="T1" fmla="*/ 114 h 227"/>
                <a:gd name="T2" fmla="*/ 0 w 284"/>
                <a:gd name="T3" fmla="*/ 170 h 227"/>
                <a:gd name="T4" fmla="*/ 57 w 284"/>
                <a:gd name="T5" fmla="*/ 170 h 227"/>
                <a:gd name="T6" fmla="*/ 114 w 284"/>
                <a:gd name="T7" fmla="*/ 170 h 227"/>
                <a:gd name="T8" fmla="*/ 114 w 284"/>
                <a:gd name="T9" fmla="*/ 227 h 227"/>
                <a:gd name="T10" fmla="*/ 170 w 284"/>
                <a:gd name="T11" fmla="*/ 227 h 227"/>
                <a:gd name="T12" fmla="*/ 170 w 284"/>
                <a:gd name="T13" fmla="*/ 170 h 227"/>
                <a:gd name="T14" fmla="*/ 284 w 284"/>
                <a:gd name="T15" fmla="*/ 170 h 227"/>
                <a:gd name="T16" fmla="*/ 284 w 284"/>
                <a:gd name="T17" fmla="*/ 0 h 227"/>
                <a:gd name="T18" fmla="*/ 170 w 284"/>
                <a:gd name="T19" fmla="*/ 0 h 227"/>
                <a:gd name="T20" fmla="*/ 170 w 284"/>
                <a:gd name="T21" fmla="*/ 57 h 227"/>
                <a:gd name="T22" fmla="*/ 57 w 284"/>
                <a:gd name="T23" fmla="*/ 57 h 227"/>
                <a:gd name="T24" fmla="*/ 57 w 284"/>
                <a:gd name="T25" fmla="*/ 114 h 227"/>
                <a:gd name="T26" fmla="*/ 0 w 284"/>
                <a:gd name="T27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27">
                  <a:moveTo>
                    <a:pt x="0" y="114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6" name="Freeform 352"/>
            <p:cNvSpPr>
              <a:spLocks/>
            </p:cNvSpPr>
            <p:nvPr/>
          </p:nvSpPr>
          <p:spPr bwMode="auto">
            <a:xfrm>
              <a:off x="4089" y="3024"/>
              <a:ext cx="227" cy="284"/>
            </a:xfrm>
            <a:custGeom>
              <a:avLst/>
              <a:gdLst>
                <a:gd name="T0" fmla="*/ 227 w 227"/>
                <a:gd name="T1" fmla="*/ 0 h 284"/>
                <a:gd name="T2" fmla="*/ 170 w 227"/>
                <a:gd name="T3" fmla="*/ 0 h 284"/>
                <a:gd name="T4" fmla="*/ 170 w 227"/>
                <a:gd name="T5" fmla="*/ 113 h 284"/>
                <a:gd name="T6" fmla="*/ 56 w 227"/>
                <a:gd name="T7" fmla="*/ 113 h 284"/>
                <a:gd name="T8" fmla="*/ 56 w 227"/>
                <a:gd name="T9" fmla="*/ 170 h 284"/>
                <a:gd name="T10" fmla="*/ 0 w 227"/>
                <a:gd name="T11" fmla="*/ 170 h 284"/>
                <a:gd name="T12" fmla="*/ 0 w 227"/>
                <a:gd name="T13" fmla="*/ 284 h 284"/>
                <a:gd name="T14" fmla="*/ 227 w 227"/>
                <a:gd name="T15" fmla="*/ 284 h 284"/>
                <a:gd name="T16" fmla="*/ 227 w 227"/>
                <a:gd name="T1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84">
                  <a:moveTo>
                    <a:pt x="227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227" y="28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7" name="Freeform 353"/>
            <p:cNvSpPr>
              <a:spLocks/>
            </p:cNvSpPr>
            <p:nvPr/>
          </p:nvSpPr>
          <p:spPr bwMode="auto">
            <a:xfrm>
              <a:off x="3692" y="2967"/>
              <a:ext cx="680" cy="567"/>
            </a:xfrm>
            <a:custGeom>
              <a:avLst/>
              <a:gdLst>
                <a:gd name="T0" fmla="*/ 680 w 680"/>
                <a:gd name="T1" fmla="*/ 341 h 567"/>
                <a:gd name="T2" fmla="*/ 397 w 680"/>
                <a:gd name="T3" fmla="*/ 341 h 567"/>
                <a:gd name="T4" fmla="*/ 397 w 680"/>
                <a:gd name="T5" fmla="*/ 170 h 567"/>
                <a:gd name="T6" fmla="*/ 227 w 680"/>
                <a:gd name="T7" fmla="*/ 170 h 567"/>
                <a:gd name="T8" fmla="*/ 227 w 680"/>
                <a:gd name="T9" fmla="*/ 227 h 567"/>
                <a:gd name="T10" fmla="*/ 113 w 680"/>
                <a:gd name="T11" fmla="*/ 227 h 567"/>
                <a:gd name="T12" fmla="*/ 113 w 680"/>
                <a:gd name="T13" fmla="*/ 170 h 567"/>
                <a:gd name="T14" fmla="*/ 170 w 680"/>
                <a:gd name="T15" fmla="*/ 170 h 567"/>
                <a:gd name="T16" fmla="*/ 170 w 680"/>
                <a:gd name="T17" fmla="*/ 0 h 567"/>
                <a:gd name="T18" fmla="*/ 113 w 680"/>
                <a:gd name="T19" fmla="*/ 0 h 567"/>
                <a:gd name="T20" fmla="*/ 113 w 680"/>
                <a:gd name="T21" fmla="*/ 114 h 567"/>
                <a:gd name="T22" fmla="*/ 0 w 680"/>
                <a:gd name="T23" fmla="*/ 114 h 567"/>
                <a:gd name="T24" fmla="*/ 0 w 680"/>
                <a:gd name="T25" fmla="*/ 227 h 567"/>
                <a:gd name="T26" fmla="*/ 113 w 680"/>
                <a:gd name="T27" fmla="*/ 227 h 567"/>
                <a:gd name="T28" fmla="*/ 113 w 680"/>
                <a:gd name="T29" fmla="*/ 284 h 567"/>
                <a:gd name="T30" fmla="*/ 227 w 680"/>
                <a:gd name="T31" fmla="*/ 284 h 567"/>
                <a:gd name="T32" fmla="*/ 227 w 680"/>
                <a:gd name="T33" fmla="*/ 341 h 567"/>
                <a:gd name="T34" fmla="*/ 283 w 680"/>
                <a:gd name="T35" fmla="*/ 341 h 567"/>
                <a:gd name="T36" fmla="*/ 283 w 680"/>
                <a:gd name="T37" fmla="*/ 397 h 567"/>
                <a:gd name="T38" fmla="*/ 170 w 680"/>
                <a:gd name="T39" fmla="*/ 397 h 567"/>
                <a:gd name="T40" fmla="*/ 170 w 680"/>
                <a:gd name="T41" fmla="*/ 454 h 567"/>
                <a:gd name="T42" fmla="*/ 510 w 680"/>
                <a:gd name="T43" fmla="*/ 454 h 567"/>
                <a:gd name="T44" fmla="*/ 510 w 680"/>
                <a:gd name="T45" fmla="*/ 511 h 567"/>
                <a:gd name="T46" fmla="*/ 624 w 680"/>
                <a:gd name="T47" fmla="*/ 511 h 567"/>
                <a:gd name="T48" fmla="*/ 624 w 680"/>
                <a:gd name="T49" fmla="*/ 567 h 567"/>
                <a:gd name="T50" fmla="*/ 680 w 680"/>
                <a:gd name="T51" fmla="*/ 567 h 567"/>
                <a:gd name="T52" fmla="*/ 680 w 680"/>
                <a:gd name="T53" fmla="*/ 34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567">
                  <a:moveTo>
                    <a:pt x="680" y="341"/>
                  </a:moveTo>
                  <a:lnTo>
                    <a:pt x="397" y="341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283" y="341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624" y="511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341"/>
                  </a:lnTo>
                  <a:close/>
                </a:path>
              </a:pathLst>
            </a:custGeom>
            <a:solidFill>
              <a:srgbClr val="FF9900">
                <a:alpha val="50000"/>
              </a:srgbClr>
            </a:solidFill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08" name="Group 412"/>
          <p:cNvGrpSpPr>
            <a:grpSpLocks/>
          </p:cNvGrpSpPr>
          <p:nvPr/>
        </p:nvGrpSpPr>
        <p:grpSpPr bwMode="auto">
          <a:xfrm>
            <a:off x="2875429" y="3305146"/>
            <a:ext cx="3574594" cy="5183027"/>
            <a:chOff x="1934" y="132"/>
            <a:chExt cx="4027" cy="5839"/>
          </a:xfrm>
        </p:grpSpPr>
        <p:sp>
          <p:nvSpPr>
            <p:cNvPr id="609" name="Freeform 254"/>
            <p:cNvSpPr>
              <a:spLocks/>
            </p:cNvSpPr>
            <p:nvPr/>
          </p:nvSpPr>
          <p:spPr bwMode="auto">
            <a:xfrm>
              <a:off x="1934" y="5461"/>
              <a:ext cx="737" cy="510"/>
            </a:xfrm>
            <a:custGeom>
              <a:avLst/>
              <a:gdLst>
                <a:gd name="T0" fmla="*/ 624 w 737"/>
                <a:gd name="T1" fmla="*/ 0 h 510"/>
                <a:gd name="T2" fmla="*/ 510 w 737"/>
                <a:gd name="T3" fmla="*/ 0 h 510"/>
                <a:gd name="T4" fmla="*/ 510 w 737"/>
                <a:gd name="T5" fmla="*/ 57 h 510"/>
                <a:gd name="T6" fmla="*/ 397 w 737"/>
                <a:gd name="T7" fmla="*/ 57 h 510"/>
                <a:gd name="T8" fmla="*/ 397 w 737"/>
                <a:gd name="T9" fmla="*/ 114 h 510"/>
                <a:gd name="T10" fmla="*/ 340 w 737"/>
                <a:gd name="T11" fmla="*/ 114 h 510"/>
                <a:gd name="T12" fmla="*/ 340 w 737"/>
                <a:gd name="T13" fmla="*/ 170 h 510"/>
                <a:gd name="T14" fmla="*/ 284 w 737"/>
                <a:gd name="T15" fmla="*/ 170 h 510"/>
                <a:gd name="T16" fmla="*/ 284 w 737"/>
                <a:gd name="T17" fmla="*/ 114 h 510"/>
                <a:gd name="T18" fmla="*/ 57 w 737"/>
                <a:gd name="T19" fmla="*/ 114 h 510"/>
                <a:gd name="T20" fmla="*/ 57 w 737"/>
                <a:gd name="T21" fmla="*/ 170 h 510"/>
                <a:gd name="T22" fmla="*/ 0 w 737"/>
                <a:gd name="T23" fmla="*/ 170 h 510"/>
                <a:gd name="T24" fmla="*/ 0 w 737"/>
                <a:gd name="T25" fmla="*/ 227 h 510"/>
                <a:gd name="T26" fmla="*/ 113 w 737"/>
                <a:gd name="T27" fmla="*/ 227 h 510"/>
                <a:gd name="T28" fmla="*/ 113 w 737"/>
                <a:gd name="T29" fmla="*/ 284 h 510"/>
                <a:gd name="T30" fmla="*/ 57 w 737"/>
                <a:gd name="T31" fmla="*/ 284 h 510"/>
                <a:gd name="T32" fmla="*/ 57 w 737"/>
                <a:gd name="T33" fmla="*/ 397 h 510"/>
                <a:gd name="T34" fmla="*/ 113 w 737"/>
                <a:gd name="T35" fmla="*/ 397 h 510"/>
                <a:gd name="T36" fmla="*/ 113 w 737"/>
                <a:gd name="T37" fmla="*/ 510 h 510"/>
                <a:gd name="T38" fmla="*/ 284 w 737"/>
                <a:gd name="T39" fmla="*/ 510 h 510"/>
                <a:gd name="T40" fmla="*/ 284 w 737"/>
                <a:gd name="T41" fmla="*/ 454 h 510"/>
                <a:gd name="T42" fmla="*/ 624 w 737"/>
                <a:gd name="T43" fmla="*/ 454 h 510"/>
                <a:gd name="T44" fmla="*/ 624 w 737"/>
                <a:gd name="T45" fmla="*/ 397 h 510"/>
                <a:gd name="T46" fmla="*/ 737 w 737"/>
                <a:gd name="T47" fmla="*/ 397 h 510"/>
                <a:gd name="T48" fmla="*/ 737 w 737"/>
                <a:gd name="T49" fmla="*/ 227 h 510"/>
                <a:gd name="T50" fmla="*/ 624 w 737"/>
                <a:gd name="T51" fmla="*/ 227 h 510"/>
                <a:gd name="T52" fmla="*/ 624 w 737"/>
                <a:gd name="T5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7" h="510">
                  <a:moveTo>
                    <a:pt x="624" y="0"/>
                  </a:moveTo>
                  <a:lnTo>
                    <a:pt x="510" y="0"/>
                  </a:lnTo>
                  <a:lnTo>
                    <a:pt x="51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510"/>
                  </a:lnTo>
                  <a:lnTo>
                    <a:pt x="284" y="510"/>
                  </a:lnTo>
                  <a:lnTo>
                    <a:pt x="284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0" name="Freeform 255"/>
            <p:cNvSpPr>
              <a:spLocks/>
            </p:cNvSpPr>
            <p:nvPr/>
          </p:nvSpPr>
          <p:spPr bwMode="auto">
            <a:xfrm>
              <a:off x="2559" y="5179"/>
              <a:ext cx="567" cy="567"/>
            </a:xfrm>
            <a:custGeom>
              <a:avLst/>
              <a:gdLst>
                <a:gd name="T0" fmla="*/ 0 w 567"/>
                <a:gd name="T1" fmla="*/ 283 h 567"/>
                <a:gd name="T2" fmla="*/ 0 w 567"/>
                <a:gd name="T3" fmla="*/ 510 h 567"/>
                <a:gd name="T4" fmla="*/ 170 w 567"/>
                <a:gd name="T5" fmla="*/ 510 h 567"/>
                <a:gd name="T6" fmla="*/ 170 w 567"/>
                <a:gd name="T7" fmla="*/ 567 h 567"/>
                <a:gd name="T8" fmla="*/ 283 w 567"/>
                <a:gd name="T9" fmla="*/ 567 h 567"/>
                <a:gd name="T10" fmla="*/ 283 w 567"/>
                <a:gd name="T11" fmla="*/ 510 h 567"/>
                <a:gd name="T12" fmla="*/ 340 w 567"/>
                <a:gd name="T13" fmla="*/ 510 h 567"/>
                <a:gd name="T14" fmla="*/ 340 w 567"/>
                <a:gd name="T15" fmla="*/ 453 h 567"/>
                <a:gd name="T16" fmla="*/ 567 w 567"/>
                <a:gd name="T17" fmla="*/ 453 h 567"/>
                <a:gd name="T18" fmla="*/ 567 w 567"/>
                <a:gd name="T19" fmla="*/ 397 h 567"/>
                <a:gd name="T20" fmla="*/ 510 w 567"/>
                <a:gd name="T21" fmla="*/ 397 h 567"/>
                <a:gd name="T22" fmla="*/ 510 w 567"/>
                <a:gd name="T23" fmla="*/ 283 h 567"/>
                <a:gd name="T24" fmla="*/ 453 w 567"/>
                <a:gd name="T25" fmla="*/ 283 h 567"/>
                <a:gd name="T26" fmla="*/ 453 w 567"/>
                <a:gd name="T27" fmla="*/ 170 h 567"/>
                <a:gd name="T28" fmla="*/ 397 w 567"/>
                <a:gd name="T29" fmla="*/ 170 h 567"/>
                <a:gd name="T30" fmla="*/ 397 w 567"/>
                <a:gd name="T31" fmla="*/ 0 h 567"/>
                <a:gd name="T32" fmla="*/ 340 w 567"/>
                <a:gd name="T33" fmla="*/ 0 h 567"/>
                <a:gd name="T34" fmla="*/ 340 w 567"/>
                <a:gd name="T35" fmla="*/ 56 h 567"/>
                <a:gd name="T36" fmla="*/ 283 w 567"/>
                <a:gd name="T37" fmla="*/ 56 h 567"/>
                <a:gd name="T38" fmla="*/ 283 w 567"/>
                <a:gd name="T39" fmla="*/ 113 h 567"/>
                <a:gd name="T40" fmla="*/ 227 w 567"/>
                <a:gd name="T41" fmla="*/ 113 h 567"/>
                <a:gd name="T42" fmla="*/ 227 w 567"/>
                <a:gd name="T43" fmla="*/ 226 h 567"/>
                <a:gd name="T44" fmla="*/ 113 w 567"/>
                <a:gd name="T45" fmla="*/ 226 h 567"/>
                <a:gd name="T46" fmla="*/ 113 w 567"/>
                <a:gd name="T47" fmla="*/ 283 h 567"/>
                <a:gd name="T48" fmla="*/ 0 w 567"/>
                <a:gd name="T49" fmla="*/ 28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567">
                  <a:moveTo>
                    <a:pt x="0" y="283"/>
                  </a:moveTo>
                  <a:lnTo>
                    <a:pt x="0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1" name="Freeform 257"/>
            <p:cNvSpPr>
              <a:spLocks/>
            </p:cNvSpPr>
            <p:nvPr/>
          </p:nvSpPr>
          <p:spPr bwMode="auto">
            <a:xfrm>
              <a:off x="2615" y="4612"/>
              <a:ext cx="397" cy="283"/>
            </a:xfrm>
            <a:custGeom>
              <a:avLst/>
              <a:gdLst>
                <a:gd name="T0" fmla="*/ 397 w 397"/>
                <a:gd name="T1" fmla="*/ 170 h 283"/>
                <a:gd name="T2" fmla="*/ 397 w 397"/>
                <a:gd name="T3" fmla="*/ 56 h 283"/>
                <a:gd name="T4" fmla="*/ 341 w 397"/>
                <a:gd name="T5" fmla="*/ 56 h 283"/>
                <a:gd name="T6" fmla="*/ 341 w 397"/>
                <a:gd name="T7" fmla="*/ 0 h 283"/>
                <a:gd name="T8" fmla="*/ 227 w 397"/>
                <a:gd name="T9" fmla="*/ 0 h 283"/>
                <a:gd name="T10" fmla="*/ 227 w 397"/>
                <a:gd name="T11" fmla="*/ 56 h 283"/>
                <a:gd name="T12" fmla="*/ 114 w 397"/>
                <a:gd name="T13" fmla="*/ 56 h 283"/>
                <a:gd name="T14" fmla="*/ 114 w 397"/>
                <a:gd name="T15" fmla="*/ 113 h 283"/>
                <a:gd name="T16" fmla="*/ 57 w 397"/>
                <a:gd name="T17" fmla="*/ 113 h 283"/>
                <a:gd name="T18" fmla="*/ 57 w 397"/>
                <a:gd name="T19" fmla="*/ 170 h 283"/>
                <a:gd name="T20" fmla="*/ 0 w 397"/>
                <a:gd name="T21" fmla="*/ 170 h 283"/>
                <a:gd name="T22" fmla="*/ 0 w 397"/>
                <a:gd name="T23" fmla="*/ 226 h 283"/>
                <a:gd name="T24" fmla="*/ 114 w 397"/>
                <a:gd name="T25" fmla="*/ 226 h 283"/>
                <a:gd name="T26" fmla="*/ 114 w 397"/>
                <a:gd name="T27" fmla="*/ 283 h 283"/>
                <a:gd name="T28" fmla="*/ 227 w 397"/>
                <a:gd name="T29" fmla="*/ 283 h 283"/>
                <a:gd name="T30" fmla="*/ 227 w 397"/>
                <a:gd name="T31" fmla="*/ 226 h 283"/>
                <a:gd name="T32" fmla="*/ 284 w 397"/>
                <a:gd name="T33" fmla="*/ 226 h 283"/>
                <a:gd name="T34" fmla="*/ 284 w 397"/>
                <a:gd name="T35" fmla="*/ 170 h 283"/>
                <a:gd name="T36" fmla="*/ 397 w 397"/>
                <a:gd name="T37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283">
                  <a:moveTo>
                    <a:pt x="397" y="170"/>
                  </a:moveTo>
                  <a:lnTo>
                    <a:pt x="397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283"/>
                  </a:lnTo>
                  <a:lnTo>
                    <a:pt x="227" y="283"/>
                  </a:lnTo>
                  <a:lnTo>
                    <a:pt x="227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9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2" name="Freeform 258"/>
            <p:cNvSpPr>
              <a:spLocks/>
            </p:cNvSpPr>
            <p:nvPr/>
          </p:nvSpPr>
          <p:spPr bwMode="auto">
            <a:xfrm>
              <a:off x="3182" y="4725"/>
              <a:ext cx="738" cy="794"/>
            </a:xfrm>
            <a:custGeom>
              <a:avLst/>
              <a:gdLst>
                <a:gd name="T0" fmla="*/ 0 w 738"/>
                <a:gd name="T1" fmla="*/ 170 h 794"/>
                <a:gd name="T2" fmla="*/ 114 w 738"/>
                <a:gd name="T3" fmla="*/ 170 h 794"/>
                <a:gd name="T4" fmla="*/ 114 w 738"/>
                <a:gd name="T5" fmla="*/ 113 h 794"/>
                <a:gd name="T6" fmla="*/ 171 w 738"/>
                <a:gd name="T7" fmla="*/ 113 h 794"/>
                <a:gd name="T8" fmla="*/ 171 w 738"/>
                <a:gd name="T9" fmla="*/ 0 h 794"/>
                <a:gd name="T10" fmla="*/ 227 w 738"/>
                <a:gd name="T11" fmla="*/ 0 h 794"/>
                <a:gd name="T12" fmla="*/ 227 w 738"/>
                <a:gd name="T13" fmla="*/ 57 h 794"/>
                <a:gd name="T14" fmla="*/ 284 w 738"/>
                <a:gd name="T15" fmla="*/ 57 h 794"/>
                <a:gd name="T16" fmla="*/ 341 w 738"/>
                <a:gd name="T17" fmla="*/ 57 h 794"/>
                <a:gd name="T18" fmla="*/ 341 w 738"/>
                <a:gd name="T19" fmla="*/ 113 h 794"/>
                <a:gd name="T20" fmla="*/ 397 w 738"/>
                <a:gd name="T21" fmla="*/ 113 h 794"/>
                <a:gd name="T22" fmla="*/ 397 w 738"/>
                <a:gd name="T23" fmla="*/ 227 h 794"/>
                <a:gd name="T24" fmla="*/ 284 w 738"/>
                <a:gd name="T25" fmla="*/ 227 h 794"/>
                <a:gd name="T26" fmla="*/ 284 w 738"/>
                <a:gd name="T27" fmla="*/ 340 h 794"/>
                <a:gd name="T28" fmla="*/ 341 w 738"/>
                <a:gd name="T29" fmla="*/ 340 h 794"/>
                <a:gd name="T30" fmla="*/ 341 w 738"/>
                <a:gd name="T31" fmla="*/ 454 h 794"/>
                <a:gd name="T32" fmla="*/ 397 w 738"/>
                <a:gd name="T33" fmla="*/ 454 h 794"/>
                <a:gd name="T34" fmla="*/ 397 w 738"/>
                <a:gd name="T35" fmla="*/ 510 h 794"/>
                <a:gd name="T36" fmla="*/ 454 w 738"/>
                <a:gd name="T37" fmla="*/ 510 h 794"/>
                <a:gd name="T38" fmla="*/ 454 w 738"/>
                <a:gd name="T39" fmla="*/ 567 h 794"/>
                <a:gd name="T40" fmla="*/ 624 w 738"/>
                <a:gd name="T41" fmla="*/ 567 h 794"/>
                <a:gd name="T42" fmla="*/ 624 w 738"/>
                <a:gd name="T43" fmla="*/ 680 h 794"/>
                <a:gd name="T44" fmla="*/ 738 w 738"/>
                <a:gd name="T45" fmla="*/ 680 h 794"/>
                <a:gd name="T46" fmla="*/ 738 w 738"/>
                <a:gd name="T47" fmla="*/ 737 h 794"/>
                <a:gd name="T48" fmla="*/ 681 w 738"/>
                <a:gd name="T49" fmla="*/ 737 h 794"/>
                <a:gd name="T50" fmla="*/ 681 w 738"/>
                <a:gd name="T51" fmla="*/ 794 h 794"/>
                <a:gd name="T52" fmla="*/ 284 w 738"/>
                <a:gd name="T53" fmla="*/ 794 h 794"/>
                <a:gd name="T54" fmla="*/ 284 w 738"/>
                <a:gd name="T55" fmla="*/ 737 h 794"/>
                <a:gd name="T56" fmla="*/ 227 w 738"/>
                <a:gd name="T57" fmla="*/ 737 h 794"/>
                <a:gd name="T58" fmla="*/ 227 w 738"/>
                <a:gd name="T59" fmla="*/ 624 h 794"/>
                <a:gd name="T60" fmla="*/ 171 w 738"/>
                <a:gd name="T61" fmla="*/ 624 h 794"/>
                <a:gd name="T62" fmla="*/ 171 w 738"/>
                <a:gd name="T63" fmla="*/ 454 h 794"/>
                <a:gd name="T64" fmla="*/ 0 w 738"/>
                <a:gd name="T65" fmla="*/ 454 h 794"/>
                <a:gd name="T66" fmla="*/ 0 w 738"/>
                <a:gd name="T67" fmla="*/ 17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8" h="794">
                  <a:moveTo>
                    <a:pt x="0" y="170"/>
                  </a:moveTo>
                  <a:lnTo>
                    <a:pt x="114" y="170"/>
                  </a:lnTo>
                  <a:lnTo>
                    <a:pt x="114" y="113"/>
                  </a:lnTo>
                  <a:lnTo>
                    <a:pt x="171" y="113"/>
                  </a:lnTo>
                  <a:lnTo>
                    <a:pt x="17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680"/>
                  </a:lnTo>
                  <a:lnTo>
                    <a:pt x="738" y="680"/>
                  </a:lnTo>
                  <a:lnTo>
                    <a:pt x="738" y="737"/>
                  </a:lnTo>
                  <a:lnTo>
                    <a:pt x="681" y="737"/>
                  </a:lnTo>
                  <a:lnTo>
                    <a:pt x="681" y="794"/>
                  </a:lnTo>
                  <a:lnTo>
                    <a:pt x="284" y="794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454"/>
                  </a:lnTo>
                  <a:lnTo>
                    <a:pt x="0" y="454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3" name="Freeform 260"/>
            <p:cNvSpPr>
              <a:spLocks/>
            </p:cNvSpPr>
            <p:nvPr/>
          </p:nvSpPr>
          <p:spPr bwMode="auto">
            <a:xfrm>
              <a:off x="3640" y="4899"/>
              <a:ext cx="9" cy="3"/>
            </a:xfrm>
            <a:custGeom>
              <a:avLst/>
              <a:gdLst>
                <a:gd name="T0" fmla="*/ 9 w 9"/>
                <a:gd name="T1" fmla="*/ 0 h 3"/>
                <a:gd name="T2" fmla="*/ 0 w 9"/>
                <a:gd name="T3" fmla="*/ 3 h 3"/>
                <a:gd name="T4" fmla="*/ 9 w 9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cubicBezTo>
                    <a:pt x="6" y="1"/>
                    <a:pt x="0" y="3"/>
                    <a:pt x="0" y="3"/>
                  </a:cubicBezTo>
                  <a:cubicBezTo>
                    <a:pt x="0" y="3"/>
                    <a:pt x="6" y="1"/>
                    <a:pt x="9" y="0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4" name="Freeform 262"/>
            <p:cNvSpPr>
              <a:spLocks/>
            </p:cNvSpPr>
            <p:nvPr/>
          </p:nvSpPr>
          <p:spPr bwMode="auto">
            <a:xfrm>
              <a:off x="3466" y="4895"/>
              <a:ext cx="283" cy="397"/>
            </a:xfrm>
            <a:custGeom>
              <a:avLst/>
              <a:gdLst>
                <a:gd name="T0" fmla="*/ 170 w 283"/>
                <a:gd name="T1" fmla="*/ 0 h 397"/>
                <a:gd name="T2" fmla="*/ 113 w 283"/>
                <a:gd name="T3" fmla="*/ 0 h 397"/>
                <a:gd name="T4" fmla="*/ 113 w 283"/>
                <a:gd name="T5" fmla="*/ 57 h 397"/>
                <a:gd name="T6" fmla="*/ 0 w 283"/>
                <a:gd name="T7" fmla="*/ 57 h 397"/>
                <a:gd name="T8" fmla="*/ 0 w 283"/>
                <a:gd name="T9" fmla="*/ 170 h 397"/>
                <a:gd name="T10" fmla="*/ 57 w 283"/>
                <a:gd name="T11" fmla="*/ 170 h 397"/>
                <a:gd name="T12" fmla="*/ 57 w 283"/>
                <a:gd name="T13" fmla="*/ 284 h 397"/>
                <a:gd name="T14" fmla="*/ 113 w 283"/>
                <a:gd name="T15" fmla="*/ 284 h 397"/>
                <a:gd name="T16" fmla="*/ 113 w 283"/>
                <a:gd name="T17" fmla="*/ 340 h 397"/>
                <a:gd name="T18" fmla="*/ 170 w 283"/>
                <a:gd name="T19" fmla="*/ 340 h 397"/>
                <a:gd name="T20" fmla="*/ 170 w 283"/>
                <a:gd name="T21" fmla="*/ 397 h 397"/>
                <a:gd name="T22" fmla="*/ 283 w 283"/>
                <a:gd name="T23" fmla="*/ 397 h 397"/>
                <a:gd name="T24" fmla="*/ 283 w 283"/>
                <a:gd name="T25" fmla="*/ 114 h 397"/>
                <a:gd name="T26" fmla="*/ 227 w 283"/>
                <a:gd name="T27" fmla="*/ 114 h 397"/>
                <a:gd name="T28" fmla="*/ 227 w 283"/>
                <a:gd name="T29" fmla="*/ 57 h 397"/>
                <a:gd name="T30" fmla="*/ 170 w 283"/>
                <a:gd name="T31" fmla="*/ 57 h 397"/>
                <a:gd name="T32" fmla="*/ 170 w 283"/>
                <a:gd name="T3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397">
                  <a:moveTo>
                    <a:pt x="170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5" name="Freeform 265"/>
            <p:cNvSpPr>
              <a:spLocks/>
            </p:cNvSpPr>
            <p:nvPr/>
          </p:nvSpPr>
          <p:spPr bwMode="auto">
            <a:xfrm>
              <a:off x="4030" y="5460"/>
              <a:ext cx="9" cy="3"/>
            </a:xfrm>
            <a:custGeom>
              <a:avLst/>
              <a:gdLst>
                <a:gd name="T0" fmla="*/ 9 w 9"/>
                <a:gd name="T1" fmla="*/ 0 h 3"/>
                <a:gd name="T2" fmla="*/ 0 w 9"/>
                <a:gd name="T3" fmla="*/ 3 h 3"/>
                <a:gd name="T4" fmla="*/ 9 w 9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cubicBezTo>
                    <a:pt x="6" y="1"/>
                    <a:pt x="0" y="3"/>
                    <a:pt x="0" y="3"/>
                  </a:cubicBezTo>
                  <a:cubicBezTo>
                    <a:pt x="0" y="3"/>
                    <a:pt x="6" y="1"/>
                    <a:pt x="9" y="0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6" name="Freeform 267"/>
            <p:cNvSpPr>
              <a:spLocks/>
            </p:cNvSpPr>
            <p:nvPr/>
          </p:nvSpPr>
          <p:spPr bwMode="auto">
            <a:xfrm>
              <a:off x="3409" y="4555"/>
              <a:ext cx="624" cy="907"/>
            </a:xfrm>
            <a:custGeom>
              <a:avLst/>
              <a:gdLst>
                <a:gd name="T0" fmla="*/ 624 w 624"/>
                <a:gd name="T1" fmla="*/ 907 h 907"/>
                <a:gd name="T2" fmla="*/ 511 w 624"/>
                <a:gd name="T3" fmla="*/ 907 h 907"/>
                <a:gd name="T4" fmla="*/ 511 w 624"/>
                <a:gd name="T5" fmla="*/ 850 h 907"/>
                <a:gd name="T6" fmla="*/ 397 w 624"/>
                <a:gd name="T7" fmla="*/ 850 h 907"/>
                <a:gd name="T8" fmla="*/ 397 w 624"/>
                <a:gd name="T9" fmla="*/ 737 h 907"/>
                <a:gd name="T10" fmla="*/ 340 w 624"/>
                <a:gd name="T11" fmla="*/ 737 h 907"/>
                <a:gd name="T12" fmla="*/ 340 w 624"/>
                <a:gd name="T13" fmla="*/ 454 h 907"/>
                <a:gd name="T14" fmla="*/ 284 w 624"/>
                <a:gd name="T15" fmla="*/ 454 h 907"/>
                <a:gd name="T16" fmla="*/ 284 w 624"/>
                <a:gd name="T17" fmla="*/ 397 h 907"/>
                <a:gd name="T18" fmla="*/ 227 w 624"/>
                <a:gd name="T19" fmla="*/ 397 h 907"/>
                <a:gd name="T20" fmla="*/ 227 w 624"/>
                <a:gd name="T21" fmla="*/ 340 h 907"/>
                <a:gd name="T22" fmla="*/ 170 w 624"/>
                <a:gd name="T23" fmla="*/ 340 h 907"/>
                <a:gd name="T24" fmla="*/ 170 w 624"/>
                <a:gd name="T25" fmla="*/ 283 h 907"/>
                <a:gd name="T26" fmla="*/ 114 w 624"/>
                <a:gd name="T27" fmla="*/ 283 h 907"/>
                <a:gd name="T28" fmla="*/ 114 w 624"/>
                <a:gd name="T29" fmla="*/ 227 h 907"/>
                <a:gd name="T30" fmla="*/ 0 w 624"/>
                <a:gd name="T31" fmla="*/ 227 h 907"/>
                <a:gd name="T32" fmla="*/ 0 w 624"/>
                <a:gd name="T33" fmla="*/ 170 h 907"/>
                <a:gd name="T34" fmla="*/ 57 w 624"/>
                <a:gd name="T35" fmla="*/ 170 h 907"/>
                <a:gd name="T36" fmla="*/ 57 w 624"/>
                <a:gd name="T37" fmla="*/ 113 h 907"/>
                <a:gd name="T38" fmla="*/ 0 w 624"/>
                <a:gd name="T39" fmla="*/ 113 h 907"/>
                <a:gd name="T40" fmla="*/ 0 w 624"/>
                <a:gd name="T41" fmla="*/ 0 h 907"/>
                <a:gd name="T42" fmla="*/ 114 w 624"/>
                <a:gd name="T43" fmla="*/ 0 h 907"/>
                <a:gd name="T44" fmla="*/ 114 w 624"/>
                <a:gd name="T45" fmla="*/ 57 h 907"/>
                <a:gd name="T46" fmla="*/ 170 w 624"/>
                <a:gd name="T47" fmla="*/ 57 h 907"/>
                <a:gd name="T48" fmla="*/ 170 w 624"/>
                <a:gd name="T49" fmla="*/ 0 h 907"/>
                <a:gd name="T50" fmla="*/ 227 w 624"/>
                <a:gd name="T51" fmla="*/ 0 h 907"/>
                <a:gd name="T52" fmla="*/ 227 w 624"/>
                <a:gd name="T53" fmla="*/ 57 h 907"/>
                <a:gd name="T54" fmla="*/ 284 w 624"/>
                <a:gd name="T55" fmla="*/ 57 h 907"/>
                <a:gd name="T56" fmla="*/ 284 w 624"/>
                <a:gd name="T57" fmla="*/ 113 h 907"/>
                <a:gd name="T58" fmla="*/ 340 w 624"/>
                <a:gd name="T59" fmla="*/ 113 h 907"/>
                <a:gd name="T60" fmla="*/ 340 w 624"/>
                <a:gd name="T61" fmla="*/ 340 h 907"/>
                <a:gd name="T62" fmla="*/ 511 w 624"/>
                <a:gd name="T63" fmla="*/ 340 h 907"/>
                <a:gd name="T64" fmla="*/ 511 w 624"/>
                <a:gd name="T65" fmla="*/ 397 h 907"/>
                <a:gd name="T66" fmla="*/ 454 w 624"/>
                <a:gd name="T67" fmla="*/ 397 h 907"/>
                <a:gd name="T68" fmla="*/ 454 w 624"/>
                <a:gd name="T69" fmla="*/ 454 h 907"/>
                <a:gd name="T70" fmla="*/ 511 w 624"/>
                <a:gd name="T71" fmla="*/ 454 h 907"/>
                <a:gd name="T72" fmla="*/ 511 w 624"/>
                <a:gd name="T73" fmla="*/ 567 h 907"/>
                <a:gd name="T74" fmla="*/ 567 w 624"/>
                <a:gd name="T75" fmla="*/ 567 h 907"/>
                <a:gd name="T76" fmla="*/ 567 w 624"/>
                <a:gd name="T77" fmla="*/ 624 h 907"/>
                <a:gd name="T78" fmla="*/ 624 w 624"/>
                <a:gd name="T79" fmla="*/ 624 h 907"/>
                <a:gd name="T80" fmla="*/ 624 w 624"/>
                <a:gd name="T8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24" h="907">
                  <a:moveTo>
                    <a:pt x="624" y="907"/>
                  </a:moveTo>
                  <a:lnTo>
                    <a:pt x="511" y="907"/>
                  </a:lnTo>
                  <a:lnTo>
                    <a:pt x="511" y="850"/>
                  </a:lnTo>
                  <a:lnTo>
                    <a:pt x="397" y="850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511" y="454"/>
                  </a:lnTo>
                  <a:lnTo>
                    <a:pt x="511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7" name="Freeform 268"/>
            <p:cNvSpPr>
              <a:spLocks/>
            </p:cNvSpPr>
            <p:nvPr/>
          </p:nvSpPr>
          <p:spPr bwMode="auto">
            <a:xfrm>
              <a:off x="3579" y="4271"/>
              <a:ext cx="681" cy="1134"/>
            </a:xfrm>
            <a:custGeom>
              <a:avLst/>
              <a:gdLst>
                <a:gd name="T0" fmla="*/ 454 w 681"/>
                <a:gd name="T1" fmla="*/ 1134 h 1134"/>
                <a:gd name="T2" fmla="*/ 624 w 681"/>
                <a:gd name="T3" fmla="*/ 1134 h 1134"/>
                <a:gd name="T4" fmla="*/ 624 w 681"/>
                <a:gd name="T5" fmla="*/ 908 h 1134"/>
                <a:gd name="T6" fmla="*/ 681 w 681"/>
                <a:gd name="T7" fmla="*/ 908 h 1134"/>
                <a:gd name="T8" fmla="*/ 681 w 681"/>
                <a:gd name="T9" fmla="*/ 851 h 1134"/>
                <a:gd name="T10" fmla="*/ 624 w 681"/>
                <a:gd name="T11" fmla="*/ 851 h 1134"/>
                <a:gd name="T12" fmla="*/ 624 w 681"/>
                <a:gd name="T13" fmla="*/ 794 h 1134"/>
                <a:gd name="T14" fmla="*/ 567 w 681"/>
                <a:gd name="T15" fmla="*/ 794 h 1134"/>
                <a:gd name="T16" fmla="*/ 567 w 681"/>
                <a:gd name="T17" fmla="*/ 738 h 1134"/>
                <a:gd name="T18" fmla="*/ 624 w 681"/>
                <a:gd name="T19" fmla="*/ 738 h 1134"/>
                <a:gd name="T20" fmla="*/ 624 w 681"/>
                <a:gd name="T21" fmla="*/ 681 h 1134"/>
                <a:gd name="T22" fmla="*/ 567 w 681"/>
                <a:gd name="T23" fmla="*/ 681 h 1134"/>
                <a:gd name="T24" fmla="*/ 567 w 681"/>
                <a:gd name="T25" fmla="*/ 454 h 1134"/>
                <a:gd name="T26" fmla="*/ 511 w 681"/>
                <a:gd name="T27" fmla="*/ 454 h 1134"/>
                <a:gd name="T28" fmla="*/ 511 w 681"/>
                <a:gd name="T29" fmla="*/ 227 h 1134"/>
                <a:gd name="T30" fmla="*/ 397 w 681"/>
                <a:gd name="T31" fmla="*/ 227 h 1134"/>
                <a:gd name="T32" fmla="*/ 397 w 681"/>
                <a:gd name="T33" fmla="*/ 171 h 1134"/>
                <a:gd name="T34" fmla="*/ 284 w 681"/>
                <a:gd name="T35" fmla="*/ 171 h 1134"/>
                <a:gd name="T36" fmla="*/ 284 w 681"/>
                <a:gd name="T37" fmla="*/ 114 h 1134"/>
                <a:gd name="T38" fmla="*/ 227 w 681"/>
                <a:gd name="T39" fmla="*/ 114 h 1134"/>
                <a:gd name="T40" fmla="*/ 227 w 681"/>
                <a:gd name="T41" fmla="*/ 57 h 1134"/>
                <a:gd name="T42" fmla="*/ 170 w 681"/>
                <a:gd name="T43" fmla="*/ 57 h 1134"/>
                <a:gd name="T44" fmla="*/ 170 w 681"/>
                <a:gd name="T45" fmla="*/ 0 h 1134"/>
                <a:gd name="T46" fmla="*/ 114 w 681"/>
                <a:gd name="T47" fmla="*/ 0 h 1134"/>
                <a:gd name="T48" fmla="*/ 114 w 681"/>
                <a:gd name="T49" fmla="*/ 171 h 1134"/>
                <a:gd name="T50" fmla="*/ 57 w 681"/>
                <a:gd name="T51" fmla="*/ 171 h 1134"/>
                <a:gd name="T52" fmla="*/ 57 w 681"/>
                <a:gd name="T53" fmla="*/ 227 h 1134"/>
                <a:gd name="T54" fmla="*/ 0 w 681"/>
                <a:gd name="T55" fmla="*/ 227 h 1134"/>
                <a:gd name="T56" fmla="*/ 0 w 681"/>
                <a:gd name="T57" fmla="*/ 284 h 1134"/>
                <a:gd name="T58" fmla="*/ 57 w 681"/>
                <a:gd name="T59" fmla="*/ 284 h 1134"/>
                <a:gd name="T60" fmla="*/ 57 w 681"/>
                <a:gd name="T61" fmla="*/ 341 h 1134"/>
                <a:gd name="T62" fmla="*/ 114 w 681"/>
                <a:gd name="T63" fmla="*/ 341 h 1134"/>
                <a:gd name="T64" fmla="*/ 114 w 681"/>
                <a:gd name="T65" fmla="*/ 397 h 1134"/>
                <a:gd name="T66" fmla="*/ 170 w 681"/>
                <a:gd name="T67" fmla="*/ 397 h 1134"/>
                <a:gd name="T68" fmla="*/ 170 w 681"/>
                <a:gd name="T69" fmla="*/ 624 h 1134"/>
                <a:gd name="T70" fmla="*/ 341 w 681"/>
                <a:gd name="T71" fmla="*/ 624 h 1134"/>
                <a:gd name="T72" fmla="*/ 341 w 681"/>
                <a:gd name="T73" fmla="*/ 681 h 1134"/>
                <a:gd name="T74" fmla="*/ 284 w 681"/>
                <a:gd name="T75" fmla="*/ 681 h 1134"/>
                <a:gd name="T76" fmla="*/ 284 w 681"/>
                <a:gd name="T77" fmla="*/ 738 h 1134"/>
                <a:gd name="T78" fmla="*/ 341 w 681"/>
                <a:gd name="T79" fmla="*/ 738 h 1134"/>
                <a:gd name="T80" fmla="*/ 341 w 681"/>
                <a:gd name="T81" fmla="*/ 851 h 1134"/>
                <a:gd name="T82" fmla="*/ 397 w 681"/>
                <a:gd name="T83" fmla="*/ 851 h 1134"/>
                <a:gd name="T84" fmla="*/ 397 w 681"/>
                <a:gd name="T85" fmla="*/ 908 h 1134"/>
                <a:gd name="T86" fmla="*/ 454 w 681"/>
                <a:gd name="T87" fmla="*/ 908 h 1134"/>
                <a:gd name="T88" fmla="*/ 454 w 681"/>
                <a:gd name="T8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1" h="1134">
                  <a:moveTo>
                    <a:pt x="454" y="1134"/>
                  </a:moveTo>
                  <a:lnTo>
                    <a:pt x="624" y="1134"/>
                  </a:lnTo>
                  <a:lnTo>
                    <a:pt x="624" y="908"/>
                  </a:lnTo>
                  <a:lnTo>
                    <a:pt x="681" y="908"/>
                  </a:lnTo>
                  <a:lnTo>
                    <a:pt x="681" y="851"/>
                  </a:lnTo>
                  <a:lnTo>
                    <a:pt x="624" y="851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738"/>
                  </a:lnTo>
                  <a:lnTo>
                    <a:pt x="624" y="738"/>
                  </a:lnTo>
                  <a:lnTo>
                    <a:pt x="624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511" y="454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171"/>
                  </a:lnTo>
                  <a:lnTo>
                    <a:pt x="284" y="171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284" y="681"/>
                  </a:lnTo>
                  <a:lnTo>
                    <a:pt x="284" y="738"/>
                  </a:lnTo>
                  <a:lnTo>
                    <a:pt x="341" y="738"/>
                  </a:lnTo>
                  <a:lnTo>
                    <a:pt x="341" y="851"/>
                  </a:lnTo>
                  <a:lnTo>
                    <a:pt x="397" y="851"/>
                  </a:lnTo>
                  <a:lnTo>
                    <a:pt x="397" y="908"/>
                  </a:lnTo>
                  <a:lnTo>
                    <a:pt x="454" y="908"/>
                  </a:lnTo>
                  <a:lnTo>
                    <a:pt x="454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8" name="Freeform 269"/>
            <p:cNvSpPr>
              <a:spLocks/>
            </p:cNvSpPr>
            <p:nvPr/>
          </p:nvSpPr>
          <p:spPr bwMode="auto">
            <a:xfrm>
              <a:off x="3693" y="4215"/>
              <a:ext cx="283" cy="227"/>
            </a:xfrm>
            <a:custGeom>
              <a:avLst/>
              <a:gdLst>
                <a:gd name="T0" fmla="*/ 0 w 283"/>
                <a:gd name="T1" fmla="*/ 56 h 227"/>
                <a:gd name="T2" fmla="*/ 0 w 283"/>
                <a:gd name="T3" fmla="*/ 0 h 227"/>
                <a:gd name="T4" fmla="*/ 56 w 283"/>
                <a:gd name="T5" fmla="*/ 0 h 227"/>
                <a:gd name="T6" fmla="*/ 56 w 283"/>
                <a:gd name="T7" fmla="*/ 56 h 227"/>
                <a:gd name="T8" fmla="*/ 113 w 283"/>
                <a:gd name="T9" fmla="*/ 56 h 227"/>
                <a:gd name="T10" fmla="*/ 170 w 283"/>
                <a:gd name="T11" fmla="*/ 56 h 227"/>
                <a:gd name="T12" fmla="*/ 170 w 283"/>
                <a:gd name="T13" fmla="*/ 113 h 227"/>
                <a:gd name="T14" fmla="*/ 227 w 283"/>
                <a:gd name="T15" fmla="*/ 113 h 227"/>
                <a:gd name="T16" fmla="*/ 227 w 283"/>
                <a:gd name="T17" fmla="*/ 170 h 227"/>
                <a:gd name="T18" fmla="*/ 283 w 283"/>
                <a:gd name="T19" fmla="*/ 170 h 227"/>
                <a:gd name="T20" fmla="*/ 283 w 283"/>
                <a:gd name="T21" fmla="*/ 227 h 227"/>
                <a:gd name="T22" fmla="*/ 170 w 283"/>
                <a:gd name="T23" fmla="*/ 227 h 227"/>
                <a:gd name="T24" fmla="*/ 170 w 283"/>
                <a:gd name="T25" fmla="*/ 170 h 227"/>
                <a:gd name="T26" fmla="*/ 113 w 283"/>
                <a:gd name="T27" fmla="*/ 170 h 227"/>
                <a:gd name="T28" fmla="*/ 113 w 283"/>
                <a:gd name="T29" fmla="*/ 113 h 227"/>
                <a:gd name="T30" fmla="*/ 56 w 283"/>
                <a:gd name="T31" fmla="*/ 113 h 227"/>
                <a:gd name="T32" fmla="*/ 56 w 283"/>
                <a:gd name="T33" fmla="*/ 56 h 227"/>
                <a:gd name="T34" fmla="*/ 0 w 283"/>
                <a:gd name="T35" fmla="*/ 5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3" h="227">
                  <a:moveTo>
                    <a:pt x="0" y="56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56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9" name="Freeform 271"/>
            <p:cNvSpPr>
              <a:spLocks/>
            </p:cNvSpPr>
            <p:nvPr/>
          </p:nvSpPr>
          <p:spPr bwMode="auto">
            <a:xfrm>
              <a:off x="3636" y="4045"/>
              <a:ext cx="397" cy="340"/>
            </a:xfrm>
            <a:custGeom>
              <a:avLst/>
              <a:gdLst>
                <a:gd name="T0" fmla="*/ 113 w 397"/>
                <a:gd name="T1" fmla="*/ 0 h 340"/>
                <a:gd name="T2" fmla="*/ 57 w 397"/>
                <a:gd name="T3" fmla="*/ 0 h 340"/>
                <a:gd name="T4" fmla="*/ 57 w 397"/>
                <a:gd name="T5" fmla="*/ 56 h 340"/>
                <a:gd name="T6" fmla="*/ 0 w 397"/>
                <a:gd name="T7" fmla="*/ 56 h 340"/>
                <a:gd name="T8" fmla="*/ 0 w 397"/>
                <a:gd name="T9" fmla="*/ 113 h 340"/>
                <a:gd name="T10" fmla="*/ 57 w 397"/>
                <a:gd name="T11" fmla="*/ 113 h 340"/>
                <a:gd name="T12" fmla="*/ 57 w 397"/>
                <a:gd name="T13" fmla="*/ 170 h 340"/>
                <a:gd name="T14" fmla="*/ 113 w 397"/>
                <a:gd name="T15" fmla="*/ 170 h 340"/>
                <a:gd name="T16" fmla="*/ 113 w 397"/>
                <a:gd name="T17" fmla="*/ 226 h 340"/>
                <a:gd name="T18" fmla="*/ 227 w 397"/>
                <a:gd name="T19" fmla="*/ 226 h 340"/>
                <a:gd name="T20" fmla="*/ 227 w 397"/>
                <a:gd name="T21" fmla="*/ 283 h 340"/>
                <a:gd name="T22" fmla="*/ 284 w 397"/>
                <a:gd name="T23" fmla="*/ 283 h 340"/>
                <a:gd name="T24" fmla="*/ 284 w 397"/>
                <a:gd name="T25" fmla="*/ 340 h 340"/>
                <a:gd name="T26" fmla="*/ 340 w 397"/>
                <a:gd name="T27" fmla="*/ 340 h 340"/>
                <a:gd name="T28" fmla="*/ 340 w 397"/>
                <a:gd name="T29" fmla="*/ 283 h 340"/>
                <a:gd name="T30" fmla="*/ 397 w 397"/>
                <a:gd name="T31" fmla="*/ 283 h 340"/>
                <a:gd name="T32" fmla="*/ 397 w 397"/>
                <a:gd name="T33" fmla="*/ 113 h 340"/>
                <a:gd name="T34" fmla="*/ 340 w 397"/>
                <a:gd name="T35" fmla="*/ 113 h 340"/>
                <a:gd name="T36" fmla="*/ 340 w 397"/>
                <a:gd name="T37" fmla="*/ 56 h 340"/>
                <a:gd name="T38" fmla="*/ 284 w 397"/>
                <a:gd name="T39" fmla="*/ 56 h 340"/>
                <a:gd name="T40" fmla="*/ 284 w 397"/>
                <a:gd name="T41" fmla="*/ 113 h 340"/>
                <a:gd name="T42" fmla="*/ 113 w 397"/>
                <a:gd name="T43" fmla="*/ 113 h 340"/>
                <a:gd name="T44" fmla="*/ 113 w 397"/>
                <a:gd name="T4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340">
                  <a:moveTo>
                    <a:pt x="113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0" name="Freeform 272"/>
            <p:cNvSpPr>
              <a:spLocks/>
            </p:cNvSpPr>
            <p:nvPr/>
          </p:nvSpPr>
          <p:spPr bwMode="auto">
            <a:xfrm>
              <a:off x="3806" y="4045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57 w 57"/>
                <a:gd name="T3" fmla="*/ 0 h 56"/>
                <a:gd name="T4" fmla="*/ 57 w 57"/>
                <a:gd name="T5" fmla="*/ 56 h 56"/>
                <a:gd name="T6" fmla="*/ 0 w 57"/>
                <a:gd name="T7" fmla="*/ 56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1" name="Freeform 273"/>
            <p:cNvSpPr>
              <a:spLocks/>
            </p:cNvSpPr>
            <p:nvPr/>
          </p:nvSpPr>
          <p:spPr bwMode="auto">
            <a:xfrm>
              <a:off x="3863" y="3875"/>
              <a:ext cx="340" cy="283"/>
            </a:xfrm>
            <a:custGeom>
              <a:avLst/>
              <a:gdLst>
                <a:gd name="T0" fmla="*/ 57 w 340"/>
                <a:gd name="T1" fmla="*/ 0 h 283"/>
                <a:gd name="T2" fmla="*/ 0 w 340"/>
                <a:gd name="T3" fmla="*/ 0 h 283"/>
                <a:gd name="T4" fmla="*/ 0 w 340"/>
                <a:gd name="T5" fmla="*/ 113 h 283"/>
                <a:gd name="T6" fmla="*/ 57 w 340"/>
                <a:gd name="T7" fmla="*/ 113 h 283"/>
                <a:gd name="T8" fmla="*/ 57 w 340"/>
                <a:gd name="T9" fmla="*/ 226 h 283"/>
                <a:gd name="T10" fmla="*/ 113 w 340"/>
                <a:gd name="T11" fmla="*/ 226 h 283"/>
                <a:gd name="T12" fmla="*/ 113 w 340"/>
                <a:gd name="T13" fmla="*/ 283 h 283"/>
                <a:gd name="T14" fmla="*/ 340 w 340"/>
                <a:gd name="T15" fmla="*/ 283 h 283"/>
                <a:gd name="T16" fmla="*/ 340 w 340"/>
                <a:gd name="T17" fmla="*/ 170 h 283"/>
                <a:gd name="T18" fmla="*/ 283 w 340"/>
                <a:gd name="T19" fmla="*/ 170 h 283"/>
                <a:gd name="T20" fmla="*/ 283 w 340"/>
                <a:gd name="T21" fmla="*/ 113 h 283"/>
                <a:gd name="T22" fmla="*/ 227 w 340"/>
                <a:gd name="T23" fmla="*/ 113 h 283"/>
                <a:gd name="T24" fmla="*/ 227 w 340"/>
                <a:gd name="T25" fmla="*/ 56 h 283"/>
                <a:gd name="T26" fmla="*/ 113 w 340"/>
                <a:gd name="T27" fmla="*/ 56 h 283"/>
                <a:gd name="T28" fmla="*/ 57 w 340"/>
                <a:gd name="T29" fmla="*/ 56 h 283"/>
                <a:gd name="T30" fmla="*/ 57 w 340"/>
                <a:gd name="T3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283">
                  <a:moveTo>
                    <a:pt x="5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340" y="28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2" name="Freeform 274"/>
            <p:cNvSpPr>
              <a:spLocks/>
            </p:cNvSpPr>
            <p:nvPr/>
          </p:nvSpPr>
          <p:spPr bwMode="auto">
            <a:xfrm>
              <a:off x="3976" y="4158"/>
              <a:ext cx="624" cy="1247"/>
            </a:xfrm>
            <a:custGeom>
              <a:avLst/>
              <a:gdLst>
                <a:gd name="T0" fmla="*/ 227 w 624"/>
                <a:gd name="T1" fmla="*/ 1247 h 1247"/>
                <a:gd name="T2" fmla="*/ 341 w 624"/>
                <a:gd name="T3" fmla="*/ 1247 h 1247"/>
                <a:gd name="T4" fmla="*/ 341 w 624"/>
                <a:gd name="T5" fmla="*/ 1191 h 1247"/>
                <a:gd name="T6" fmla="*/ 397 w 624"/>
                <a:gd name="T7" fmla="*/ 1191 h 1247"/>
                <a:gd name="T8" fmla="*/ 397 w 624"/>
                <a:gd name="T9" fmla="*/ 1077 h 1247"/>
                <a:gd name="T10" fmla="*/ 454 w 624"/>
                <a:gd name="T11" fmla="*/ 1077 h 1247"/>
                <a:gd name="T12" fmla="*/ 454 w 624"/>
                <a:gd name="T13" fmla="*/ 1021 h 1247"/>
                <a:gd name="T14" fmla="*/ 511 w 624"/>
                <a:gd name="T15" fmla="*/ 1021 h 1247"/>
                <a:gd name="T16" fmla="*/ 511 w 624"/>
                <a:gd name="T17" fmla="*/ 964 h 1247"/>
                <a:gd name="T18" fmla="*/ 624 w 624"/>
                <a:gd name="T19" fmla="*/ 964 h 1247"/>
                <a:gd name="T20" fmla="*/ 624 w 624"/>
                <a:gd name="T21" fmla="*/ 624 h 1247"/>
                <a:gd name="T22" fmla="*/ 511 w 624"/>
                <a:gd name="T23" fmla="*/ 624 h 1247"/>
                <a:gd name="T24" fmla="*/ 511 w 624"/>
                <a:gd name="T25" fmla="*/ 510 h 1247"/>
                <a:gd name="T26" fmla="*/ 454 w 624"/>
                <a:gd name="T27" fmla="*/ 510 h 1247"/>
                <a:gd name="T28" fmla="*/ 454 w 624"/>
                <a:gd name="T29" fmla="*/ 397 h 1247"/>
                <a:gd name="T30" fmla="*/ 341 w 624"/>
                <a:gd name="T31" fmla="*/ 397 h 1247"/>
                <a:gd name="T32" fmla="*/ 341 w 624"/>
                <a:gd name="T33" fmla="*/ 227 h 1247"/>
                <a:gd name="T34" fmla="*/ 284 w 624"/>
                <a:gd name="T35" fmla="*/ 227 h 1247"/>
                <a:gd name="T36" fmla="*/ 284 w 624"/>
                <a:gd name="T37" fmla="*/ 57 h 1247"/>
                <a:gd name="T38" fmla="*/ 227 w 624"/>
                <a:gd name="T39" fmla="*/ 57 h 1247"/>
                <a:gd name="T40" fmla="*/ 227 w 624"/>
                <a:gd name="T41" fmla="*/ 0 h 1247"/>
                <a:gd name="T42" fmla="*/ 57 w 624"/>
                <a:gd name="T43" fmla="*/ 0 h 1247"/>
                <a:gd name="T44" fmla="*/ 57 w 624"/>
                <a:gd name="T45" fmla="*/ 170 h 1247"/>
                <a:gd name="T46" fmla="*/ 0 w 624"/>
                <a:gd name="T47" fmla="*/ 170 h 1247"/>
                <a:gd name="T48" fmla="*/ 0 w 624"/>
                <a:gd name="T49" fmla="*/ 340 h 1247"/>
                <a:gd name="T50" fmla="*/ 114 w 624"/>
                <a:gd name="T51" fmla="*/ 340 h 1247"/>
                <a:gd name="T52" fmla="*/ 114 w 624"/>
                <a:gd name="T53" fmla="*/ 567 h 1247"/>
                <a:gd name="T54" fmla="*/ 170 w 624"/>
                <a:gd name="T55" fmla="*/ 567 h 1247"/>
                <a:gd name="T56" fmla="*/ 170 w 624"/>
                <a:gd name="T57" fmla="*/ 794 h 1247"/>
                <a:gd name="T58" fmla="*/ 227 w 624"/>
                <a:gd name="T59" fmla="*/ 794 h 1247"/>
                <a:gd name="T60" fmla="*/ 227 w 624"/>
                <a:gd name="T61" fmla="*/ 851 h 1247"/>
                <a:gd name="T62" fmla="*/ 170 w 624"/>
                <a:gd name="T63" fmla="*/ 851 h 1247"/>
                <a:gd name="T64" fmla="*/ 170 w 624"/>
                <a:gd name="T65" fmla="*/ 907 h 1247"/>
                <a:gd name="T66" fmla="*/ 227 w 624"/>
                <a:gd name="T67" fmla="*/ 907 h 1247"/>
                <a:gd name="T68" fmla="*/ 227 w 624"/>
                <a:gd name="T69" fmla="*/ 964 h 1247"/>
                <a:gd name="T70" fmla="*/ 284 w 624"/>
                <a:gd name="T71" fmla="*/ 964 h 1247"/>
                <a:gd name="T72" fmla="*/ 284 w 624"/>
                <a:gd name="T73" fmla="*/ 1021 h 1247"/>
                <a:gd name="T74" fmla="*/ 227 w 624"/>
                <a:gd name="T75" fmla="*/ 1021 h 1247"/>
                <a:gd name="T76" fmla="*/ 227 w 624"/>
                <a:gd name="T77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4" h="1247">
                  <a:moveTo>
                    <a:pt x="227" y="1247"/>
                  </a:moveTo>
                  <a:lnTo>
                    <a:pt x="341" y="1247"/>
                  </a:lnTo>
                  <a:lnTo>
                    <a:pt x="341" y="1191"/>
                  </a:lnTo>
                  <a:lnTo>
                    <a:pt x="397" y="1191"/>
                  </a:lnTo>
                  <a:lnTo>
                    <a:pt x="397" y="1077"/>
                  </a:lnTo>
                  <a:lnTo>
                    <a:pt x="454" y="1077"/>
                  </a:lnTo>
                  <a:lnTo>
                    <a:pt x="454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624" y="964"/>
                  </a:lnTo>
                  <a:lnTo>
                    <a:pt x="624" y="624"/>
                  </a:lnTo>
                  <a:lnTo>
                    <a:pt x="511" y="624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397"/>
                  </a:lnTo>
                  <a:lnTo>
                    <a:pt x="341" y="397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1021"/>
                  </a:lnTo>
                  <a:lnTo>
                    <a:pt x="227" y="1021"/>
                  </a:lnTo>
                  <a:lnTo>
                    <a:pt x="227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3" name="Freeform 275"/>
            <p:cNvSpPr>
              <a:spLocks/>
            </p:cNvSpPr>
            <p:nvPr/>
          </p:nvSpPr>
          <p:spPr bwMode="auto">
            <a:xfrm>
              <a:off x="3863" y="3478"/>
              <a:ext cx="1134" cy="1304"/>
            </a:xfrm>
            <a:custGeom>
              <a:avLst/>
              <a:gdLst>
                <a:gd name="T0" fmla="*/ 737 w 1134"/>
                <a:gd name="T1" fmla="*/ 1190 h 1304"/>
                <a:gd name="T2" fmla="*/ 794 w 1134"/>
                <a:gd name="T3" fmla="*/ 1134 h 1304"/>
                <a:gd name="T4" fmla="*/ 850 w 1134"/>
                <a:gd name="T5" fmla="*/ 1020 h 1304"/>
                <a:gd name="T6" fmla="*/ 794 w 1134"/>
                <a:gd name="T7" fmla="*/ 964 h 1304"/>
                <a:gd name="T8" fmla="*/ 850 w 1134"/>
                <a:gd name="T9" fmla="*/ 850 h 1304"/>
                <a:gd name="T10" fmla="*/ 794 w 1134"/>
                <a:gd name="T11" fmla="*/ 737 h 1304"/>
                <a:gd name="T12" fmla="*/ 850 w 1134"/>
                <a:gd name="T13" fmla="*/ 680 h 1304"/>
                <a:gd name="T14" fmla="*/ 907 w 1134"/>
                <a:gd name="T15" fmla="*/ 623 h 1304"/>
                <a:gd name="T16" fmla="*/ 964 w 1134"/>
                <a:gd name="T17" fmla="*/ 567 h 1304"/>
                <a:gd name="T18" fmla="*/ 1134 w 1134"/>
                <a:gd name="T19" fmla="*/ 680 h 1304"/>
                <a:gd name="T20" fmla="*/ 1077 w 1134"/>
                <a:gd name="T21" fmla="*/ 510 h 1304"/>
                <a:gd name="T22" fmla="*/ 1021 w 1134"/>
                <a:gd name="T23" fmla="*/ 453 h 1304"/>
                <a:gd name="T24" fmla="*/ 907 w 1134"/>
                <a:gd name="T25" fmla="*/ 340 h 1304"/>
                <a:gd name="T26" fmla="*/ 794 w 1134"/>
                <a:gd name="T27" fmla="*/ 283 h 1304"/>
                <a:gd name="T28" fmla="*/ 737 w 1134"/>
                <a:gd name="T29" fmla="*/ 56 h 1304"/>
                <a:gd name="T30" fmla="*/ 567 w 1134"/>
                <a:gd name="T31" fmla="*/ 113 h 1304"/>
                <a:gd name="T32" fmla="*/ 454 w 1134"/>
                <a:gd name="T33" fmla="*/ 56 h 1304"/>
                <a:gd name="T34" fmla="*/ 227 w 1134"/>
                <a:gd name="T35" fmla="*/ 0 h 1304"/>
                <a:gd name="T36" fmla="*/ 170 w 1134"/>
                <a:gd name="T37" fmla="*/ 56 h 1304"/>
                <a:gd name="T38" fmla="*/ 340 w 1134"/>
                <a:gd name="T39" fmla="*/ 113 h 1304"/>
                <a:gd name="T40" fmla="*/ 283 w 1134"/>
                <a:gd name="T41" fmla="*/ 170 h 1304"/>
                <a:gd name="T42" fmla="*/ 227 w 1134"/>
                <a:gd name="T43" fmla="*/ 283 h 1304"/>
                <a:gd name="T44" fmla="*/ 170 w 1134"/>
                <a:gd name="T45" fmla="*/ 170 h 1304"/>
                <a:gd name="T46" fmla="*/ 113 w 1134"/>
                <a:gd name="T47" fmla="*/ 283 h 1304"/>
                <a:gd name="T48" fmla="*/ 0 w 1134"/>
                <a:gd name="T49" fmla="*/ 56 h 1304"/>
                <a:gd name="T50" fmla="*/ 57 w 1134"/>
                <a:gd name="T51" fmla="*/ 226 h 1304"/>
                <a:gd name="T52" fmla="*/ 227 w 1134"/>
                <a:gd name="T53" fmla="*/ 340 h 1304"/>
                <a:gd name="T54" fmla="*/ 170 w 1134"/>
                <a:gd name="T55" fmla="*/ 397 h 1304"/>
                <a:gd name="T56" fmla="*/ 227 w 1134"/>
                <a:gd name="T57" fmla="*/ 453 h 1304"/>
                <a:gd name="T58" fmla="*/ 283 w 1134"/>
                <a:gd name="T59" fmla="*/ 510 h 1304"/>
                <a:gd name="T60" fmla="*/ 340 w 1134"/>
                <a:gd name="T61" fmla="*/ 567 h 1304"/>
                <a:gd name="T62" fmla="*/ 397 w 1134"/>
                <a:gd name="T63" fmla="*/ 737 h 1304"/>
                <a:gd name="T64" fmla="*/ 454 w 1134"/>
                <a:gd name="T65" fmla="*/ 907 h 1304"/>
                <a:gd name="T66" fmla="*/ 567 w 1134"/>
                <a:gd name="T67" fmla="*/ 1077 h 1304"/>
                <a:gd name="T68" fmla="*/ 624 w 1134"/>
                <a:gd name="T69" fmla="*/ 1190 h 1304"/>
                <a:gd name="T70" fmla="*/ 737 w 1134"/>
                <a:gd name="T7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34" h="1304">
                  <a:moveTo>
                    <a:pt x="737" y="1304"/>
                  </a:moveTo>
                  <a:lnTo>
                    <a:pt x="737" y="1190"/>
                  </a:lnTo>
                  <a:lnTo>
                    <a:pt x="794" y="1190"/>
                  </a:lnTo>
                  <a:lnTo>
                    <a:pt x="794" y="1134"/>
                  </a:lnTo>
                  <a:lnTo>
                    <a:pt x="850" y="1134"/>
                  </a:lnTo>
                  <a:lnTo>
                    <a:pt x="850" y="1020"/>
                  </a:lnTo>
                  <a:lnTo>
                    <a:pt x="850" y="964"/>
                  </a:lnTo>
                  <a:lnTo>
                    <a:pt x="794" y="964"/>
                  </a:lnTo>
                  <a:lnTo>
                    <a:pt x="794" y="850"/>
                  </a:lnTo>
                  <a:lnTo>
                    <a:pt x="850" y="850"/>
                  </a:lnTo>
                  <a:lnTo>
                    <a:pt x="850" y="737"/>
                  </a:lnTo>
                  <a:lnTo>
                    <a:pt x="794" y="737"/>
                  </a:lnTo>
                  <a:lnTo>
                    <a:pt x="794" y="680"/>
                  </a:lnTo>
                  <a:lnTo>
                    <a:pt x="850" y="680"/>
                  </a:lnTo>
                  <a:lnTo>
                    <a:pt x="850" y="623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964" y="567"/>
                  </a:lnTo>
                  <a:lnTo>
                    <a:pt x="964" y="680"/>
                  </a:lnTo>
                  <a:lnTo>
                    <a:pt x="1134" y="680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794" y="283"/>
                  </a:lnTo>
                  <a:lnTo>
                    <a:pt x="794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454" y="1077"/>
                  </a:lnTo>
                  <a:lnTo>
                    <a:pt x="567" y="1077"/>
                  </a:lnTo>
                  <a:lnTo>
                    <a:pt x="567" y="1190"/>
                  </a:lnTo>
                  <a:lnTo>
                    <a:pt x="624" y="1190"/>
                  </a:lnTo>
                  <a:lnTo>
                    <a:pt x="624" y="1304"/>
                  </a:lnTo>
                  <a:lnTo>
                    <a:pt x="737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4" name="Freeform 276"/>
            <p:cNvSpPr>
              <a:spLocks/>
            </p:cNvSpPr>
            <p:nvPr/>
          </p:nvSpPr>
          <p:spPr bwMode="auto">
            <a:xfrm>
              <a:off x="4657" y="4045"/>
              <a:ext cx="170" cy="453"/>
            </a:xfrm>
            <a:custGeom>
              <a:avLst/>
              <a:gdLst>
                <a:gd name="T0" fmla="*/ 56 w 170"/>
                <a:gd name="T1" fmla="*/ 453 h 453"/>
                <a:gd name="T2" fmla="*/ 113 w 170"/>
                <a:gd name="T3" fmla="*/ 453 h 453"/>
                <a:gd name="T4" fmla="*/ 113 w 170"/>
                <a:gd name="T5" fmla="*/ 397 h 453"/>
                <a:gd name="T6" fmla="*/ 170 w 170"/>
                <a:gd name="T7" fmla="*/ 397 h 453"/>
                <a:gd name="T8" fmla="*/ 170 w 170"/>
                <a:gd name="T9" fmla="*/ 0 h 453"/>
                <a:gd name="T10" fmla="*/ 113 w 170"/>
                <a:gd name="T11" fmla="*/ 0 h 453"/>
                <a:gd name="T12" fmla="*/ 113 w 170"/>
                <a:gd name="T13" fmla="*/ 56 h 453"/>
                <a:gd name="T14" fmla="*/ 56 w 170"/>
                <a:gd name="T15" fmla="*/ 56 h 453"/>
                <a:gd name="T16" fmla="*/ 56 w 170"/>
                <a:gd name="T17" fmla="*/ 113 h 453"/>
                <a:gd name="T18" fmla="*/ 0 w 170"/>
                <a:gd name="T19" fmla="*/ 113 h 453"/>
                <a:gd name="T20" fmla="*/ 0 w 170"/>
                <a:gd name="T21" fmla="*/ 170 h 453"/>
                <a:gd name="T22" fmla="*/ 56 w 170"/>
                <a:gd name="T23" fmla="*/ 170 h 453"/>
                <a:gd name="T24" fmla="*/ 56 w 170"/>
                <a:gd name="T25" fmla="*/ 283 h 453"/>
                <a:gd name="T26" fmla="*/ 0 w 170"/>
                <a:gd name="T27" fmla="*/ 283 h 453"/>
                <a:gd name="T28" fmla="*/ 0 w 170"/>
                <a:gd name="T29" fmla="*/ 397 h 453"/>
                <a:gd name="T30" fmla="*/ 56 w 170"/>
                <a:gd name="T31" fmla="*/ 397 h 453"/>
                <a:gd name="T32" fmla="*/ 56 w 170"/>
                <a:gd name="T3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0" h="453">
                  <a:moveTo>
                    <a:pt x="56" y="453"/>
                  </a:moveTo>
                  <a:lnTo>
                    <a:pt x="113" y="453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5" name="Freeform 277"/>
            <p:cNvSpPr>
              <a:spLocks/>
            </p:cNvSpPr>
            <p:nvPr/>
          </p:nvSpPr>
          <p:spPr bwMode="auto">
            <a:xfrm>
              <a:off x="4373" y="4442"/>
              <a:ext cx="1078" cy="1020"/>
            </a:xfrm>
            <a:custGeom>
              <a:avLst/>
              <a:gdLst>
                <a:gd name="T0" fmla="*/ 567 w 1078"/>
                <a:gd name="T1" fmla="*/ 0 h 1020"/>
                <a:gd name="T2" fmla="*/ 397 w 1078"/>
                <a:gd name="T3" fmla="*/ 0 h 1020"/>
                <a:gd name="T4" fmla="*/ 397 w 1078"/>
                <a:gd name="T5" fmla="*/ 56 h 1020"/>
                <a:gd name="T6" fmla="*/ 340 w 1078"/>
                <a:gd name="T7" fmla="*/ 56 h 1020"/>
                <a:gd name="T8" fmla="*/ 340 w 1078"/>
                <a:gd name="T9" fmla="*/ 170 h 1020"/>
                <a:gd name="T10" fmla="*/ 284 w 1078"/>
                <a:gd name="T11" fmla="*/ 170 h 1020"/>
                <a:gd name="T12" fmla="*/ 284 w 1078"/>
                <a:gd name="T13" fmla="*/ 226 h 1020"/>
                <a:gd name="T14" fmla="*/ 227 w 1078"/>
                <a:gd name="T15" fmla="*/ 226 h 1020"/>
                <a:gd name="T16" fmla="*/ 227 w 1078"/>
                <a:gd name="T17" fmla="*/ 680 h 1020"/>
                <a:gd name="T18" fmla="*/ 114 w 1078"/>
                <a:gd name="T19" fmla="*/ 680 h 1020"/>
                <a:gd name="T20" fmla="*/ 114 w 1078"/>
                <a:gd name="T21" fmla="*/ 737 h 1020"/>
                <a:gd name="T22" fmla="*/ 57 w 1078"/>
                <a:gd name="T23" fmla="*/ 737 h 1020"/>
                <a:gd name="T24" fmla="*/ 57 w 1078"/>
                <a:gd name="T25" fmla="*/ 793 h 1020"/>
                <a:gd name="T26" fmla="*/ 0 w 1078"/>
                <a:gd name="T27" fmla="*/ 793 h 1020"/>
                <a:gd name="T28" fmla="*/ 0 w 1078"/>
                <a:gd name="T29" fmla="*/ 907 h 1020"/>
                <a:gd name="T30" fmla="*/ 114 w 1078"/>
                <a:gd name="T31" fmla="*/ 907 h 1020"/>
                <a:gd name="T32" fmla="*/ 114 w 1078"/>
                <a:gd name="T33" fmla="*/ 1020 h 1020"/>
                <a:gd name="T34" fmla="*/ 227 w 1078"/>
                <a:gd name="T35" fmla="*/ 1020 h 1020"/>
                <a:gd name="T36" fmla="*/ 227 w 1078"/>
                <a:gd name="T37" fmla="*/ 963 h 1020"/>
                <a:gd name="T38" fmla="*/ 284 w 1078"/>
                <a:gd name="T39" fmla="*/ 963 h 1020"/>
                <a:gd name="T40" fmla="*/ 284 w 1078"/>
                <a:gd name="T41" fmla="*/ 907 h 1020"/>
                <a:gd name="T42" fmla="*/ 397 w 1078"/>
                <a:gd name="T43" fmla="*/ 907 h 1020"/>
                <a:gd name="T44" fmla="*/ 397 w 1078"/>
                <a:gd name="T45" fmla="*/ 850 h 1020"/>
                <a:gd name="T46" fmla="*/ 454 w 1078"/>
                <a:gd name="T47" fmla="*/ 850 h 1020"/>
                <a:gd name="T48" fmla="*/ 454 w 1078"/>
                <a:gd name="T49" fmla="*/ 793 h 1020"/>
                <a:gd name="T50" fmla="*/ 567 w 1078"/>
                <a:gd name="T51" fmla="*/ 793 h 1020"/>
                <a:gd name="T52" fmla="*/ 567 w 1078"/>
                <a:gd name="T53" fmla="*/ 737 h 1020"/>
                <a:gd name="T54" fmla="*/ 794 w 1078"/>
                <a:gd name="T55" fmla="*/ 737 h 1020"/>
                <a:gd name="T56" fmla="*/ 794 w 1078"/>
                <a:gd name="T57" fmla="*/ 680 h 1020"/>
                <a:gd name="T58" fmla="*/ 1078 w 1078"/>
                <a:gd name="T59" fmla="*/ 680 h 1020"/>
                <a:gd name="T60" fmla="*/ 1078 w 1078"/>
                <a:gd name="T61" fmla="*/ 567 h 1020"/>
                <a:gd name="T62" fmla="*/ 1021 w 1078"/>
                <a:gd name="T63" fmla="*/ 567 h 1020"/>
                <a:gd name="T64" fmla="*/ 1021 w 1078"/>
                <a:gd name="T65" fmla="*/ 510 h 1020"/>
                <a:gd name="T66" fmla="*/ 964 w 1078"/>
                <a:gd name="T67" fmla="*/ 510 h 1020"/>
                <a:gd name="T68" fmla="*/ 964 w 1078"/>
                <a:gd name="T69" fmla="*/ 453 h 1020"/>
                <a:gd name="T70" fmla="*/ 907 w 1078"/>
                <a:gd name="T71" fmla="*/ 453 h 1020"/>
                <a:gd name="T72" fmla="*/ 907 w 1078"/>
                <a:gd name="T73" fmla="*/ 396 h 1020"/>
                <a:gd name="T74" fmla="*/ 851 w 1078"/>
                <a:gd name="T75" fmla="*/ 396 h 1020"/>
                <a:gd name="T76" fmla="*/ 851 w 1078"/>
                <a:gd name="T77" fmla="*/ 340 h 1020"/>
                <a:gd name="T78" fmla="*/ 737 w 1078"/>
                <a:gd name="T79" fmla="*/ 340 h 1020"/>
                <a:gd name="T80" fmla="*/ 737 w 1078"/>
                <a:gd name="T81" fmla="*/ 283 h 1020"/>
                <a:gd name="T82" fmla="*/ 681 w 1078"/>
                <a:gd name="T83" fmla="*/ 283 h 1020"/>
                <a:gd name="T84" fmla="*/ 681 w 1078"/>
                <a:gd name="T85" fmla="*/ 226 h 1020"/>
                <a:gd name="T86" fmla="*/ 624 w 1078"/>
                <a:gd name="T87" fmla="*/ 226 h 1020"/>
                <a:gd name="T88" fmla="*/ 624 w 1078"/>
                <a:gd name="T89" fmla="*/ 170 h 1020"/>
                <a:gd name="T90" fmla="*/ 567 w 1078"/>
                <a:gd name="T91" fmla="*/ 170 h 1020"/>
                <a:gd name="T92" fmla="*/ 567 w 1078"/>
                <a:gd name="T9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8" h="1020">
                  <a:moveTo>
                    <a:pt x="567" y="0"/>
                  </a:moveTo>
                  <a:lnTo>
                    <a:pt x="397" y="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226"/>
                  </a:lnTo>
                  <a:lnTo>
                    <a:pt x="227" y="226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793"/>
                  </a:lnTo>
                  <a:lnTo>
                    <a:pt x="0" y="793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1020"/>
                  </a:lnTo>
                  <a:lnTo>
                    <a:pt x="227" y="1020"/>
                  </a:lnTo>
                  <a:lnTo>
                    <a:pt x="227" y="963"/>
                  </a:lnTo>
                  <a:lnTo>
                    <a:pt x="284" y="963"/>
                  </a:lnTo>
                  <a:lnTo>
                    <a:pt x="284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454" y="850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737"/>
                  </a:lnTo>
                  <a:lnTo>
                    <a:pt x="794" y="737"/>
                  </a:lnTo>
                  <a:lnTo>
                    <a:pt x="794" y="680"/>
                  </a:lnTo>
                  <a:lnTo>
                    <a:pt x="1078" y="680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907" y="396"/>
                  </a:lnTo>
                  <a:lnTo>
                    <a:pt x="851" y="396"/>
                  </a:lnTo>
                  <a:lnTo>
                    <a:pt x="851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681" y="283"/>
                  </a:lnTo>
                  <a:lnTo>
                    <a:pt x="681" y="226"/>
                  </a:lnTo>
                  <a:lnTo>
                    <a:pt x="624" y="226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6" name="Freeform 278"/>
            <p:cNvSpPr>
              <a:spLocks/>
            </p:cNvSpPr>
            <p:nvPr/>
          </p:nvSpPr>
          <p:spPr bwMode="auto">
            <a:xfrm>
              <a:off x="4827" y="4045"/>
              <a:ext cx="397" cy="680"/>
            </a:xfrm>
            <a:custGeom>
              <a:avLst/>
              <a:gdLst>
                <a:gd name="T0" fmla="*/ 170 w 397"/>
                <a:gd name="T1" fmla="*/ 0 h 680"/>
                <a:gd name="T2" fmla="*/ 397 w 397"/>
                <a:gd name="T3" fmla="*/ 0 h 680"/>
                <a:gd name="T4" fmla="*/ 397 w 397"/>
                <a:gd name="T5" fmla="*/ 113 h 680"/>
                <a:gd name="T6" fmla="*/ 340 w 397"/>
                <a:gd name="T7" fmla="*/ 113 h 680"/>
                <a:gd name="T8" fmla="*/ 340 w 397"/>
                <a:gd name="T9" fmla="*/ 226 h 680"/>
                <a:gd name="T10" fmla="*/ 397 w 397"/>
                <a:gd name="T11" fmla="*/ 226 h 680"/>
                <a:gd name="T12" fmla="*/ 397 w 397"/>
                <a:gd name="T13" fmla="*/ 283 h 680"/>
                <a:gd name="T14" fmla="*/ 340 w 397"/>
                <a:gd name="T15" fmla="*/ 283 h 680"/>
                <a:gd name="T16" fmla="*/ 340 w 397"/>
                <a:gd name="T17" fmla="*/ 623 h 680"/>
                <a:gd name="T18" fmla="*/ 283 w 397"/>
                <a:gd name="T19" fmla="*/ 623 h 680"/>
                <a:gd name="T20" fmla="*/ 283 w 397"/>
                <a:gd name="T21" fmla="*/ 680 h 680"/>
                <a:gd name="T22" fmla="*/ 227 w 397"/>
                <a:gd name="T23" fmla="*/ 680 h 680"/>
                <a:gd name="T24" fmla="*/ 227 w 397"/>
                <a:gd name="T25" fmla="*/ 623 h 680"/>
                <a:gd name="T26" fmla="*/ 170 w 397"/>
                <a:gd name="T27" fmla="*/ 623 h 680"/>
                <a:gd name="T28" fmla="*/ 170 w 397"/>
                <a:gd name="T29" fmla="*/ 567 h 680"/>
                <a:gd name="T30" fmla="*/ 113 w 397"/>
                <a:gd name="T31" fmla="*/ 567 h 680"/>
                <a:gd name="T32" fmla="*/ 113 w 397"/>
                <a:gd name="T33" fmla="*/ 397 h 680"/>
                <a:gd name="T34" fmla="*/ 0 w 397"/>
                <a:gd name="T35" fmla="*/ 397 h 680"/>
                <a:gd name="T36" fmla="*/ 0 w 397"/>
                <a:gd name="T37" fmla="*/ 113 h 680"/>
                <a:gd name="T38" fmla="*/ 170 w 397"/>
                <a:gd name="T39" fmla="*/ 113 h 680"/>
                <a:gd name="T40" fmla="*/ 170 w 397"/>
                <a:gd name="T4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680">
                  <a:moveTo>
                    <a:pt x="170" y="0"/>
                  </a:moveTo>
                  <a:lnTo>
                    <a:pt x="397" y="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7" name="Freeform 280"/>
            <p:cNvSpPr>
              <a:spLocks/>
            </p:cNvSpPr>
            <p:nvPr/>
          </p:nvSpPr>
          <p:spPr bwMode="auto">
            <a:xfrm>
              <a:off x="5110" y="4442"/>
              <a:ext cx="511" cy="567"/>
            </a:xfrm>
            <a:custGeom>
              <a:avLst/>
              <a:gdLst>
                <a:gd name="T0" fmla="*/ 454 w 511"/>
                <a:gd name="T1" fmla="*/ 56 h 567"/>
                <a:gd name="T2" fmla="*/ 341 w 511"/>
                <a:gd name="T3" fmla="*/ 56 h 567"/>
                <a:gd name="T4" fmla="*/ 341 w 511"/>
                <a:gd name="T5" fmla="*/ 170 h 567"/>
                <a:gd name="T6" fmla="*/ 227 w 511"/>
                <a:gd name="T7" fmla="*/ 170 h 567"/>
                <a:gd name="T8" fmla="*/ 227 w 511"/>
                <a:gd name="T9" fmla="*/ 56 h 567"/>
                <a:gd name="T10" fmla="*/ 114 w 511"/>
                <a:gd name="T11" fmla="*/ 56 h 567"/>
                <a:gd name="T12" fmla="*/ 114 w 511"/>
                <a:gd name="T13" fmla="*/ 0 h 567"/>
                <a:gd name="T14" fmla="*/ 57 w 511"/>
                <a:gd name="T15" fmla="*/ 0 h 567"/>
                <a:gd name="T16" fmla="*/ 57 w 511"/>
                <a:gd name="T17" fmla="*/ 226 h 567"/>
                <a:gd name="T18" fmla="*/ 0 w 511"/>
                <a:gd name="T19" fmla="*/ 226 h 567"/>
                <a:gd name="T20" fmla="*/ 0 w 511"/>
                <a:gd name="T21" fmla="*/ 340 h 567"/>
                <a:gd name="T22" fmla="*/ 114 w 511"/>
                <a:gd name="T23" fmla="*/ 340 h 567"/>
                <a:gd name="T24" fmla="*/ 114 w 511"/>
                <a:gd name="T25" fmla="*/ 396 h 567"/>
                <a:gd name="T26" fmla="*/ 170 w 511"/>
                <a:gd name="T27" fmla="*/ 396 h 567"/>
                <a:gd name="T28" fmla="*/ 170 w 511"/>
                <a:gd name="T29" fmla="*/ 453 h 567"/>
                <a:gd name="T30" fmla="*/ 227 w 511"/>
                <a:gd name="T31" fmla="*/ 453 h 567"/>
                <a:gd name="T32" fmla="*/ 227 w 511"/>
                <a:gd name="T33" fmla="*/ 510 h 567"/>
                <a:gd name="T34" fmla="*/ 284 w 511"/>
                <a:gd name="T35" fmla="*/ 510 h 567"/>
                <a:gd name="T36" fmla="*/ 284 w 511"/>
                <a:gd name="T37" fmla="*/ 567 h 567"/>
                <a:gd name="T38" fmla="*/ 341 w 511"/>
                <a:gd name="T39" fmla="*/ 567 h 567"/>
                <a:gd name="T40" fmla="*/ 454 w 511"/>
                <a:gd name="T41" fmla="*/ 567 h 567"/>
                <a:gd name="T42" fmla="*/ 454 w 511"/>
                <a:gd name="T43" fmla="*/ 453 h 567"/>
                <a:gd name="T44" fmla="*/ 397 w 511"/>
                <a:gd name="T45" fmla="*/ 453 h 567"/>
                <a:gd name="T46" fmla="*/ 397 w 511"/>
                <a:gd name="T47" fmla="*/ 340 h 567"/>
                <a:gd name="T48" fmla="*/ 454 w 511"/>
                <a:gd name="T49" fmla="*/ 340 h 567"/>
                <a:gd name="T50" fmla="*/ 454 w 511"/>
                <a:gd name="T51" fmla="*/ 226 h 567"/>
                <a:gd name="T52" fmla="*/ 511 w 511"/>
                <a:gd name="T53" fmla="*/ 226 h 567"/>
                <a:gd name="T54" fmla="*/ 511 w 511"/>
                <a:gd name="T55" fmla="*/ 170 h 567"/>
                <a:gd name="T56" fmla="*/ 454 w 511"/>
                <a:gd name="T57" fmla="*/ 170 h 567"/>
                <a:gd name="T58" fmla="*/ 454 w 511"/>
                <a:gd name="T59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1" h="567">
                  <a:moveTo>
                    <a:pt x="454" y="56"/>
                  </a:moveTo>
                  <a:lnTo>
                    <a:pt x="341" y="56"/>
                  </a:lnTo>
                  <a:lnTo>
                    <a:pt x="341" y="170"/>
                  </a:lnTo>
                  <a:lnTo>
                    <a:pt x="227" y="170"/>
                  </a:lnTo>
                  <a:lnTo>
                    <a:pt x="22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396"/>
                  </a:lnTo>
                  <a:lnTo>
                    <a:pt x="170" y="396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511" y="226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8" name="Freeform 281"/>
            <p:cNvSpPr>
              <a:spLocks/>
            </p:cNvSpPr>
            <p:nvPr/>
          </p:nvSpPr>
          <p:spPr bwMode="auto">
            <a:xfrm>
              <a:off x="5224" y="3988"/>
              <a:ext cx="340" cy="283"/>
            </a:xfrm>
            <a:custGeom>
              <a:avLst/>
              <a:gdLst>
                <a:gd name="T0" fmla="*/ 0 w 340"/>
                <a:gd name="T1" fmla="*/ 57 h 283"/>
                <a:gd name="T2" fmla="*/ 170 w 340"/>
                <a:gd name="T3" fmla="*/ 57 h 283"/>
                <a:gd name="T4" fmla="*/ 170 w 340"/>
                <a:gd name="T5" fmla="*/ 0 h 283"/>
                <a:gd name="T6" fmla="*/ 227 w 340"/>
                <a:gd name="T7" fmla="*/ 0 h 283"/>
                <a:gd name="T8" fmla="*/ 227 w 340"/>
                <a:gd name="T9" fmla="*/ 57 h 283"/>
                <a:gd name="T10" fmla="*/ 283 w 340"/>
                <a:gd name="T11" fmla="*/ 57 h 283"/>
                <a:gd name="T12" fmla="*/ 340 w 340"/>
                <a:gd name="T13" fmla="*/ 57 h 283"/>
                <a:gd name="T14" fmla="*/ 340 w 340"/>
                <a:gd name="T15" fmla="*/ 227 h 283"/>
                <a:gd name="T16" fmla="*/ 227 w 340"/>
                <a:gd name="T17" fmla="*/ 227 h 283"/>
                <a:gd name="T18" fmla="*/ 227 w 340"/>
                <a:gd name="T19" fmla="*/ 283 h 283"/>
                <a:gd name="T20" fmla="*/ 170 w 340"/>
                <a:gd name="T21" fmla="*/ 283 h 283"/>
                <a:gd name="T22" fmla="*/ 170 w 340"/>
                <a:gd name="T23" fmla="*/ 227 h 283"/>
                <a:gd name="T24" fmla="*/ 113 w 340"/>
                <a:gd name="T25" fmla="*/ 227 h 283"/>
                <a:gd name="T26" fmla="*/ 113 w 340"/>
                <a:gd name="T27" fmla="*/ 170 h 283"/>
                <a:gd name="T28" fmla="*/ 0 w 340"/>
                <a:gd name="T29" fmla="*/ 170 h 283"/>
                <a:gd name="T30" fmla="*/ 0 w 340"/>
                <a:gd name="T31" fmla="*/ 5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283">
                  <a:moveTo>
                    <a:pt x="0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9" name="Freeform 282"/>
            <p:cNvSpPr>
              <a:spLocks/>
            </p:cNvSpPr>
            <p:nvPr/>
          </p:nvSpPr>
          <p:spPr bwMode="auto">
            <a:xfrm>
              <a:off x="5167" y="4158"/>
              <a:ext cx="397" cy="454"/>
            </a:xfrm>
            <a:custGeom>
              <a:avLst/>
              <a:gdLst>
                <a:gd name="T0" fmla="*/ 397 w 397"/>
                <a:gd name="T1" fmla="*/ 57 h 454"/>
                <a:gd name="T2" fmla="*/ 284 w 397"/>
                <a:gd name="T3" fmla="*/ 57 h 454"/>
                <a:gd name="T4" fmla="*/ 284 w 397"/>
                <a:gd name="T5" fmla="*/ 113 h 454"/>
                <a:gd name="T6" fmla="*/ 227 w 397"/>
                <a:gd name="T7" fmla="*/ 113 h 454"/>
                <a:gd name="T8" fmla="*/ 227 w 397"/>
                <a:gd name="T9" fmla="*/ 57 h 454"/>
                <a:gd name="T10" fmla="*/ 170 w 397"/>
                <a:gd name="T11" fmla="*/ 57 h 454"/>
                <a:gd name="T12" fmla="*/ 170 w 397"/>
                <a:gd name="T13" fmla="*/ 0 h 454"/>
                <a:gd name="T14" fmla="*/ 0 w 397"/>
                <a:gd name="T15" fmla="*/ 0 h 454"/>
                <a:gd name="T16" fmla="*/ 0 w 397"/>
                <a:gd name="T17" fmla="*/ 113 h 454"/>
                <a:gd name="T18" fmla="*/ 57 w 397"/>
                <a:gd name="T19" fmla="*/ 113 h 454"/>
                <a:gd name="T20" fmla="*/ 57 w 397"/>
                <a:gd name="T21" fmla="*/ 170 h 454"/>
                <a:gd name="T22" fmla="*/ 0 w 397"/>
                <a:gd name="T23" fmla="*/ 170 h 454"/>
                <a:gd name="T24" fmla="*/ 0 w 397"/>
                <a:gd name="T25" fmla="*/ 284 h 454"/>
                <a:gd name="T26" fmla="*/ 57 w 397"/>
                <a:gd name="T27" fmla="*/ 284 h 454"/>
                <a:gd name="T28" fmla="*/ 57 w 397"/>
                <a:gd name="T29" fmla="*/ 340 h 454"/>
                <a:gd name="T30" fmla="*/ 170 w 397"/>
                <a:gd name="T31" fmla="*/ 340 h 454"/>
                <a:gd name="T32" fmla="*/ 170 w 397"/>
                <a:gd name="T33" fmla="*/ 454 h 454"/>
                <a:gd name="T34" fmla="*/ 284 w 397"/>
                <a:gd name="T35" fmla="*/ 454 h 454"/>
                <a:gd name="T36" fmla="*/ 284 w 397"/>
                <a:gd name="T37" fmla="*/ 340 h 454"/>
                <a:gd name="T38" fmla="*/ 397 w 397"/>
                <a:gd name="T39" fmla="*/ 340 h 454"/>
                <a:gd name="T40" fmla="*/ 397 w 397"/>
                <a:gd name="T41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454">
                  <a:moveTo>
                    <a:pt x="397" y="57"/>
                  </a:moveTo>
                  <a:lnTo>
                    <a:pt x="284" y="5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284" y="454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39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0" name="Freeform 283"/>
            <p:cNvSpPr>
              <a:spLocks/>
            </p:cNvSpPr>
            <p:nvPr/>
          </p:nvSpPr>
          <p:spPr bwMode="auto">
            <a:xfrm>
              <a:off x="4884" y="3648"/>
              <a:ext cx="567" cy="397"/>
            </a:xfrm>
            <a:custGeom>
              <a:avLst/>
              <a:gdLst>
                <a:gd name="T0" fmla="*/ 113 w 567"/>
                <a:gd name="T1" fmla="*/ 0 h 397"/>
                <a:gd name="T2" fmla="*/ 56 w 567"/>
                <a:gd name="T3" fmla="*/ 0 h 397"/>
                <a:gd name="T4" fmla="*/ 56 w 567"/>
                <a:gd name="T5" fmla="*/ 56 h 397"/>
                <a:gd name="T6" fmla="*/ 0 w 567"/>
                <a:gd name="T7" fmla="*/ 56 h 397"/>
                <a:gd name="T8" fmla="*/ 0 w 567"/>
                <a:gd name="T9" fmla="*/ 283 h 397"/>
                <a:gd name="T10" fmla="*/ 56 w 567"/>
                <a:gd name="T11" fmla="*/ 283 h 397"/>
                <a:gd name="T12" fmla="*/ 56 w 567"/>
                <a:gd name="T13" fmla="*/ 340 h 397"/>
                <a:gd name="T14" fmla="*/ 113 w 567"/>
                <a:gd name="T15" fmla="*/ 340 h 397"/>
                <a:gd name="T16" fmla="*/ 113 w 567"/>
                <a:gd name="T17" fmla="*/ 397 h 397"/>
                <a:gd name="T18" fmla="*/ 510 w 567"/>
                <a:gd name="T19" fmla="*/ 397 h 397"/>
                <a:gd name="T20" fmla="*/ 510 w 567"/>
                <a:gd name="T21" fmla="*/ 340 h 397"/>
                <a:gd name="T22" fmla="*/ 567 w 567"/>
                <a:gd name="T23" fmla="*/ 340 h 397"/>
                <a:gd name="T24" fmla="*/ 567 w 567"/>
                <a:gd name="T25" fmla="*/ 283 h 397"/>
                <a:gd name="T26" fmla="*/ 453 w 567"/>
                <a:gd name="T27" fmla="*/ 283 h 397"/>
                <a:gd name="T28" fmla="*/ 453 w 567"/>
                <a:gd name="T29" fmla="*/ 170 h 397"/>
                <a:gd name="T30" fmla="*/ 396 w 567"/>
                <a:gd name="T31" fmla="*/ 170 h 397"/>
                <a:gd name="T32" fmla="*/ 396 w 567"/>
                <a:gd name="T33" fmla="*/ 227 h 397"/>
                <a:gd name="T34" fmla="*/ 340 w 567"/>
                <a:gd name="T35" fmla="*/ 227 h 397"/>
                <a:gd name="T36" fmla="*/ 340 w 567"/>
                <a:gd name="T37" fmla="*/ 113 h 397"/>
                <a:gd name="T38" fmla="*/ 226 w 567"/>
                <a:gd name="T39" fmla="*/ 113 h 397"/>
                <a:gd name="T40" fmla="*/ 226 w 567"/>
                <a:gd name="T41" fmla="*/ 170 h 397"/>
                <a:gd name="T42" fmla="*/ 170 w 567"/>
                <a:gd name="T43" fmla="*/ 170 h 397"/>
                <a:gd name="T44" fmla="*/ 170 w 567"/>
                <a:gd name="T45" fmla="*/ 113 h 397"/>
                <a:gd name="T46" fmla="*/ 113 w 567"/>
                <a:gd name="T47" fmla="*/ 113 h 397"/>
                <a:gd name="T48" fmla="*/ 113 w 567"/>
                <a:gd name="T4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113" y="0"/>
                  </a:moveTo>
                  <a:lnTo>
                    <a:pt x="56" y="0"/>
                  </a:lnTo>
                  <a:lnTo>
                    <a:pt x="56" y="56"/>
                  </a:lnTo>
                  <a:lnTo>
                    <a:pt x="0" y="56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396" y="170"/>
                  </a:lnTo>
                  <a:lnTo>
                    <a:pt x="396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1" name="Freeform 285"/>
            <p:cNvSpPr>
              <a:spLocks/>
            </p:cNvSpPr>
            <p:nvPr/>
          </p:nvSpPr>
          <p:spPr bwMode="auto">
            <a:xfrm>
              <a:off x="4997" y="3591"/>
              <a:ext cx="227" cy="227"/>
            </a:xfrm>
            <a:custGeom>
              <a:avLst/>
              <a:gdLst>
                <a:gd name="T0" fmla="*/ 0 w 227"/>
                <a:gd name="T1" fmla="*/ 170 h 227"/>
                <a:gd name="T2" fmla="*/ 0 w 227"/>
                <a:gd name="T3" fmla="*/ 0 h 227"/>
                <a:gd name="T4" fmla="*/ 113 w 227"/>
                <a:gd name="T5" fmla="*/ 0 h 227"/>
                <a:gd name="T6" fmla="*/ 170 w 227"/>
                <a:gd name="T7" fmla="*/ 0 h 227"/>
                <a:gd name="T8" fmla="*/ 170 w 227"/>
                <a:gd name="T9" fmla="*/ 57 h 227"/>
                <a:gd name="T10" fmla="*/ 227 w 227"/>
                <a:gd name="T11" fmla="*/ 57 h 227"/>
                <a:gd name="T12" fmla="*/ 227 w 227"/>
                <a:gd name="T13" fmla="*/ 170 h 227"/>
                <a:gd name="T14" fmla="*/ 113 w 227"/>
                <a:gd name="T15" fmla="*/ 170 h 227"/>
                <a:gd name="T16" fmla="*/ 113 w 227"/>
                <a:gd name="T17" fmla="*/ 227 h 227"/>
                <a:gd name="T18" fmla="*/ 57 w 227"/>
                <a:gd name="T19" fmla="*/ 227 h 227"/>
                <a:gd name="T20" fmla="*/ 57 w 227"/>
                <a:gd name="T21" fmla="*/ 170 h 227"/>
                <a:gd name="T22" fmla="*/ 0 w 227"/>
                <a:gd name="T23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227">
                  <a:moveTo>
                    <a:pt x="0" y="170"/>
                  </a:moveTo>
                  <a:lnTo>
                    <a:pt x="0" y="0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2" name="Freeform 286"/>
            <p:cNvSpPr>
              <a:spLocks/>
            </p:cNvSpPr>
            <p:nvPr/>
          </p:nvSpPr>
          <p:spPr bwMode="auto">
            <a:xfrm>
              <a:off x="5167" y="3478"/>
              <a:ext cx="397" cy="453"/>
            </a:xfrm>
            <a:custGeom>
              <a:avLst/>
              <a:gdLst>
                <a:gd name="T0" fmla="*/ 284 w 397"/>
                <a:gd name="T1" fmla="*/ 453 h 453"/>
                <a:gd name="T2" fmla="*/ 284 w 397"/>
                <a:gd name="T3" fmla="*/ 283 h 453"/>
                <a:gd name="T4" fmla="*/ 340 w 397"/>
                <a:gd name="T5" fmla="*/ 283 h 453"/>
                <a:gd name="T6" fmla="*/ 340 w 397"/>
                <a:gd name="T7" fmla="*/ 226 h 453"/>
                <a:gd name="T8" fmla="*/ 397 w 397"/>
                <a:gd name="T9" fmla="*/ 226 h 453"/>
                <a:gd name="T10" fmla="*/ 397 w 397"/>
                <a:gd name="T11" fmla="*/ 0 h 453"/>
                <a:gd name="T12" fmla="*/ 170 w 397"/>
                <a:gd name="T13" fmla="*/ 0 h 453"/>
                <a:gd name="T14" fmla="*/ 170 w 397"/>
                <a:gd name="T15" fmla="*/ 56 h 453"/>
                <a:gd name="T16" fmla="*/ 0 w 397"/>
                <a:gd name="T17" fmla="*/ 56 h 453"/>
                <a:gd name="T18" fmla="*/ 0 w 397"/>
                <a:gd name="T19" fmla="*/ 170 h 453"/>
                <a:gd name="T20" fmla="*/ 57 w 397"/>
                <a:gd name="T21" fmla="*/ 170 h 453"/>
                <a:gd name="T22" fmla="*/ 57 w 397"/>
                <a:gd name="T23" fmla="*/ 397 h 453"/>
                <a:gd name="T24" fmla="*/ 113 w 397"/>
                <a:gd name="T25" fmla="*/ 397 h 453"/>
                <a:gd name="T26" fmla="*/ 113 w 397"/>
                <a:gd name="T27" fmla="*/ 340 h 453"/>
                <a:gd name="T28" fmla="*/ 170 w 397"/>
                <a:gd name="T29" fmla="*/ 340 h 453"/>
                <a:gd name="T30" fmla="*/ 170 w 397"/>
                <a:gd name="T31" fmla="*/ 453 h 453"/>
                <a:gd name="T32" fmla="*/ 284 w 397"/>
                <a:gd name="T3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453">
                  <a:moveTo>
                    <a:pt x="284" y="453"/>
                  </a:moveTo>
                  <a:lnTo>
                    <a:pt x="284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397" y="226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284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3" name="Freeform 287"/>
            <p:cNvSpPr>
              <a:spLocks/>
            </p:cNvSpPr>
            <p:nvPr/>
          </p:nvSpPr>
          <p:spPr bwMode="auto">
            <a:xfrm>
              <a:off x="4657" y="3534"/>
              <a:ext cx="340" cy="284"/>
            </a:xfrm>
            <a:custGeom>
              <a:avLst/>
              <a:gdLst>
                <a:gd name="T0" fmla="*/ 0 w 340"/>
                <a:gd name="T1" fmla="*/ 0 h 284"/>
                <a:gd name="T2" fmla="*/ 283 w 340"/>
                <a:gd name="T3" fmla="*/ 0 h 284"/>
                <a:gd name="T4" fmla="*/ 283 w 340"/>
                <a:gd name="T5" fmla="*/ 57 h 284"/>
                <a:gd name="T6" fmla="*/ 340 w 340"/>
                <a:gd name="T7" fmla="*/ 57 h 284"/>
                <a:gd name="T8" fmla="*/ 340 w 340"/>
                <a:gd name="T9" fmla="*/ 114 h 284"/>
                <a:gd name="T10" fmla="*/ 283 w 340"/>
                <a:gd name="T11" fmla="*/ 114 h 284"/>
                <a:gd name="T12" fmla="*/ 283 w 340"/>
                <a:gd name="T13" fmla="*/ 170 h 284"/>
                <a:gd name="T14" fmla="*/ 227 w 340"/>
                <a:gd name="T15" fmla="*/ 170 h 284"/>
                <a:gd name="T16" fmla="*/ 227 w 340"/>
                <a:gd name="T17" fmla="*/ 284 h 284"/>
                <a:gd name="T18" fmla="*/ 113 w 340"/>
                <a:gd name="T19" fmla="*/ 284 h 284"/>
                <a:gd name="T20" fmla="*/ 113 w 340"/>
                <a:gd name="T21" fmla="*/ 227 h 284"/>
                <a:gd name="T22" fmla="*/ 0 w 340"/>
                <a:gd name="T23" fmla="*/ 227 h 284"/>
                <a:gd name="T24" fmla="*/ 0 w 340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284">
                  <a:moveTo>
                    <a:pt x="0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83" y="114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4" name="Freeform 289"/>
            <p:cNvSpPr>
              <a:spLocks/>
            </p:cNvSpPr>
            <p:nvPr/>
          </p:nvSpPr>
          <p:spPr bwMode="auto">
            <a:xfrm>
              <a:off x="4827" y="3137"/>
              <a:ext cx="624" cy="454"/>
            </a:xfrm>
            <a:custGeom>
              <a:avLst/>
              <a:gdLst>
                <a:gd name="T0" fmla="*/ 113 w 624"/>
                <a:gd name="T1" fmla="*/ 454 h 454"/>
                <a:gd name="T2" fmla="*/ 113 w 624"/>
                <a:gd name="T3" fmla="*/ 341 h 454"/>
                <a:gd name="T4" fmla="*/ 170 w 624"/>
                <a:gd name="T5" fmla="*/ 341 h 454"/>
                <a:gd name="T6" fmla="*/ 170 w 624"/>
                <a:gd name="T7" fmla="*/ 284 h 454"/>
                <a:gd name="T8" fmla="*/ 0 w 624"/>
                <a:gd name="T9" fmla="*/ 284 h 454"/>
                <a:gd name="T10" fmla="*/ 0 w 624"/>
                <a:gd name="T11" fmla="*/ 171 h 454"/>
                <a:gd name="T12" fmla="*/ 113 w 624"/>
                <a:gd name="T13" fmla="*/ 171 h 454"/>
                <a:gd name="T14" fmla="*/ 113 w 624"/>
                <a:gd name="T15" fmla="*/ 114 h 454"/>
                <a:gd name="T16" fmla="*/ 170 w 624"/>
                <a:gd name="T17" fmla="*/ 114 h 454"/>
                <a:gd name="T18" fmla="*/ 170 w 624"/>
                <a:gd name="T19" fmla="*/ 57 h 454"/>
                <a:gd name="T20" fmla="*/ 227 w 624"/>
                <a:gd name="T21" fmla="*/ 57 h 454"/>
                <a:gd name="T22" fmla="*/ 227 w 624"/>
                <a:gd name="T23" fmla="*/ 0 h 454"/>
                <a:gd name="T24" fmla="*/ 397 w 624"/>
                <a:gd name="T25" fmla="*/ 0 h 454"/>
                <a:gd name="T26" fmla="*/ 397 w 624"/>
                <a:gd name="T27" fmla="*/ 57 h 454"/>
                <a:gd name="T28" fmla="*/ 624 w 624"/>
                <a:gd name="T29" fmla="*/ 57 h 454"/>
                <a:gd name="T30" fmla="*/ 624 w 624"/>
                <a:gd name="T31" fmla="*/ 284 h 454"/>
                <a:gd name="T32" fmla="*/ 567 w 624"/>
                <a:gd name="T33" fmla="*/ 284 h 454"/>
                <a:gd name="T34" fmla="*/ 567 w 624"/>
                <a:gd name="T35" fmla="*/ 341 h 454"/>
                <a:gd name="T36" fmla="*/ 510 w 624"/>
                <a:gd name="T37" fmla="*/ 341 h 454"/>
                <a:gd name="T38" fmla="*/ 510 w 624"/>
                <a:gd name="T39" fmla="*/ 397 h 454"/>
                <a:gd name="T40" fmla="*/ 340 w 624"/>
                <a:gd name="T41" fmla="*/ 397 h 454"/>
                <a:gd name="T42" fmla="*/ 340 w 624"/>
                <a:gd name="T43" fmla="*/ 454 h 454"/>
                <a:gd name="T44" fmla="*/ 113 w 624"/>
                <a:gd name="T4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4" h="454">
                  <a:moveTo>
                    <a:pt x="113" y="454"/>
                  </a:moveTo>
                  <a:lnTo>
                    <a:pt x="113" y="341"/>
                  </a:lnTo>
                  <a:lnTo>
                    <a:pt x="170" y="341"/>
                  </a:lnTo>
                  <a:lnTo>
                    <a:pt x="170" y="284"/>
                  </a:lnTo>
                  <a:lnTo>
                    <a:pt x="0" y="284"/>
                  </a:lnTo>
                  <a:lnTo>
                    <a:pt x="0" y="171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624" y="5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113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5" name="Freeform 290"/>
            <p:cNvSpPr>
              <a:spLocks/>
            </p:cNvSpPr>
            <p:nvPr/>
          </p:nvSpPr>
          <p:spPr bwMode="auto">
            <a:xfrm>
              <a:off x="4827" y="2740"/>
              <a:ext cx="737" cy="511"/>
            </a:xfrm>
            <a:custGeom>
              <a:avLst/>
              <a:gdLst>
                <a:gd name="T0" fmla="*/ 680 w 737"/>
                <a:gd name="T1" fmla="*/ 454 h 511"/>
                <a:gd name="T2" fmla="*/ 397 w 737"/>
                <a:gd name="T3" fmla="*/ 454 h 511"/>
                <a:gd name="T4" fmla="*/ 397 w 737"/>
                <a:gd name="T5" fmla="*/ 397 h 511"/>
                <a:gd name="T6" fmla="*/ 227 w 737"/>
                <a:gd name="T7" fmla="*/ 397 h 511"/>
                <a:gd name="T8" fmla="*/ 227 w 737"/>
                <a:gd name="T9" fmla="*/ 454 h 511"/>
                <a:gd name="T10" fmla="*/ 170 w 737"/>
                <a:gd name="T11" fmla="*/ 454 h 511"/>
                <a:gd name="T12" fmla="*/ 170 w 737"/>
                <a:gd name="T13" fmla="*/ 511 h 511"/>
                <a:gd name="T14" fmla="*/ 57 w 737"/>
                <a:gd name="T15" fmla="*/ 511 h 511"/>
                <a:gd name="T16" fmla="*/ 57 w 737"/>
                <a:gd name="T17" fmla="*/ 454 h 511"/>
                <a:gd name="T18" fmla="*/ 0 w 737"/>
                <a:gd name="T19" fmla="*/ 454 h 511"/>
                <a:gd name="T20" fmla="*/ 0 w 737"/>
                <a:gd name="T21" fmla="*/ 227 h 511"/>
                <a:gd name="T22" fmla="*/ 0 w 737"/>
                <a:gd name="T23" fmla="*/ 114 h 511"/>
                <a:gd name="T24" fmla="*/ 113 w 737"/>
                <a:gd name="T25" fmla="*/ 114 h 511"/>
                <a:gd name="T26" fmla="*/ 113 w 737"/>
                <a:gd name="T27" fmla="*/ 57 h 511"/>
                <a:gd name="T28" fmla="*/ 170 w 737"/>
                <a:gd name="T29" fmla="*/ 57 h 511"/>
                <a:gd name="T30" fmla="*/ 170 w 737"/>
                <a:gd name="T31" fmla="*/ 0 h 511"/>
                <a:gd name="T32" fmla="*/ 283 w 737"/>
                <a:gd name="T33" fmla="*/ 0 h 511"/>
                <a:gd name="T34" fmla="*/ 283 w 737"/>
                <a:gd name="T35" fmla="*/ 57 h 511"/>
                <a:gd name="T36" fmla="*/ 340 w 737"/>
                <a:gd name="T37" fmla="*/ 57 h 511"/>
                <a:gd name="T38" fmla="*/ 340 w 737"/>
                <a:gd name="T39" fmla="*/ 0 h 511"/>
                <a:gd name="T40" fmla="*/ 680 w 737"/>
                <a:gd name="T41" fmla="*/ 0 h 511"/>
                <a:gd name="T42" fmla="*/ 680 w 737"/>
                <a:gd name="T43" fmla="*/ 114 h 511"/>
                <a:gd name="T44" fmla="*/ 737 w 737"/>
                <a:gd name="T45" fmla="*/ 114 h 511"/>
                <a:gd name="T46" fmla="*/ 737 w 737"/>
                <a:gd name="T47" fmla="*/ 227 h 511"/>
                <a:gd name="T48" fmla="*/ 680 w 737"/>
                <a:gd name="T49" fmla="*/ 227 h 511"/>
                <a:gd name="T50" fmla="*/ 680 w 737"/>
                <a:gd name="T51" fmla="*/ 45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7" h="511">
                  <a:moveTo>
                    <a:pt x="680" y="454"/>
                  </a:moveTo>
                  <a:lnTo>
                    <a:pt x="397" y="454"/>
                  </a:lnTo>
                  <a:lnTo>
                    <a:pt x="397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37" y="11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6" name="Freeform 291"/>
            <p:cNvSpPr>
              <a:spLocks/>
            </p:cNvSpPr>
            <p:nvPr/>
          </p:nvSpPr>
          <p:spPr bwMode="auto">
            <a:xfrm>
              <a:off x="4997" y="2514"/>
              <a:ext cx="567" cy="283"/>
            </a:xfrm>
            <a:custGeom>
              <a:avLst/>
              <a:gdLst>
                <a:gd name="T0" fmla="*/ 0 w 567"/>
                <a:gd name="T1" fmla="*/ 226 h 283"/>
                <a:gd name="T2" fmla="*/ 0 w 567"/>
                <a:gd name="T3" fmla="*/ 170 h 283"/>
                <a:gd name="T4" fmla="*/ 113 w 567"/>
                <a:gd name="T5" fmla="*/ 170 h 283"/>
                <a:gd name="T6" fmla="*/ 113 w 567"/>
                <a:gd name="T7" fmla="*/ 113 h 283"/>
                <a:gd name="T8" fmla="*/ 227 w 567"/>
                <a:gd name="T9" fmla="*/ 113 h 283"/>
                <a:gd name="T10" fmla="*/ 227 w 567"/>
                <a:gd name="T11" fmla="*/ 0 h 283"/>
                <a:gd name="T12" fmla="*/ 397 w 567"/>
                <a:gd name="T13" fmla="*/ 0 h 283"/>
                <a:gd name="T14" fmla="*/ 397 w 567"/>
                <a:gd name="T15" fmla="*/ 56 h 283"/>
                <a:gd name="T16" fmla="*/ 454 w 567"/>
                <a:gd name="T17" fmla="*/ 56 h 283"/>
                <a:gd name="T18" fmla="*/ 454 w 567"/>
                <a:gd name="T19" fmla="*/ 113 h 283"/>
                <a:gd name="T20" fmla="*/ 567 w 567"/>
                <a:gd name="T21" fmla="*/ 113 h 283"/>
                <a:gd name="T22" fmla="*/ 567 w 567"/>
                <a:gd name="T23" fmla="*/ 226 h 283"/>
                <a:gd name="T24" fmla="*/ 170 w 567"/>
                <a:gd name="T25" fmla="*/ 226 h 283"/>
                <a:gd name="T26" fmla="*/ 170 w 567"/>
                <a:gd name="T27" fmla="*/ 283 h 283"/>
                <a:gd name="T28" fmla="*/ 113 w 567"/>
                <a:gd name="T29" fmla="*/ 283 h 283"/>
                <a:gd name="T30" fmla="*/ 113 w 567"/>
                <a:gd name="T31" fmla="*/ 226 h 283"/>
                <a:gd name="T32" fmla="*/ 0 w 567"/>
                <a:gd name="T33" fmla="*/ 22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283">
                  <a:moveTo>
                    <a:pt x="0" y="226"/>
                  </a:moveTo>
                  <a:lnTo>
                    <a:pt x="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7" name="Freeform 292"/>
            <p:cNvSpPr>
              <a:spLocks/>
            </p:cNvSpPr>
            <p:nvPr/>
          </p:nvSpPr>
          <p:spPr bwMode="auto">
            <a:xfrm>
              <a:off x="5224" y="2400"/>
              <a:ext cx="510" cy="284"/>
            </a:xfrm>
            <a:custGeom>
              <a:avLst/>
              <a:gdLst>
                <a:gd name="T0" fmla="*/ 0 w 510"/>
                <a:gd name="T1" fmla="*/ 114 h 284"/>
                <a:gd name="T2" fmla="*/ 0 w 510"/>
                <a:gd name="T3" fmla="*/ 57 h 284"/>
                <a:gd name="T4" fmla="*/ 56 w 510"/>
                <a:gd name="T5" fmla="*/ 57 h 284"/>
                <a:gd name="T6" fmla="*/ 56 w 510"/>
                <a:gd name="T7" fmla="*/ 0 h 284"/>
                <a:gd name="T8" fmla="*/ 340 w 510"/>
                <a:gd name="T9" fmla="*/ 0 h 284"/>
                <a:gd name="T10" fmla="*/ 397 w 510"/>
                <a:gd name="T11" fmla="*/ 0 h 284"/>
                <a:gd name="T12" fmla="*/ 397 w 510"/>
                <a:gd name="T13" fmla="*/ 57 h 284"/>
                <a:gd name="T14" fmla="*/ 453 w 510"/>
                <a:gd name="T15" fmla="*/ 57 h 284"/>
                <a:gd name="T16" fmla="*/ 453 w 510"/>
                <a:gd name="T17" fmla="*/ 114 h 284"/>
                <a:gd name="T18" fmla="*/ 510 w 510"/>
                <a:gd name="T19" fmla="*/ 114 h 284"/>
                <a:gd name="T20" fmla="*/ 510 w 510"/>
                <a:gd name="T21" fmla="*/ 227 h 284"/>
                <a:gd name="T22" fmla="*/ 453 w 510"/>
                <a:gd name="T23" fmla="*/ 227 h 284"/>
                <a:gd name="T24" fmla="*/ 453 w 510"/>
                <a:gd name="T25" fmla="*/ 284 h 284"/>
                <a:gd name="T26" fmla="*/ 340 w 510"/>
                <a:gd name="T27" fmla="*/ 284 h 284"/>
                <a:gd name="T28" fmla="*/ 340 w 510"/>
                <a:gd name="T29" fmla="*/ 227 h 284"/>
                <a:gd name="T30" fmla="*/ 227 w 510"/>
                <a:gd name="T31" fmla="*/ 227 h 284"/>
                <a:gd name="T32" fmla="*/ 227 w 510"/>
                <a:gd name="T33" fmla="*/ 170 h 284"/>
                <a:gd name="T34" fmla="*/ 170 w 510"/>
                <a:gd name="T35" fmla="*/ 170 h 284"/>
                <a:gd name="T36" fmla="*/ 170 w 510"/>
                <a:gd name="T37" fmla="*/ 114 h 284"/>
                <a:gd name="T38" fmla="*/ 56 w 510"/>
                <a:gd name="T39" fmla="*/ 114 h 284"/>
                <a:gd name="T40" fmla="*/ 0 w 510"/>
                <a:gd name="T41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284">
                  <a:moveTo>
                    <a:pt x="0" y="114"/>
                  </a:move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56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8" name="Freeform 293"/>
            <p:cNvSpPr>
              <a:spLocks/>
            </p:cNvSpPr>
            <p:nvPr/>
          </p:nvSpPr>
          <p:spPr bwMode="auto">
            <a:xfrm>
              <a:off x="4940" y="2400"/>
              <a:ext cx="284" cy="284"/>
            </a:xfrm>
            <a:custGeom>
              <a:avLst/>
              <a:gdLst>
                <a:gd name="T0" fmla="*/ 57 w 284"/>
                <a:gd name="T1" fmla="*/ 284 h 284"/>
                <a:gd name="T2" fmla="*/ 57 w 284"/>
                <a:gd name="T3" fmla="*/ 170 h 284"/>
                <a:gd name="T4" fmla="*/ 57 w 284"/>
                <a:gd name="T5" fmla="*/ 114 h 284"/>
                <a:gd name="T6" fmla="*/ 0 w 284"/>
                <a:gd name="T7" fmla="*/ 114 h 284"/>
                <a:gd name="T8" fmla="*/ 0 w 284"/>
                <a:gd name="T9" fmla="*/ 0 h 284"/>
                <a:gd name="T10" fmla="*/ 284 w 284"/>
                <a:gd name="T11" fmla="*/ 0 h 284"/>
                <a:gd name="T12" fmla="*/ 284 w 284"/>
                <a:gd name="T13" fmla="*/ 227 h 284"/>
                <a:gd name="T14" fmla="*/ 170 w 284"/>
                <a:gd name="T15" fmla="*/ 227 h 284"/>
                <a:gd name="T16" fmla="*/ 170 w 284"/>
                <a:gd name="T17" fmla="*/ 284 h 284"/>
                <a:gd name="T18" fmla="*/ 57 w 284"/>
                <a:gd name="T1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4" h="284">
                  <a:moveTo>
                    <a:pt x="57" y="284"/>
                  </a:moveTo>
                  <a:lnTo>
                    <a:pt x="57" y="17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84" y="0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9" name="Freeform 294"/>
            <p:cNvSpPr>
              <a:spLocks/>
            </p:cNvSpPr>
            <p:nvPr/>
          </p:nvSpPr>
          <p:spPr bwMode="auto">
            <a:xfrm>
              <a:off x="4827" y="2287"/>
              <a:ext cx="340" cy="397"/>
            </a:xfrm>
            <a:custGeom>
              <a:avLst/>
              <a:gdLst>
                <a:gd name="T0" fmla="*/ 340 w 340"/>
                <a:gd name="T1" fmla="*/ 113 h 397"/>
                <a:gd name="T2" fmla="*/ 340 w 340"/>
                <a:gd name="T3" fmla="*/ 57 h 397"/>
                <a:gd name="T4" fmla="*/ 227 w 340"/>
                <a:gd name="T5" fmla="*/ 57 h 397"/>
                <a:gd name="T6" fmla="*/ 227 w 340"/>
                <a:gd name="T7" fmla="*/ 0 h 397"/>
                <a:gd name="T8" fmla="*/ 113 w 340"/>
                <a:gd name="T9" fmla="*/ 0 h 397"/>
                <a:gd name="T10" fmla="*/ 113 w 340"/>
                <a:gd name="T11" fmla="*/ 57 h 397"/>
                <a:gd name="T12" fmla="*/ 0 w 340"/>
                <a:gd name="T13" fmla="*/ 57 h 397"/>
                <a:gd name="T14" fmla="*/ 0 w 340"/>
                <a:gd name="T15" fmla="*/ 283 h 397"/>
                <a:gd name="T16" fmla="*/ 57 w 340"/>
                <a:gd name="T17" fmla="*/ 283 h 397"/>
                <a:gd name="T18" fmla="*/ 57 w 340"/>
                <a:gd name="T19" fmla="*/ 397 h 397"/>
                <a:gd name="T20" fmla="*/ 113 w 340"/>
                <a:gd name="T21" fmla="*/ 397 h 397"/>
                <a:gd name="T22" fmla="*/ 113 w 340"/>
                <a:gd name="T23" fmla="*/ 340 h 397"/>
                <a:gd name="T24" fmla="*/ 170 w 340"/>
                <a:gd name="T25" fmla="*/ 340 h 397"/>
                <a:gd name="T26" fmla="*/ 170 w 340"/>
                <a:gd name="T27" fmla="*/ 227 h 397"/>
                <a:gd name="T28" fmla="*/ 113 w 340"/>
                <a:gd name="T29" fmla="*/ 227 h 397"/>
                <a:gd name="T30" fmla="*/ 113 w 340"/>
                <a:gd name="T31" fmla="*/ 113 h 397"/>
                <a:gd name="T32" fmla="*/ 340 w 340"/>
                <a:gd name="T33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397">
                  <a:moveTo>
                    <a:pt x="340" y="113"/>
                  </a:move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34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0" name="Freeform 296"/>
            <p:cNvSpPr>
              <a:spLocks/>
            </p:cNvSpPr>
            <p:nvPr/>
          </p:nvSpPr>
          <p:spPr bwMode="auto">
            <a:xfrm>
              <a:off x="5054" y="2060"/>
              <a:ext cx="397" cy="397"/>
            </a:xfrm>
            <a:custGeom>
              <a:avLst/>
              <a:gdLst>
                <a:gd name="T0" fmla="*/ 0 w 397"/>
                <a:gd name="T1" fmla="*/ 284 h 397"/>
                <a:gd name="T2" fmla="*/ 0 w 397"/>
                <a:gd name="T3" fmla="*/ 113 h 397"/>
                <a:gd name="T4" fmla="*/ 56 w 397"/>
                <a:gd name="T5" fmla="*/ 113 h 397"/>
                <a:gd name="T6" fmla="*/ 56 w 397"/>
                <a:gd name="T7" fmla="*/ 57 h 397"/>
                <a:gd name="T8" fmla="*/ 113 w 397"/>
                <a:gd name="T9" fmla="*/ 57 h 397"/>
                <a:gd name="T10" fmla="*/ 113 w 397"/>
                <a:gd name="T11" fmla="*/ 0 h 397"/>
                <a:gd name="T12" fmla="*/ 226 w 397"/>
                <a:gd name="T13" fmla="*/ 0 h 397"/>
                <a:gd name="T14" fmla="*/ 226 w 397"/>
                <a:gd name="T15" fmla="*/ 57 h 397"/>
                <a:gd name="T16" fmla="*/ 340 w 397"/>
                <a:gd name="T17" fmla="*/ 57 h 397"/>
                <a:gd name="T18" fmla="*/ 340 w 397"/>
                <a:gd name="T19" fmla="*/ 113 h 397"/>
                <a:gd name="T20" fmla="*/ 397 w 397"/>
                <a:gd name="T21" fmla="*/ 113 h 397"/>
                <a:gd name="T22" fmla="*/ 397 w 397"/>
                <a:gd name="T23" fmla="*/ 340 h 397"/>
                <a:gd name="T24" fmla="*/ 226 w 397"/>
                <a:gd name="T25" fmla="*/ 340 h 397"/>
                <a:gd name="T26" fmla="*/ 226 w 397"/>
                <a:gd name="T27" fmla="*/ 397 h 397"/>
                <a:gd name="T28" fmla="*/ 170 w 397"/>
                <a:gd name="T29" fmla="*/ 397 h 397"/>
                <a:gd name="T30" fmla="*/ 170 w 397"/>
                <a:gd name="T31" fmla="*/ 340 h 397"/>
                <a:gd name="T32" fmla="*/ 113 w 397"/>
                <a:gd name="T33" fmla="*/ 340 h 397"/>
                <a:gd name="T34" fmla="*/ 113 w 397"/>
                <a:gd name="T35" fmla="*/ 284 h 397"/>
                <a:gd name="T36" fmla="*/ 0 w 397"/>
                <a:gd name="T37" fmla="*/ 28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97">
                  <a:moveTo>
                    <a:pt x="0" y="284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1" name="Freeform 298"/>
            <p:cNvSpPr>
              <a:spLocks/>
            </p:cNvSpPr>
            <p:nvPr/>
          </p:nvSpPr>
          <p:spPr bwMode="auto">
            <a:xfrm>
              <a:off x="5451" y="2003"/>
              <a:ext cx="340" cy="454"/>
            </a:xfrm>
            <a:custGeom>
              <a:avLst/>
              <a:gdLst>
                <a:gd name="T0" fmla="*/ 0 w 340"/>
                <a:gd name="T1" fmla="*/ 397 h 454"/>
                <a:gd name="T2" fmla="*/ 0 w 340"/>
                <a:gd name="T3" fmla="*/ 170 h 454"/>
                <a:gd name="T4" fmla="*/ 56 w 340"/>
                <a:gd name="T5" fmla="*/ 170 h 454"/>
                <a:gd name="T6" fmla="*/ 56 w 340"/>
                <a:gd name="T7" fmla="*/ 0 h 454"/>
                <a:gd name="T8" fmla="*/ 340 w 340"/>
                <a:gd name="T9" fmla="*/ 0 h 454"/>
                <a:gd name="T10" fmla="*/ 340 w 340"/>
                <a:gd name="T11" fmla="*/ 114 h 454"/>
                <a:gd name="T12" fmla="*/ 283 w 340"/>
                <a:gd name="T13" fmla="*/ 114 h 454"/>
                <a:gd name="T14" fmla="*/ 283 w 340"/>
                <a:gd name="T15" fmla="*/ 397 h 454"/>
                <a:gd name="T16" fmla="*/ 226 w 340"/>
                <a:gd name="T17" fmla="*/ 397 h 454"/>
                <a:gd name="T18" fmla="*/ 226 w 340"/>
                <a:gd name="T19" fmla="*/ 454 h 454"/>
                <a:gd name="T20" fmla="*/ 170 w 340"/>
                <a:gd name="T21" fmla="*/ 454 h 454"/>
                <a:gd name="T22" fmla="*/ 170 w 340"/>
                <a:gd name="T23" fmla="*/ 397 h 454"/>
                <a:gd name="T24" fmla="*/ 0 w 340"/>
                <a:gd name="T25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454">
                  <a:moveTo>
                    <a:pt x="0" y="397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83" y="114"/>
                  </a:lnTo>
                  <a:lnTo>
                    <a:pt x="283" y="397"/>
                  </a:lnTo>
                  <a:lnTo>
                    <a:pt x="226" y="397"/>
                  </a:lnTo>
                  <a:lnTo>
                    <a:pt x="226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2" name="Freeform 300"/>
            <p:cNvSpPr>
              <a:spLocks/>
            </p:cNvSpPr>
            <p:nvPr/>
          </p:nvSpPr>
          <p:spPr bwMode="auto">
            <a:xfrm>
              <a:off x="5167" y="1436"/>
              <a:ext cx="794" cy="737"/>
            </a:xfrm>
            <a:custGeom>
              <a:avLst/>
              <a:gdLst>
                <a:gd name="T0" fmla="*/ 624 w 794"/>
                <a:gd name="T1" fmla="*/ 737 h 737"/>
                <a:gd name="T2" fmla="*/ 624 w 794"/>
                <a:gd name="T3" fmla="*/ 567 h 737"/>
                <a:gd name="T4" fmla="*/ 340 w 794"/>
                <a:gd name="T5" fmla="*/ 567 h 737"/>
                <a:gd name="T6" fmla="*/ 340 w 794"/>
                <a:gd name="T7" fmla="*/ 737 h 737"/>
                <a:gd name="T8" fmla="*/ 227 w 794"/>
                <a:gd name="T9" fmla="*/ 737 h 737"/>
                <a:gd name="T10" fmla="*/ 227 w 794"/>
                <a:gd name="T11" fmla="*/ 681 h 737"/>
                <a:gd name="T12" fmla="*/ 113 w 794"/>
                <a:gd name="T13" fmla="*/ 681 h 737"/>
                <a:gd name="T14" fmla="*/ 113 w 794"/>
                <a:gd name="T15" fmla="*/ 624 h 737"/>
                <a:gd name="T16" fmla="*/ 0 w 794"/>
                <a:gd name="T17" fmla="*/ 624 h 737"/>
                <a:gd name="T18" fmla="*/ 0 w 794"/>
                <a:gd name="T19" fmla="*/ 567 h 737"/>
                <a:gd name="T20" fmla="*/ 57 w 794"/>
                <a:gd name="T21" fmla="*/ 567 h 737"/>
                <a:gd name="T22" fmla="*/ 57 w 794"/>
                <a:gd name="T23" fmla="*/ 511 h 737"/>
                <a:gd name="T24" fmla="*/ 113 w 794"/>
                <a:gd name="T25" fmla="*/ 511 h 737"/>
                <a:gd name="T26" fmla="*/ 113 w 794"/>
                <a:gd name="T27" fmla="*/ 454 h 737"/>
                <a:gd name="T28" fmla="*/ 170 w 794"/>
                <a:gd name="T29" fmla="*/ 454 h 737"/>
                <a:gd name="T30" fmla="*/ 170 w 794"/>
                <a:gd name="T31" fmla="*/ 341 h 737"/>
                <a:gd name="T32" fmla="*/ 227 w 794"/>
                <a:gd name="T33" fmla="*/ 341 h 737"/>
                <a:gd name="T34" fmla="*/ 227 w 794"/>
                <a:gd name="T35" fmla="*/ 227 h 737"/>
                <a:gd name="T36" fmla="*/ 227 w 794"/>
                <a:gd name="T37" fmla="*/ 170 h 737"/>
                <a:gd name="T38" fmla="*/ 284 w 794"/>
                <a:gd name="T39" fmla="*/ 170 h 737"/>
                <a:gd name="T40" fmla="*/ 340 w 794"/>
                <a:gd name="T41" fmla="*/ 170 h 737"/>
                <a:gd name="T42" fmla="*/ 340 w 794"/>
                <a:gd name="T43" fmla="*/ 57 h 737"/>
                <a:gd name="T44" fmla="*/ 397 w 794"/>
                <a:gd name="T45" fmla="*/ 57 h 737"/>
                <a:gd name="T46" fmla="*/ 397 w 794"/>
                <a:gd name="T47" fmla="*/ 0 h 737"/>
                <a:gd name="T48" fmla="*/ 454 w 794"/>
                <a:gd name="T49" fmla="*/ 0 h 737"/>
                <a:gd name="T50" fmla="*/ 454 w 794"/>
                <a:gd name="T51" fmla="*/ 114 h 737"/>
                <a:gd name="T52" fmla="*/ 454 w 794"/>
                <a:gd name="T53" fmla="*/ 170 h 737"/>
                <a:gd name="T54" fmla="*/ 510 w 794"/>
                <a:gd name="T55" fmla="*/ 170 h 737"/>
                <a:gd name="T56" fmla="*/ 510 w 794"/>
                <a:gd name="T57" fmla="*/ 227 h 737"/>
                <a:gd name="T58" fmla="*/ 624 w 794"/>
                <a:gd name="T59" fmla="*/ 227 h 737"/>
                <a:gd name="T60" fmla="*/ 624 w 794"/>
                <a:gd name="T61" fmla="*/ 341 h 737"/>
                <a:gd name="T62" fmla="*/ 680 w 794"/>
                <a:gd name="T63" fmla="*/ 341 h 737"/>
                <a:gd name="T64" fmla="*/ 680 w 794"/>
                <a:gd name="T65" fmla="*/ 397 h 737"/>
                <a:gd name="T66" fmla="*/ 737 w 794"/>
                <a:gd name="T67" fmla="*/ 397 h 737"/>
                <a:gd name="T68" fmla="*/ 737 w 794"/>
                <a:gd name="T69" fmla="*/ 454 h 737"/>
                <a:gd name="T70" fmla="*/ 794 w 794"/>
                <a:gd name="T71" fmla="*/ 454 h 737"/>
                <a:gd name="T72" fmla="*/ 794 w 794"/>
                <a:gd name="T73" fmla="*/ 681 h 737"/>
                <a:gd name="T74" fmla="*/ 737 w 794"/>
                <a:gd name="T75" fmla="*/ 681 h 737"/>
                <a:gd name="T76" fmla="*/ 737 w 794"/>
                <a:gd name="T77" fmla="*/ 737 h 737"/>
                <a:gd name="T78" fmla="*/ 624 w 794"/>
                <a:gd name="T7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4" h="737">
                  <a:moveTo>
                    <a:pt x="624" y="737"/>
                  </a:moveTo>
                  <a:lnTo>
                    <a:pt x="624" y="567"/>
                  </a:lnTo>
                  <a:lnTo>
                    <a:pt x="340" y="567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624" y="227"/>
                  </a:lnTo>
                  <a:lnTo>
                    <a:pt x="624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624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3" name="Freeform 301"/>
            <p:cNvSpPr>
              <a:spLocks/>
            </p:cNvSpPr>
            <p:nvPr/>
          </p:nvSpPr>
          <p:spPr bwMode="auto">
            <a:xfrm>
              <a:off x="4713" y="2003"/>
              <a:ext cx="397" cy="341"/>
            </a:xfrm>
            <a:custGeom>
              <a:avLst/>
              <a:gdLst>
                <a:gd name="T0" fmla="*/ 397 w 397"/>
                <a:gd name="T1" fmla="*/ 114 h 341"/>
                <a:gd name="T2" fmla="*/ 397 w 397"/>
                <a:gd name="T3" fmla="*/ 57 h 341"/>
                <a:gd name="T4" fmla="*/ 341 w 397"/>
                <a:gd name="T5" fmla="*/ 57 h 341"/>
                <a:gd name="T6" fmla="*/ 341 w 397"/>
                <a:gd name="T7" fmla="*/ 0 h 341"/>
                <a:gd name="T8" fmla="*/ 284 w 397"/>
                <a:gd name="T9" fmla="*/ 0 h 341"/>
                <a:gd name="T10" fmla="*/ 284 w 397"/>
                <a:gd name="T11" fmla="*/ 114 h 341"/>
                <a:gd name="T12" fmla="*/ 227 w 397"/>
                <a:gd name="T13" fmla="*/ 114 h 341"/>
                <a:gd name="T14" fmla="*/ 227 w 397"/>
                <a:gd name="T15" fmla="*/ 170 h 341"/>
                <a:gd name="T16" fmla="*/ 171 w 397"/>
                <a:gd name="T17" fmla="*/ 170 h 341"/>
                <a:gd name="T18" fmla="*/ 171 w 397"/>
                <a:gd name="T19" fmla="*/ 57 h 341"/>
                <a:gd name="T20" fmla="*/ 0 w 397"/>
                <a:gd name="T21" fmla="*/ 57 h 341"/>
                <a:gd name="T22" fmla="*/ 0 w 397"/>
                <a:gd name="T23" fmla="*/ 170 h 341"/>
                <a:gd name="T24" fmla="*/ 57 w 397"/>
                <a:gd name="T25" fmla="*/ 170 h 341"/>
                <a:gd name="T26" fmla="*/ 57 w 397"/>
                <a:gd name="T27" fmla="*/ 341 h 341"/>
                <a:gd name="T28" fmla="*/ 227 w 397"/>
                <a:gd name="T29" fmla="*/ 341 h 341"/>
                <a:gd name="T30" fmla="*/ 227 w 397"/>
                <a:gd name="T31" fmla="*/ 284 h 341"/>
                <a:gd name="T32" fmla="*/ 341 w 397"/>
                <a:gd name="T33" fmla="*/ 284 h 341"/>
                <a:gd name="T34" fmla="*/ 341 w 397"/>
                <a:gd name="T35" fmla="*/ 170 h 341"/>
                <a:gd name="T36" fmla="*/ 397 w 397"/>
                <a:gd name="T37" fmla="*/ 170 h 341"/>
                <a:gd name="T38" fmla="*/ 397 w 397"/>
                <a:gd name="T39" fmla="*/ 11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41">
                  <a:moveTo>
                    <a:pt x="397" y="114"/>
                  </a:move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0"/>
                  </a:lnTo>
                  <a:lnTo>
                    <a:pt x="171" y="170"/>
                  </a:lnTo>
                  <a:lnTo>
                    <a:pt x="171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341" y="284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4" name="Freeform 302"/>
            <p:cNvSpPr>
              <a:spLocks/>
            </p:cNvSpPr>
            <p:nvPr/>
          </p:nvSpPr>
          <p:spPr bwMode="auto">
            <a:xfrm>
              <a:off x="4430" y="1777"/>
              <a:ext cx="397" cy="623"/>
            </a:xfrm>
            <a:custGeom>
              <a:avLst/>
              <a:gdLst>
                <a:gd name="T0" fmla="*/ 397 w 397"/>
                <a:gd name="T1" fmla="*/ 283 h 623"/>
                <a:gd name="T2" fmla="*/ 397 w 397"/>
                <a:gd name="T3" fmla="*/ 170 h 623"/>
                <a:gd name="T4" fmla="*/ 283 w 397"/>
                <a:gd name="T5" fmla="*/ 170 h 623"/>
                <a:gd name="T6" fmla="*/ 283 w 397"/>
                <a:gd name="T7" fmla="*/ 113 h 623"/>
                <a:gd name="T8" fmla="*/ 227 w 397"/>
                <a:gd name="T9" fmla="*/ 113 h 623"/>
                <a:gd name="T10" fmla="*/ 227 w 397"/>
                <a:gd name="T11" fmla="*/ 56 h 623"/>
                <a:gd name="T12" fmla="*/ 113 w 397"/>
                <a:gd name="T13" fmla="*/ 56 h 623"/>
                <a:gd name="T14" fmla="*/ 113 w 397"/>
                <a:gd name="T15" fmla="*/ 0 h 623"/>
                <a:gd name="T16" fmla="*/ 0 w 397"/>
                <a:gd name="T17" fmla="*/ 0 h 623"/>
                <a:gd name="T18" fmla="*/ 0 w 397"/>
                <a:gd name="T19" fmla="*/ 56 h 623"/>
                <a:gd name="T20" fmla="*/ 57 w 397"/>
                <a:gd name="T21" fmla="*/ 56 h 623"/>
                <a:gd name="T22" fmla="*/ 57 w 397"/>
                <a:gd name="T23" fmla="*/ 283 h 623"/>
                <a:gd name="T24" fmla="*/ 0 w 397"/>
                <a:gd name="T25" fmla="*/ 283 h 623"/>
                <a:gd name="T26" fmla="*/ 0 w 397"/>
                <a:gd name="T27" fmla="*/ 623 h 623"/>
                <a:gd name="T28" fmla="*/ 227 w 397"/>
                <a:gd name="T29" fmla="*/ 623 h 623"/>
                <a:gd name="T30" fmla="*/ 227 w 397"/>
                <a:gd name="T31" fmla="*/ 510 h 623"/>
                <a:gd name="T32" fmla="*/ 340 w 397"/>
                <a:gd name="T33" fmla="*/ 510 h 623"/>
                <a:gd name="T34" fmla="*/ 340 w 397"/>
                <a:gd name="T35" fmla="*/ 396 h 623"/>
                <a:gd name="T36" fmla="*/ 283 w 397"/>
                <a:gd name="T37" fmla="*/ 396 h 623"/>
                <a:gd name="T38" fmla="*/ 283 w 397"/>
                <a:gd name="T39" fmla="*/ 283 h 623"/>
                <a:gd name="T40" fmla="*/ 397 w 397"/>
                <a:gd name="T41" fmla="*/ 28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623">
                  <a:moveTo>
                    <a:pt x="397" y="283"/>
                  </a:moveTo>
                  <a:lnTo>
                    <a:pt x="397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623"/>
                  </a:lnTo>
                  <a:lnTo>
                    <a:pt x="227" y="623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396"/>
                  </a:lnTo>
                  <a:lnTo>
                    <a:pt x="283" y="396"/>
                  </a:lnTo>
                  <a:lnTo>
                    <a:pt x="283" y="283"/>
                  </a:lnTo>
                  <a:lnTo>
                    <a:pt x="39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5" name="Freeform 303"/>
            <p:cNvSpPr>
              <a:spLocks/>
            </p:cNvSpPr>
            <p:nvPr/>
          </p:nvSpPr>
          <p:spPr bwMode="auto">
            <a:xfrm>
              <a:off x="3976" y="1436"/>
              <a:ext cx="227" cy="624"/>
            </a:xfrm>
            <a:custGeom>
              <a:avLst/>
              <a:gdLst>
                <a:gd name="T0" fmla="*/ 57 w 227"/>
                <a:gd name="T1" fmla="*/ 0 h 624"/>
                <a:gd name="T2" fmla="*/ 57 w 227"/>
                <a:gd name="T3" fmla="*/ 170 h 624"/>
                <a:gd name="T4" fmla="*/ 0 w 227"/>
                <a:gd name="T5" fmla="*/ 170 h 624"/>
                <a:gd name="T6" fmla="*/ 0 w 227"/>
                <a:gd name="T7" fmla="*/ 567 h 624"/>
                <a:gd name="T8" fmla="*/ 57 w 227"/>
                <a:gd name="T9" fmla="*/ 567 h 624"/>
                <a:gd name="T10" fmla="*/ 57 w 227"/>
                <a:gd name="T11" fmla="*/ 624 h 624"/>
                <a:gd name="T12" fmla="*/ 114 w 227"/>
                <a:gd name="T13" fmla="*/ 624 h 624"/>
                <a:gd name="T14" fmla="*/ 170 w 227"/>
                <a:gd name="T15" fmla="*/ 624 h 624"/>
                <a:gd name="T16" fmla="*/ 170 w 227"/>
                <a:gd name="T17" fmla="*/ 227 h 624"/>
                <a:gd name="T18" fmla="*/ 227 w 227"/>
                <a:gd name="T19" fmla="*/ 227 h 624"/>
                <a:gd name="T20" fmla="*/ 227 w 227"/>
                <a:gd name="T21" fmla="*/ 114 h 624"/>
                <a:gd name="T22" fmla="*/ 170 w 227"/>
                <a:gd name="T23" fmla="*/ 114 h 624"/>
                <a:gd name="T24" fmla="*/ 170 w 227"/>
                <a:gd name="T25" fmla="*/ 0 h 624"/>
                <a:gd name="T26" fmla="*/ 57 w 227"/>
                <a:gd name="T2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624">
                  <a:moveTo>
                    <a:pt x="57" y="0"/>
                  </a:moveTo>
                  <a:lnTo>
                    <a:pt x="57" y="170"/>
                  </a:lnTo>
                  <a:lnTo>
                    <a:pt x="0" y="17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70" y="624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6" name="Freeform 304"/>
            <p:cNvSpPr>
              <a:spLocks/>
            </p:cNvSpPr>
            <p:nvPr/>
          </p:nvSpPr>
          <p:spPr bwMode="auto">
            <a:xfrm>
              <a:off x="4090" y="1833"/>
              <a:ext cx="397" cy="681"/>
            </a:xfrm>
            <a:custGeom>
              <a:avLst/>
              <a:gdLst>
                <a:gd name="T0" fmla="*/ 397 w 397"/>
                <a:gd name="T1" fmla="*/ 0 h 681"/>
                <a:gd name="T2" fmla="*/ 340 w 397"/>
                <a:gd name="T3" fmla="*/ 0 h 681"/>
                <a:gd name="T4" fmla="*/ 340 w 397"/>
                <a:gd name="T5" fmla="*/ 57 h 681"/>
                <a:gd name="T6" fmla="*/ 170 w 397"/>
                <a:gd name="T7" fmla="*/ 57 h 681"/>
                <a:gd name="T8" fmla="*/ 170 w 397"/>
                <a:gd name="T9" fmla="*/ 114 h 681"/>
                <a:gd name="T10" fmla="*/ 56 w 397"/>
                <a:gd name="T11" fmla="*/ 114 h 681"/>
                <a:gd name="T12" fmla="*/ 56 w 397"/>
                <a:gd name="T13" fmla="*/ 227 h 681"/>
                <a:gd name="T14" fmla="*/ 0 w 397"/>
                <a:gd name="T15" fmla="*/ 227 h 681"/>
                <a:gd name="T16" fmla="*/ 0 w 397"/>
                <a:gd name="T17" fmla="*/ 397 h 681"/>
                <a:gd name="T18" fmla="*/ 56 w 397"/>
                <a:gd name="T19" fmla="*/ 397 h 681"/>
                <a:gd name="T20" fmla="*/ 56 w 397"/>
                <a:gd name="T21" fmla="*/ 511 h 681"/>
                <a:gd name="T22" fmla="*/ 113 w 397"/>
                <a:gd name="T23" fmla="*/ 511 h 681"/>
                <a:gd name="T24" fmla="*/ 113 w 397"/>
                <a:gd name="T25" fmla="*/ 681 h 681"/>
                <a:gd name="T26" fmla="*/ 227 w 397"/>
                <a:gd name="T27" fmla="*/ 681 h 681"/>
                <a:gd name="T28" fmla="*/ 227 w 397"/>
                <a:gd name="T29" fmla="*/ 624 h 681"/>
                <a:gd name="T30" fmla="*/ 283 w 397"/>
                <a:gd name="T31" fmla="*/ 624 h 681"/>
                <a:gd name="T32" fmla="*/ 283 w 397"/>
                <a:gd name="T33" fmla="*/ 567 h 681"/>
                <a:gd name="T34" fmla="*/ 340 w 397"/>
                <a:gd name="T35" fmla="*/ 567 h 681"/>
                <a:gd name="T36" fmla="*/ 340 w 397"/>
                <a:gd name="T37" fmla="*/ 227 h 681"/>
                <a:gd name="T38" fmla="*/ 397 w 397"/>
                <a:gd name="T39" fmla="*/ 227 h 681"/>
                <a:gd name="T40" fmla="*/ 397 w 397"/>
                <a:gd name="T4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681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6" y="11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7" name="Freeform 305"/>
            <p:cNvSpPr>
              <a:spLocks/>
            </p:cNvSpPr>
            <p:nvPr/>
          </p:nvSpPr>
          <p:spPr bwMode="auto">
            <a:xfrm>
              <a:off x="4090" y="1210"/>
              <a:ext cx="567" cy="737"/>
            </a:xfrm>
            <a:custGeom>
              <a:avLst/>
              <a:gdLst>
                <a:gd name="T0" fmla="*/ 0 w 567"/>
                <a:gd name="T1" fmla="*/ 226 h 737"/>
                <a:gd name="T2" fmla="*/ 0 w 567"/>
                <a:gd name="T3" fmla="*/ 113 h 737"/>
                <a:gd name="T4" fmla="*/ 56 w 567"/>
                <a:gd name="T5" fmla="*/ 113 h 737"/>
                <a:gd name="T6" fmla="*/ 56 w 567"/>
                <a:gd name="T7" fmla="*/ 56 h 737"/>
                <a:gd name="T8" fmla="*/ 113 w 567"/>
                <a:gd name="T9" fmla="*/ 56 h 737"/>
                <a:gd name="T10" fmla="*/ 113 w 567"/>
                <a:gd name="T11" fmla="*/ 0 h 737"/>
                <a:gd name="T12" fmla="*/ 283 w 567"/>
                <a:gd name="T13" fmla="*/ 0 h 737"/>
                <a:gd name="T14" fmla="*/ 283 w 567"/>
                <a:gd name="T15" fmla="*/ 113 h 737"/>
                <a:gd name="T16" fmla="*/ 227 w 567"/>
                <a:gd name="T17" fmla="*/ 113 h 737"/>
                <a:gd name="T18" fmla="*/ 227 w 567"/>
                <a:gd name="T19" fmla="*/ 170 h 737"/>
                <a:gd name="T20" fmla="*/ 283 w 567"/>
                <a:gd name="T21" fmla="*/ 170 h 737"/>
                <a:gd name="T22" fmla="*/ 283 w 567"/>
                <a:gd name="T23" fmla="*/ 226 h 737"/>
                <a:gd name="T24" fmla="*/ 397 w 567"/>
                <a:gd name="T25" fmla="*/ 226 h 737"/>
                <a:gd name="T26" fmla="*/ 453 w 567"/>
                <a:gd name="T27" fmla="*/ 226 h 737"/>
                <a:gd name="T28" fmla="*/ 453 w 567"/>
                <a:gd name="T29" fmla="*/ 340 h 737"/>
                <a:gd name="T30" fmla="*/ 510 w 567"/>
                <a:gd name="T31" fmla="*/ 340 h 737"/>
                <a:gd name="T32" fmla="*/ 510 w 567"/>
                <a:gd name="T33" fmla="*/ 510 h 737"/>
                <a:gd name="T34" fmla="*/ 567 w 567"/>
                <a:gd name="T35" fmla="*/ 510 h 737"/>
                <a:gd name="T36" fmla="*/ 567 w 567"/>
                <a:gd name="T37" fmla="*/ 623 h 737"/>
                <a:gd name="T38" fmla="*/ 453 w 567"/>
                <a:gd name="T39" fmla="*/ 623 h 737"/>
                <a:gd name="T40" fmla="*/ 453 w 567"/>
                <a:gd name="T41" fmla="*/ 567 h 737"/>
                <a:gd name="T42" fmla="*/ 340 w 567"/>
                <a:gd name="T43" fmla="*/ 567 h 737"/>
                <a:gd name="T44" fmla="*/ 340 w 567"/>
                <a:gd name="T45" fmla="*/ 680 h 737"/>
                <a:gd name="T46" fmla="*/ 170 w 567"/>
                <a:gd name="T47" fmla="*/ 680 h 737"/>
                <a:gd name="T48" fmla="*/ 170 w 567"/>
                <a:gd name="T49" fmla="*/ 737 h 737"/>
                <a:gd name="T50" fmla="*/ 56 w 567"/>
                <a:gd name="T51" fmla="*/ 737 h 737"/>
                <a:gd name="T52" fmla="*/ 56 w 567"/>
                <a:gd name="T53" fmla="*/ 453 h 737"/>
                <a:gd name="T54" fmla="*/ 113 w 567"/>
                <a:gd name="T55" fmla="*/ 453 h 737"/>
                <a:gd name="T56" fmla="*/ 113 w 567"/>
                <a:gd name="T57" fmla="*/ 340 h 737"/>
                <a:gd name="T58" fmla="*/ 56 w 567"/>
                <a:gd name="T59" fmla="*/ 340 h 737"/>
                <a:gd name="T60" fmla="*/ 56 w 567"/>
                <a:gd name="T61" fmla="*/ 226 h 737"/>
                <a:gd name="T62" fmla="*/ 0 w 567"/>
                <a:gd name="T63" fmla="*/ 226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7" h="737">
                  <a:moveTo>
                    <a:pt x="0" y="226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226"/>
                  </a:lnTo>
                  <a:lnTo>
                    <a:pt x="397" y="226"/>
                  </a:lnTo>
                  <a:lnTo>
                    <a:pt x="453" y="226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623"/>
                  </a:lnTo>
                  <a:lnTo>
                    <a:pt x="453" y="623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6" y="737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26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8" name="Freeform 307"/>
            <p:cNvSpPr>
              <a:spLocks/>
            </p:cNvSpPr>
            <p:nvPr/>
          </p:nvSpPr>
          <p:spPr bwMode="auto">
            <a:xfrm>
              <a:off x="5280" y="983"/>
              <a:ext cx="284" cy="510"/>
            </a:xfrm>
            <a:custGeom>
              <a:avLst/>
              <a:gdLst>
                <a:gd name="T0" fmla="*/ 284 w 284"/>
                <a:gd name="T1" fmla="*/ 510 h 510"/>
                <a:gd name="T2" fmla="*/ 284 w 284"/>
                <a:gd name="T3" fmla="*/ 283 h 510"/>
                <a:gd name="T4" fmla="*/ 284 w 284"/>
                <a:gd name="T5" fmla="*/ 227 h 510"/>
                <a:gd name="T6" fmla="*/ 114 w 284"/>
                <a:gd name="T7" fmla="*/ 227 h 510"/>
                <a:gd name="T8" fmla="*/ 114 w 284"/>
                <a:gd name="T9" fmla="*/ 56 h 510"/>
                <a:gd name="T10" fmla="*/ 57 w 284"/>
                <a:gd name="T11" fmla="*/ 56 h 510"/>
                <a:gd name="T12" fmla="*/ 57 w 284"/>
                <a:gd name="T13" fmla="*/ 0 h 510"/>
                <a:gd name="T14" fmla="*/ 0 w 284"/>
                <a:gd name="T15" fmla="*/ 0 h 510"/>
                <a:gd name="T16" fmla="*/ 0 w 284"/>
                <a:gd name="T17" fmla="*/ 340 h 510"/>
                <a:gd name="T18" fmla="*/ 57 w 284"/>
                <a:gd name="T19" fmla="*/ 340 h 510"/>
                <a:gd name="T20" fmla="*/ 57 w 284"/>
                <a:gd name="T21" fmla="*/ 397 h 510"/>
                <a:gd name="T22" fmla="*/ 114 w 284"/>
                <a:gd name="T23" fmla="*/ 397 h 510"/>
                <a:gd name="T24" fmla="*/ 114 w 284"/>
                <a:gd name="T25" fmla="*/ 510 h 510"/>
                <a:gd name="T26" fmla="*/ 284 w 284"/>
                <a:gd name="T27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510">
                  <a:moveTo>
                    <a:pt x="284" y="510"/>
                  </a:moveTo>
                  <a:lnTo>
                    <a:pt x="284" y="283"/>
                  </a:lnTo>
                  <a:lnTo>
                    <a:pt x="284" y="227"/>
                  </a:lnTo>
                  <a:lnTo>
                    <a:pt x="114" y="227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284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9" name="Freeform 308"/>
            <p:cNvSpPr>
              <a:spLocks/>
            </p:cNvSpPr>
            <p:nvPr/>
          </p:nvSpPr>
          <p:spPr bwMode="auto">
            <a:xfrm>
              <a:off x="4827" y="699"/>
              <a:ext cx="680" cy="1418"/>
            </a:xfrm>
            <a:custGeom>
              <a:avLst/>
              <a:gdLst>
                <a:gd name="T0" fmla="*/ 340 w 680"/>
                <a:gd name="T1" fmla="*/ 57 h 1418"/>
                <a:gd name="T2" fmla="*/ 170 w 680"/>
                <a:gd name="T3" fmla="*/ 57 h 1418"/>
                <a:gd name="T4" fmla="*/ 170 w 680"/>
                <a:gd name="T5" fmla="*/ 0 h 1418"/>
                <a:gd name="T6" fmla="*/ 57 w 680"/>
                <a:gd name="T7" fmla="*/ 0 h 1418"/>
                <a:gd name="T8" fmla="*/ 57 w 680"/>
                <a:gd name="T9" fmla="*/ 114 h 1418"/>
                <a:gd name="T10" fmla="*/ 113 w 680"/>
                <a:gd name="T11" fmla="*/ 114 h 1418"/>
                <a:gd name="T12" fmla="*/ 113 w 680"/>
                <a:gd name="T13" fmla="*/ 170 h 1418"/>
                <a:gd name="T14" fmla="*/ 0 w 680"/>
                <a:gd name="T15" fmla="*/ 170 h 1418"/>
                <a:gd name="T16" fmla="*/ 0 w 680"/>
                <a:gd name="T17" fmla="*/ 284 h 1418"/>
                <a:gd name="T18" fmla="*/ 170 w 680"/>
                <a:gd name="T19" fmla="*/ 284 h 1418"/>
                <a:gd name="T20" fmla="*/ 170 w 680"/>
                <a:gd name="T21" fmla="*/ 397 h 1418"/>
                <a:gd name="T22" fmla="*/ 113 w 680"/>
                <a:gd name="T23" fmla="*/ 397 h 1418"/>
                <a:gd name="T24" fmla="*/ 113 w 680"/>
                <a:gd name="T25" fmla="*/ 511 h 1418"/>
                <a:gd name="T26" fmla="*/ 57 w 680"/>
                <a:gd name="T27" fmla="*/ 511 h 1418"/>
                <a:gd name="T28" fmla="*/ 57 w 680"/>
                <a:gd name="T29" fmla="*/ 794 h 1418"/>
                <a:gd name="T30" fmla="*/ 57 w 680"/>
                <a:gd name="T31" fmla="*/ 964 h 1418"/>
                <a:gd name="T32" fmla="*/ 170 w 680"/>
                <a:gd name="T33" fmla="*/ 964 h 1418"/>
                <a:gd name="T34" fmla="*/ 170 w 680"/>
                <a:gd name="T35" fmla="*/ 1134 h 1418"/>
                <a:gd name="T36" fmla="*/ 283 w 680"/>
                <a:gd name="T37" fmla="*/ 1134 h 1418"/>
                <a:gd name="T38" fmla="*/ 283 w 680"/>
                <a:gd name="T39" fmla="*/ 1191 h 1418"/>
                <a:gd name="T40" fmla="*/ 227 w 680"/>
                <a:gd name="T41" fmla="*/ 1191 h 1418"/>
                <a:gd name="T42" fmla="*/ 227 w 680"/>
                <a:gd name="T43" fmla="*/ 1361 h 1418"/>
                <a:gd name="T44" fmla="*/ 283 w 680"/>
                <a:gd name="T45" fmla="*/ 1361 h 1418"/>
                <a:gd name="T46" fmla="*/ 283 w 680"/>
                <a:gd name="T47" fmla="*/ 1418 h 1418"/>
                <a:gd name="T48" fmla="*/ 340 w 680"/>
                <a:gd name="T49" fmla="*/ 1418 h 1418"/>
                <a:gd name="T50" fmla="*/ 340 w 680"/>
                <a:gd name="T51" fmla="*/ 1304 h 1418"/>
                <a:gd name="T52" fmla="*/ 397 w 680"/>
                <a:gd name="T53" fmla="*/ 1304 h 1418"/>
                <a:gd name="T54" fmla="*/ 397 w 680"/>
                <a:gd name="T55" fmla="*/ 1248 h 1418"/>
                <a:gd name="T56" fmla="*/ 453 w 680"/>
                <a:gd name="T57" fmla="*/ 1248 h 1418"/>
                <a:gd name="T58" fmla="*/ 453 w 680"/>
                <a:gd name="T59" fmla="*/ 1191 h 1418"/>
                <a:gd name="T60" fmla="*/ 510 w 680"/>
                <a:gd name="T61" fmla="*/ 1191 h 1418"/>
                <a:gd name="T62" fmla="*/ 510 w 680"/>
                <a:gd name="T63" fmla="*/ 1078 h 1418"/>
                <a:gd name="T64" fmla="*/ 567 w 680"/>
                <a:gd name="T65" fmla="*/ 1078 h 1418"/>
                <a:gd name="T66" fmla="*/ 567 w 680"/>
                <a:gd name="T67" fmla="*/ 907 h 1418"/>
                <a:gd name="T68" fmla="*/ 680 w 680"/>
                <a:gd name="T69" fmla="*/ 907 h 1418"/>
                <a:gd name="T70" fmla="*/ 680 w 680"/>
                <a:gd name="T71" fmla="*/ 794 h 1418"/>
                <a:gd name="T72" fmla="*/ 567 w 680"/>
                <a:gd name="T73" fmla="*/ 794 h 1418"/>
                <a:gd name="T74" fmla="*/ 567 w 680"/>
                <a:gd name="T75" fmla="*/ 681 h 1418"/>
                <a:gd name="T76" fmla="*/ 510 w 680"/>
                <a:gd name="T77" fmla="*/ 681 h 1418"/>
                <a:gd name="T78" fmla="*/ 510 w 680"/>
                <a:gd name="T79" fmla="*/ 624 h 1418"/>
                <a:gd name="T80" fmla="*/ 453 w 680"/>
                <a:gd name="T81" fmla="*/ 624 h 1418"/>
                <a:gd name="T82" fmla="*/ 453 w 680"/>
                <a:gd name="T83" fmla="*/ 284 h 1418"/>
                <a:gd name="T84" fmla="*/ 397 w 680"/>
                <a:gd name="T85" fmla="*/ 284 h 1418"/>
                <a:gd name="T86" fmla="*/ 397 w 680"/>
                <a:gd name="T87" fmla="*/ 340 h 1418"/>
                <a:gd name="T88" fmla="*/ 283 w 680"/>
                <a:gd name="T89" fmla="*/ 340 h 1418"/>
                <a:gd name="T90" fmla="*/ 283 w 680"/>
                <a:gd name="T91" fmla="*/ 284 h 1418"/>
                <a:gd name="T92" fmla="*/ 340 w 680"/>
                <a:gd name="T93" fmla="*/ 284 h 1418"/>
                <a:gd name="T94" fmla="*/ 340 w 680"/>
                <a:gd name="T95" fmla="*/ 57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0" h="1418">
                  <a:moveTo>
                    <a:pt x="340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794"/>
                  </a:lnTo>
                  <a:lnTo>
                    <a:pt x="57" y="964"/>
                  </a:lnTo>
                  <a:lnTo>
                    <a:pt x="170" y="964"/>
                  </a:lnTo>
                  <a:lnTo>
                    <a:pt x="170" y="1134"/>
                  </a:lnTo>
                  <a:lnTo>
                    <a:pt x="283" y="1134"/>
                  </a:lnTo>
                  <a:lnTo>
                    <a:pt x="283" y="1191"/>
                  </a:lnTo>
                  <a:lnTo>
                    <a:pt x="227" y="1191"/>
                  </a:lnTo>
                  <a:lnTo>
                    <a:pt x="227" y="1361"/>
                  </a:lnTo>
                  <a:lnTo>
                    <a:pt x="283" y="1361"/>
                  </a:lnTo>
                  <a:lnTo>
                    <a:pt x="283" y="1418"/>
                  </a:lnTo>
                  <a:lnTo>
                    <a:pt x="340" y="1418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453" y="1248"/>
                  </a:lnTo>
                  <a:lnTo>
                    <a:pt x="453" y="1191"/>
                  </a:lnTo>
                  <a:lnTo>
                    <a:pt x="510" y="1191"/>
                  </a:lnTo>
                  <a:lnTo>
                    <a:pt x="510" y="1078"/>
                  </a:lnTo>
                  <a:lnTo>
                    <a:pt x="567" y="1078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453" y="624"/>
                  </a:lnTo>
                  <a:lnTo>
                    <a:pt x="453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0" name="Freeform 309"/>
            <p:cNvSpPr>
              <a:spLocks/>
            </p:cNvSpPr>
            <p:nvPr/>
          </p:nvSpPr>
          <p:spPr bwMode="auto">
            <a:xfrm>
              <a:off x="4430" y="1039"/>
              <a:ext cx="680" cy="1134"/>
            </a:xfrm>
            <a:custGeom>
              <a:avLst/>
              <a:gdLst>
                <a:gd name="T0" fmla="*/ 510 w 680"/>
                <a:gd name="T1" fmla="*/ 114 h 1134"/>
                <a:gd name="T2" fmla="*/ 283 w 680"/>
                <a:gd name="T3" fmla="*/ 114 h 1134"/>
                <a:gd name="T4" fmla="*/ 283 w 680"/>
                <a:gd name="T5" fmla="*/ 0 h 1134"/>
                <a:gd name="T6" fmla="*/ 170 w 680"/>
                <a:gd name="T7" fmla="*/ 0 h 1134"/>
                <a:gd name="T8" fmla="*/ 170 w 680"/>
                <a:gd name="T9" fmla="*/ 171 h 1134"/>
                <a:gd name="T10" fmla="*/ 113 w 680"/>
                <a:gd name="T11" fmla="*/ 171 h 1134"/>
                <a:gd name="T12" fmla="*/ 113 w 680"/>
                <a:gd name="T13" fmla="*/ 227 h 1134"/>
                <a:gd name="T14" fmla="*/ 57 w 680"/>
                <a:gd name="T15" fmla="*/ 227 h 1134"/>
                <a:gd name="T16" fmla="*/ 57 w 680"/>
                <a:gd name="T17" fmla="*/ 341 h 1134"/>
                <a:gd name="T18" fmla="*/ 0 w 680"/>
                <a:gd name="T19" fmla="*/ 341 h 1134"/>
                <a:gd name="T20" fmla="*/ 0 w 680"/>
                <a:gd name="T21" fmla="*/ 397 h 1134"/>
                <a:gd name="T22" fmla="*/ 113 w 680"/>
                <a:gd name="T23" fmla="*/ 397 h 1134"/>
                <a:gd name="T24" fmla="*/ 113 w 680"/>
                <a:gd name="T25" fmla="*/ 511 h 1134"/>
                <a:gd name="T26" fmla="*/ 170 w 680"/>
                <a:gd name="T27" fmla="*/ 511 h 1134"/>
                <a:gd name="T28" fmla="*/ 170 w 680"/>
                <a:gd name="T29" fmla="*/ 681 h 1134"/>
                <a:gd name="T30" fmla="*/ 227 w 680"/>
                <a:gd name="T31" fmla="*/ 681 h 1134"/>
                <a:gd name="T32" fmla="*/ 227 w 680"/>
                <a:gd name="T33" fmla="*/ 851 h 1134"/>
                <a:gd name="T34" fmla="*/ 283 w 680"/>
                <a:gd name="T35" fmla="*/ 851 h 1134"/>
                <a:gd name="T36" fmla="*/ 283 w 680"/>
                <a:gd name="T37" fmla="*/ 908 h 1134"/>
                <a:gd name="T38" fmla="*/ 397 w 680"/>
                <a:gd name="T39" fmla="*/ 908 h 1134"/>
                <a:gd name="T40" fmla="*/ 397 w 680"/>
                <a:gd name="T41" fmla="*/ 1021 h 1134"/>
                <a:gd name="T42" fmla="*/ 454 w 680"/>
                <a:gd name="T43" fmla="*/ 1021 h 1134"/>
                <a:gd name="T44" fmla="*/ 454 w 680"/>
                <a:gd name="T45" fmla="*/ 1134 h 1134"/>
                <a:gd name="T46" fmla="*/ 510 w 680"/>
                <a:gd name="T47" fmla="*/ 1134 h 1134"/>
                <a:gd name="T48" fmla="*/ 510 w 680"/>
                <a:gd name="T49" fmla="*/ 1078 h 1134"/>
                <a:gd name="T50" fmla="*/ 567 w 680"/>
                <a:gd name="T51" fmla="*/ 1078 h 1134"/>
                <a:gd name="T52" fmla="*/ 567 w 680"/>
                <a:gd name="T53" fmla="*/ 964 h 1134"/>
                <a:gd name="T54" fmla="*/ 624 w 680"/>
                <a:gd name="T55" fmla="*/ 964 h 1134"/>
                <a:gd name="T56" fmla="*/ 624 w 680"/>
                <a:gd name="T57" fmla="*/ 851 h 1134"/>
                <a:gd name="T58" fmla="*/ 680 w 680"/>
                <a:gd name="T59" fmla="*/ 851 h 1134"/>
                <a:gd name="T60" fmla="*/ 680 w 680"/>
                <a:gd name="T61" fmla="*/ 794 h 1134"/>
                <a:gd name="T62" fmla="*/ 567 w 680"/>
                <a:gd name="T63" fmla="*/ 794 h 1134"/>
                <a:gd name="T64" fmla="*/ 567 w 680"/>
                <a:gd name="T65" fmla="*/ 624 h 1134"/>
                <a:gd name="T66" fmla="*/ 454 w 680"/>
                <a:gd name="T67" fmla="*/ 624 h 1134"/>
                <a:gd name="T68" fmla="*/ 454 w 680"/>
                <a:gd name="T69" fmla="*/ 171 h 1134"/>
                <a:gd name="T70" fmla="*/ 510 w 680"/>
                <a:gd name="T71" fmla="*/ 171 h 1134"/>
                <a:gd name="T72" fmla="*/ 510 w 680"/>
                <a:gd name="T73" fmla="*/ 11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0" h="1134">
                  <a:moveTo>
                    <a:pt x="510" y="114"/>
                  </a:moveTo>
                  <a:lnTo>
                    <a:pt x="283" y="114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171"/>
                  </a:lnTo>
                  <a:lnTo>
                    <a:pt x="113" y="171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908"/>
                  </a:lnTo>
                  <a:lnTo>
                    <a:pt x="397" y="908"/>
                  </a:lnTo>
                  <a:lnTo>
                    <a:pt x="397" y="1021"/>
                  </a:lnTo>
                  <a:lnTo>
                    <a:pt x="454" y="1021"/>
                  </a:lnTo>
                  <a:lnTo>
                    <a:pt x="454" y="1134"/>
                  </a:lnTo>
                  <a:lnTo>
                    <a:pt x="510" y="1134"/>
                  </a:lnTo>
                  <a:lnTo>
                    <a:pt x="510" y="1078"/>
                  </a:lnTo>
                  <a:lnTo>
                    <a:pt x="567" y="1078"/>
                  </a:lnTo>
                  <a:lnTo>
                    <a:pt x="567" y="964"/>
                  </a:lnTo>
                  <a:lnTo>
                    <a:pt x="624" y="964"/>
                  </a:lnTo>
                  <a:lnTo>
                    <a:pt x="624" y="851"/>
                  </a:lnTo>
                  <a:lnTo>
                    <a:pt x="680" y="85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624"/>
                  </a:lnTo>
                  <a:lnTo>
                    <a:pt x="454" y="624"/>
                  </a:lnTo>
                  <a:lnTo>
                    <a:pt x="454" y="171"/>
                  </a:lnTo>
                  <a:lnTo>
                    <a:pt x="510" y="171"/>
                  </a:lnTo>
                  <a:lnTo>
                    <a:pt x="51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1" name="Freeform 310"/>
            <p:cNvSpPr>
              <a:spLocks/>
            </p:cNvSpPr>
            <p:nvPr/>
          </p:nvSpPr>
          <p:spPr bwMode="auto">
            <a:xfrm>
              <a:off x="3976" y="926"/>
              <a:ext cx="624" cy="510"/>
            </a:xfrm>
            <a:custGeom>
              <a:avLst/>
              <a:gdLst>
                <a:gd name="T0" fmla="*/ 624 w 624"/>
                <a:gd name="T1" fmla="*/ 0 h 510"/>
                <a:gd name="T2" fmla="*/ 341 w 624"/>
                <a:gd name="T3" fmla="*/ 0 h 510"/>
                <a:gd name="T4" fmla="*/ 341 w 624"/>
                <a:gd name="T5" fmla="*/ 113 h 510"/>
                <a:gd name="T6" fmla="*/ 284 w 624"/>
                <a:gd name="T7" fmla="*/ 113 h 510"/>
                <a:gd name="T8" fmla="*/ 284 w 624"/>
                <a:gd name="T9" fmla="*/ 170 h 510"/>
                <a:gd name="T10" fmla="*/ 57 w 624"/>
                <a:gd name="T11" fmla="*/ 170 h 510"/>
                <a:gd name="T12" fmla="*/ 57 w 624"/>
                <a:gd name="T13" fmla="*/ 227 h 510"/>
                <a:gd name="T14" fmla="*/ 0 w 624"/>
                <a:gd name="T15" fmla="*/ 227 h 510"/>
                <a:gd name="T16" fmla="*/ 0 w 624"/>
                <a:gd name="T17" fmla="*/ 284 h 510"/>
                <a:gd name="T18" fmla="*/ 57 w 624"/>
                <a:gd name="T19" fmla="*/ 284 h 510"/>
                <a:gd name="T20" fmla="*/ 57 w 624"/>
                <a:gd name="T21" fmla="*/ 340 h 510"/>
                <a:gd name="T22" fmla="*/ 227 w 624"/>
                <a:gd name="T23" fmla="*/ 340 h 510"/>
                <a:gd name="T24" fmla="*/ 227 w 624"/>
                <a:gd name="T25" fmla="*/ 284 h 510"/>
                <a:gd name="T26" fmla="*/ 397 w 624"/>
                <a:gd name="T27" fmla="*/ 284 h 510"/>
                <a:gd name="T28" fmla="*/ 397 w 624"/>
                <a:gd name="T29" fmla="*/ 397 h 510"/>
                <a:gd name="T30" fmla="*/ 341 w 624"/>
                <a:gd name="T31" fmla="*/ 397 h 510"/>
                <a:gd name="T32" fmla="*/ 341 w 624"/>
                <a:gd name="T33" fmla="*/ 454 h 510"/>
                <a:gd name="T34" fmla="*/ 397 w 624"/>
                <a:gd name="T35" fmla="*/ 454 h 510"/>
                <a:gd name="T36" fmla="*/ 397 w 624"/>
                <a:gd name="T37" fmla="*/ 510 h 510"/>
                <a:gd name="T38" fmla="*/ 454 w 624"/>
                <a:gd name="T39" fmla="*/ 510 h 510"/>
                <a:gd name="T40" fmla="*/ 454 w 624"/>
                <a:gd name="T41" fmla="*/ 454 h 510"/>
                <a:gd name="T42" fmla="*/ 511 w 624"/>
                <a:gd name="T43" fmla="*/ 454 h 510"/>
                <a:gd name="T44" fmla="*/ 511 w 624"/>
                <a:gd name="T45" fmla="*/ 340 h 510"/>
                <a:gd name="T46" fmla="*/ 567 w 624"/>
                <a:gd name="T47" fmla="*/ 340 h 510"/>
                <a:gd name="T48" fmla="*/ 567 w 624"/>
                <a:gd name="T49" fmla="*/ 284 h 510"/>
                <a:gd name="T50" fmla="*/ 624 w 624"/>
                <a:gd name="T51" fmla="*/ 284 h 510"/>
                <a:gd name="T52" fmla="*/ 624 w 624"/>
                <a:gd name="T5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10">
                  <a:moveTo>
                    <a:pt x="624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511" y="454"/>
                  </a:lnTo>
                  <a:lnTo>
                    <a:pt x="511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2" name="Freeform 311"/>
            <p:cNvSpPr>
              <a:spLocks/>
            </p:cNvSpPr>
            <p:nvPr/>
          </p:nvSpPr>
          <p:spPr bwMode="auto">
            <a:xfrm>
              <a:off x="3409" y="132"/>
              <a:ext cx="1021" cy="907"/>
            </a:xfrm>
            <a:custGeom>
              <a:avLst/>
              <a:gdLst>
                <a:gd name="T0" fmla="*/ 964 w 1021"/>
                <a:gd name="T1" fmla="*/ 794 h 907"/>
                <a:gd name="T2" fmla="*/ 964 w 1021"/>
                <a:gd name="T3" fmla="*/ 511 h 907"/>
                <a:gd name="T4" fmla="*/ 1021 w 1021"/>
                <a:gd name="T5" fmla="*/ 511 h 907"/>
                <a:gd name="T6" fmla="*/ 1021 w 1021"/>
                <a:gd name="T7" fmla="*/ 454 h 907"/>
                <a:gd name="T8" fmla="*/ 964 w 1021"/>
                <a:gd name="T9" fmla="*/ 454 h 907"/>
                <a:gd name="T10" fmla="*/ 964 w 1021"/>
                <a:gd name="T11" fmla="*/ 397 h 907"/>
                <a:gd name="T12" fmla="*/ 794 w 1021"/>
                <a:gd name="T13" fmla="*/ 397 h 907"/>
                <a:gd name="T14" fmla="*/ 794 w 1021"/>
                <a:gd name="T15" fmla="*/ 340 h 907"/>
                <a:gd name="T16" fmla="*/ 511 w 1021"/>
                <a:gd name="T17" fmla="*/ 340 h 907"/>
                <a:gd name="T18" fmla="*/ 511 w 1021"/>
                <a:gd name="T19" fmla="*/ 284 h 907"/>
                <a:gd name="T20" fmla="*/ 340 w 1021"/>
                <a:gd name="T21" fmla="*/ 284 h 907"/>
                <a:gd name="T22" fmla="*/ 340 w 1021"/>
                <a:gd name="T23" fmla="*/ 57 h 907"/>
                <a:gd name="T24" fmla="*/ 227 w 1021"/>
                <a:gd name="T25" fmla="*/ 57 h 907"/>
                <a:gd name="T26" fmla="*/ 227 w 1021"/>
                <a:gd name="T27" fmla="*/ 0 h 907"/>
                <a:gd name="T28" fmla="*/ 114 w 1021"/>
                <a:gd name="T29" fmla="*/ 0 h 907"/>
                <a:gd name="T30" fmla="*/ 114 w 1021"/>
                <a:gd name="T31" fmla="*/ 57 h 907"/>
                <a:gd name="T32" fmla="*/ 0 w 1021"/>
                <a:gd name="T33" fmla="*/ 57 h 907"/>
                <a:gd name="T34" fmla="*/ 0 w 1021"/>
                <a:gd name="T35" fmla="*/ 114 h 907"/>
                <a:gd name="T36" fmla="*/ 57 w 1021"/>
                <a:gd name="T37" fmla="*/ 114 h 907"/>
                <a:gd name="T38" fmla="*/ 57 w 1021"/>
                <a:gd name="T39" fmla="*/ 170 h 907"/>
                <a:gd name="T40" fmla="*/ 170 w 1021"/>
                <a:gd name="T41" fmla="*/ 170 h 907"/>
                <a:gd name="T42" fmla="*/ 170 w 1021"/>
                <a:gd name="T43" fmla="*/ 511 h 907"/>
                <a:gd name="T44" fmla="*/ 114 w 1021"/>
                <a:gd name="T45" fmla="*/ 511 h 907"/>
                <a:gd name="T46" fmla="*/ 114 w 1021"/>
                <a:gd name="T47" fmla="*/ 624 h 907"/>
                <a:gd name="T48" fmla="*/ 170 w 1021"/>
                <a:gd name="T49" fmla="*/ 681 h 907"/>
                <a:gd name="T50" fmla="*/ 170 w 1021"/>
                <a:gd name="T51" fmla="*/ 737 h 907"/>
                <a:gd name="T52" fmla="*/ 340 w 1021"/>
                <a:gd name="T53" fmla="*/ 737 h 907"/>
                <a:gd name="T54" fmla="*/ 340 w 1021"/>
                <a:gd name="T55" fmla="*/ 794 h 907"/>
                <a:gd name="T56" fmla="*/ 511 w 1021"/>
                <a:gd name="T57" fmla="*/ 794 h 907"/>
                <a:gd name="T58" fmla="*/ 511 w 1021"/>
                <a:gd name="T59" fmla="*/ 851 h 907"/>
                <a:gd name="T60" fmla="*/ 737 w 1021"/>
                <a:gd name="T61" fmla="*/ 851 h 907"/>
                <a:gd name="T62" fmla="*/ 737 w 1021"/>
                <a:gd name="T63" fmla="*/ 907 h 907"/>
                <a:gd name="T64" fmla="*/ 908 w 1021"/>
                <a:gd name="T65" fmla="*/ 907 h 907"/>
                <a:gd name="T66" fmla="*/ 908 w 1021"/>
                <a:gd name="T67" fmla="*/ 794 h 907"/>
                <a:gd name="T68" fmla="*/ 964 w 1021"/>
                <a:gd name="T69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1" h="907">
                  <a:moveTo>
                    <a:pt x="964" y="794"/>
                  </a:moveTo>
                  <a:lnTo>
                    <a:pt x="964" y="511"/>
                  </a:lnTo>
                  <a:lnTo>
                    <a:pt x="1021" y="511"/>
                  </a:lnTo>
                  <a:lnTo>
                    <a:pt x="1021" y="454"/>
                  </a:lnTo>
                  <a:lnTo>
                    <a:pt x="964" y="454"/>
                  </a:lnTo>
                  <a:lnTo>
                    <a:pt x="964" y="397"/>
                  </a:lnTo>
                  <a:lnTo>
                    <a:pt x="794" y="397"/>
                  </a:lnTo>
                  <a:lnTo>
                    <a:pt x="794" y="340"/>
                  </a:lnTo>
                  <a:lnTo>
                    <a:pt x="511" y="340"/>
                  </a:lnTo>
                  <a:lnTo>
                    <a:pt x="511" y="284"/>
                  </a:lnTo>
                  <a:lnTo>
                    <a:pt x="340" y="284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14" y="624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511" y="794"/>
                  </a:lnTo>
                  <a:lnTo>
                    <a:pt x="511" y="851"/>
                  </a:lnTo>
                  <a:lnTo>
                    <a:pt x="737" y="851"/>
                  </a:lnTo>
                  <a:lnTo>
                    <a:pt x="737" y="907"/>
                  </a:lnTo>
                  <a:lnTo>
                    <a:pt x="908" y="907"/>
                  </a:lnTo>
                  <a:lnTo>
                    <a:pt x="908" y="794"/>
                  </a:lnTo>
                  <a:lnTo>
                    <a:pt x="964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3" name="Freeform 316"/>
            <p:cNvSpPr>
              <a:spLocks/>
            </p:cNvSpPr>
            <p:nvPr/>
          </p:nvSpPr>
          <p:spPr bwMode="auto">
            <a:xfrm>
              <a:off x="3693" y="2287"/>
              <a:ext cx="1304" cy="1304"/>
            </a:xfrm>
            <a:custGeom>
              <a:avLst/>
              <a:gdLst>
                <a:gd name="T0" fmla="*/ 510 w 1304"/>
                <a:gd name="T1" fmla="*/ 1134 h 1304"/>
                <a:gd name="T2" fmla="*/ 170 w 1304"/>
                <a:gd name="T3" fmla="*/ 1077 h 1304"/>
                <a:gd name="T4" fmla="*/ 283 w 1304"/>
                <a:gd name="T5" fmla="*/ 1021 h 1304"/>
                <a:gd name="T6" fmla="*/ 227 w 1304"/>
                <a:gd name="T7" fmla="*/ 964 h 1304"/>
                <a:gd name="T8" fmla="*/ 113 w 1304"/>
                <a:gd name="T9" fmla="*/ 907 h 1304"/>
                <a:gd name="T10" fmla="*/ 0 w 1304"/>
                <a:gd name="T11" fmla="*/ 794 h 1304"/>
                <a:gd name="T12" fmla="*/ 113 w 1304"/>
                <a:gd name="T13" fmla="*/ 680 h 1304"/>
                <a:gd name="T14" fmla="*/ 170 w 1304"/>
                <a:gd name="T15" fmla="*/ 850 h 1304"/>
                <a:gd name="T16" fmla="*/ 113 w 1304"/>
                <a:gd name="T17" fmla="*/ 907 h 1304"/>
                <a:gd name="T18" fmla="*/ 227 w 1304"/>
                <a:gd name="T19" fmla="*/ 850 h 1304"/>
                <a:gd name="T20" fmla="*/ 283 w 1304"/>
                <a:gd name="T21" fmla="*/ 680 h 1304"/>
                <a:gd name="T22" fmla="*/ 227 w 1304"/>
                <a:gd name="T23" fmla="*/ 624 h 1304"/>
                <a:gd name="T24" fmla="*/ 340 w 1304"/>
                <a:gd name="T25" fmla="*/ 567 h 1304"/>
                <a:gd name="T26" fmla="*/ 453 w 1304"/>
                <a:gd name="T27" fmla="*/ 510 h 1304"/>
                <a:gd name="T28" fmla="*/ 340 w 1304"/>
                <a:gd name="T29" fmla="*/ 567 h 1304"/>
                <a:gd name="T30" fmla="*/ 283 w 1304"/>
                <a:gd name="T31" fmla="*/ 510 h 1304"/>
                <a:gd name="T32" fmla="*/ 227 w 1304"/>
                <a:gd name="T33" fmla="*/ 453 h 1304"/>
                <a:gd name="T34" fmla="*/ 283 w 1304"/>
                <a:gd name="T35" fmla="*/ 397 h 1304"/>
                <a:gd name="T36" fmla="*/ 397 w 1304"/>
                <a:gd name="T37" fmla="*/ 340 h 1304"/>
                <a:gd name="T38" fmla="*/ 453 w 1304"/>
                <a:gd name="T39" fmla="*/ 227 h 1304"/>
                <a:gd name="T40" fmla="*/ 624 w 1304"/>
                <a:gd name="T41" fmla="*/ 170 h 1304"/>
                <a:gd name="T42" fmla="*/ 680 w 1304"/>
                <a:gd name="T43" fmla="*/ 113 h 1304"/>
                <a:gd name="T44" fmla="*/ 964 w 1304"/>
                <a:gd name="T45" fmla="*/ 0 h 1304"/>
                <a:gd name="T46" fmla="*/ 1077 w 1304"/>
                <a:gd name="T47" fmla="*/ 57 h 1304"/>
                <a:gd name="T48" fmla="*/ 1134 w 1304"/>
                <a:gd name="T49" fmla="*/ 283 h 1304"/>
                <a:gd name="T50" fmla="*/ 1191 w 1304"/>
                <a:gd name="T51" fmla="*/ 397 h 1304"/>
                <a:gd name="T52" fmla="*/ 1247 w 1304"/>
                <a:gd name="T53" fmla="*/ 340 h 1304"/>
                <a:gd name="T54" fmla="*/ 1304 w 1304"/>
                <a:gd name="T55" fmla="*/ 510 h 1304"/>
                <a:gd name="T56" fmla="*/ 1247 w 1304"/>
                <a:gd name="T57" fmla="*/ 567 h 1304"/>
                <a:gd name="T58" fmla="*/ 1134 w 1304"/>
                <a:gd name="T59" fmla="*/ 907 h 1304"/>
                <a:gd name="T60" fmla="*/ 1191 w 1304"/>
                <a:gd name="T61" fmla="*/ 964 h 1304"/>
                <a:gd name="T62" fmla="*/ 1247 w 1304"/>
                <a:gd name="T63" fmla="*/ 1021 h 1304"/>
                <a:gd name="T64" fmla="*/ 1134 w 1304"/>
                <a:gd name="T65" fmla="*/ 1134 h 1304"/>
                <a:gd name="T66" fmla="*/ 1304 w 1304"/>
                <a:gd name="T67" fmla="*/ 1191 h 1304"/>
                <a:gd name="T68" fmla="*/ 1247 w 1304"/>
                <a:gd name="T69" fmla="*/ 1247 h 1304"/>
                <a:gd name="T70" fmla="*/ 907 w 1304"/>
                <a:gd name="T71" fmla="*/ 1304 h 1304"/>
                <a:gd name="T72" fmla="*/ 737 w 1304"/>
                <a:gd name="T73" fmla="*/ 1247 h 1304"/>
                <a:gd name="T74" fmla="*/ 624 w 1304"/>
                <a:gd name="T75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4" h="1304">
                  <a:moveTo>
                    <a:pt x="510" y="1191"/>
                  </a:moveTo>
                  <a:lnTo>
                    <a:pt x="510" y="1134"/>
                  </a:lnTo>
                  <a:lnTo>
                    <a:pt x="170" y="1134"/>
                  </a:lnTo>
                  <a:lnTo>
                    <a:pt x="170" y="1077"/>
                  </a:lnTo>
                  <a:lnTo>
                    <a:pt x="283" y="1077"/>
                  </a:lnTo>
                  <a:lnTo>
                    <a:pt x="283" y="1021"/>
                  </a:lnTo>
                  <a:lnTo>
                    <a:pt x="227" y="1021"/>
                  </a:lnTo>
                  <a:lnTo>
                    <a:pt x="227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283" y="850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964" y="113"/>
                  </a:lnTo>
                  <a:lnTo>
                    <a:pt x="964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134" y="57"/>
                  </a:lnTo>
                  <a:lnTo>
                    <a:pt x="1134" y="283"/>
                  </a:lnTo>
                  <a:lnTo>
                    <a:pt x="1191" y="283"/>
                  </a:lnTo>
                  <a:lnTo>
                    <a:pt x="1191" y="397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510"/>
                  </a:lnTo>
                  <a:lnTo>
                    <a:pt x="1247" y="510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907"/>
                  </a:lnTo>
                  <a:lnTo>
                    <a:pt x="1191" y="907"/>
                  </a:lnTo>
                  <a:lnTo>
                    <a:pt x="1191" y="964"/>
                  </a:lnTo>
                  <a:lnTo>
                    <a:pt x="1247" y="964"/>
                  </a:lnTo>
                  <a:lnTo>
                    <a:pt x="1247" y="1021"/>
                  </a:lnTo>
                  <a:lnTo>
                    <a:pt x="1134" y="1021"/>
                  </a:lnTo>
                  <a:lnTo>
                    <a:pt x="1134" y="1134"/>
                  </a:lnTo>
                  <a:lnTo>
                    <a:pt x="1304" y="1134"/>
                  </a:lnTo>
                  <a:lnTo>
                    <a:pt x="1304" y="1191"/>
                  </a:lnTo>
                  <a:lnTo>
                    <a:pt x="1247" y="1191"/>
                  </a:lnTo>
                  <a:lnTo>
                    <a:pt x="1247" y="1247"/>
                  </a:lnTo>
                  <a:lnTo>
                    <a:pt x="907" y="1247"/>
                  </a:lnTo>
                  <a:lnTo>
                    <a:pt x="907" y="1304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624" y="1247"/>
                  </a:lnTo>
                  <a:lnTo>
                    <a:pt x="624" y="1191"/>
                  </a:lnTo>
                  <a:lnTo>
                    <a:pt x="510" y="119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4" name="Freeform 382"/>
            <p:cNvSpPr>
              <a:spLocks/>
            </p:cNvSpPr>
            <p:nvPr/>
          </p:nvSpPr>
          <p:spPr bwMode="auto">
            <a:xfrm>
              <a:off x="3068" y="5009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57 w 113"/>
                <a:gd name="T3" fmla="*/ 0 h 170"/>
                <a:gd name="T4" fmla="*/ 57 w 113"/>
                <a:gd name="T5" fmla="*/ 56 h 170"/>
                <a:gd name="T6" fmla="*/ 0 w 113"/>
                <a:gd name="T7" fmla="*/ 56 h 170"/>
                <a:gd name="T8" fmla="*/ 0 w 113"/>
                <a:gd name="T9" fmla="*/ 170 h 170"/>
                <a:gd name="T10" fmla="*/ 113 w 113"/>
                <a:gd name="T11" fmla="*/ 170 h 170"/>
                <a:gd name="T12" fmla="*/ 113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5" name="Freeform 385"/>
            <p:cNvSpPr>
              <a:spLocks/>
            </p:cNvSpPr>
            <p:nvPr/>
          </p:nvSpPr>
          <p:spPr bwMode="auto">
            <a:xfrm>
              <a:off x="2955" y="5122"/>
              <a:ext cx="510" cy="624"/>
            </a:xfrm>
            <a:custGeom>
              <a:avLst/>
              <a:gdLst>
                <a:gd name="T0" fmla="*/ 283 w 510"/>
                <a:gd name="T1" fmla="*/ 624 h 624"/>
                <a:gd name="T2" fmla="*/ 170 w 510"/>
                <a:gd name="T3" fmla="*/ 624 h 624"/>
                <a:gd name="T4" fmla="*/ 170 w 510"/>
                <a:gd name="T5" fmla="*/ 454 h 624"/>
                <a:gd name="T6" fmla="*/ 113 w 510"/>
                <a:gd name="T7" fmla="*/ 454 h 624"/>
                <a:gd name="T8" fmla="*/ 113 w 510"/>
                <a:gd name="T9" fmla="*/ 340 h 624"/>
                <a:gd name="T10" fmla="*/ 56 w 510"/>
                <a:gd name="T11" fmla="*/ 340 h 624"/>
                <a:gd name="T12" fmla="*/ 56 w 510"/>
                <a:gd name="T13" fmla="*/ 227 h 624"/>
                <a:gd name="T14" fmla="*/ 0 w 510"/>
                <a:gd name="T15" fmla="*/ 227 h 624"/>
                <a:gd name="T16" fmla="*/ 0 w 510"/>
                <a:gd name="T17" fmla="*/ 57 h 624"/>
                <a:gd name="T18" fmla="*/ 56 w 510"/>
                <a:gd name="T19" fmla="*/ 57 h 624"/>
                <a:gd name="T20" fmla="*/ 56 w 510"/>
                <a:gd name="T21" fmla="*/ 0 h 624"/>
                <a:gd name="T22" fmla="*/ 113 w 510"/>
                <a:gd name="T23" fmla="*/ 0 h 624"/>
                <a:gd name="T24" fmla="*/ 113 w 510"/>
                <a:gd name="T25" fmla="*/ 57 h 624"/>
                <a:gd name="T26" fmla="*/ 397 w 510"/>
                <a:gd name="T27" fmla="*/ 57 h 624"/>
                <a:gd name="T28" fmla="*/ 397 w 510"/>
                <a:gd name="T29" fmla="*/ 227 h 624"/>
                <a:gd name="T30" fmla="*/ 453 w 510"/>
                <a:gd name="T31" fmla="*/ 227 h 624"/>
                <a:gd name="T32" fmla="*/ 453 w 510"/>
                <a:gd name="T33" fmla="*/ 340 h 624"/>
                <a:gd name="T34" fmla="*/ 510 w 510"/>
                <a:gd name="T35" fmla="*/ 340 h 624"/>
                <a:gd name="T36" fmla="*/ 510 w 510"/>
                <a:gd name="T37" fmla="*/ 454 h 624"/>
                <a:gd name="T38" fmla="*/ 453 w 510"/>
                <a:gd name="T39" fmla="*/ 454 h 624"/>
                <a:gd name="T40" fmla="*/ 453 w 510"/>
                <a:gd name="T41" fmla="*/ 510 h 624"/>
                <a:gd name="T42" fmla="*/ 340 w 510"/>
                <a:gd name="T43" fmla="*/ 510 h 624"/>
                <a:gd name="T44" fmla="*/ 340 w 510"/>
                <a:gd name="T45" fmla="*/ 567 h 624"/>
                <a:gd name="T46" fmla="*/ 283 w 510"/>
                <a:gd name="T47" fmla="*/ 567 h 624"/>
                <a:gd name="T48" fmla="*/ 283 w 510"/>
                <a:gd name="T4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624">
                  <a:moveTo>
                    <a:pt x="283" y="624"/>
                  </a:moveTo>
                  <a:lnTo>
                    <a:pt x="170" y="624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397" y="57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454"/>
                  </a:lnTo>
                  <a:lnTo>
                    <a:pt x="453" y="454"/>
                  </a:lnTo>
                  <a:lnTo>
                    <a:pt x="453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56" name="Group 413"/>
          <p:cNvGrpSpPr>
            <a:grpSpLocks/>
          </p:cNvGrpSpPr>
          <p:nvPr/>
        </p:nvGrpSpPr>
        <p:grpSpPr bwMode="auto">
          <a:xfrm>
            <a:off x="4586831" y="6275245"/>
            <a:ext cx="1006603" cy="1157504"/>
            <a:chOff x="3862" y="3478"/>
            <a:chExt cx="1134" cy="1304"/>
          </a:xfrm>
        </p:grpSpPr>
        <p:sp>
          <p:nvSpPr>
            <p:cNvPr id="657" name="Freeform 414"/>
            <p:cNvSpPr>
              <a:spLocks/>
            </p:cNvSpPr>
            <p:nvPr/>
          </p:nvSpPr>
          <p:spPr bwMode="auto">
            <a:xfrm>
              <a:off x="4373" y="3534"/>
              <a:ext cx="397" cy="340"/>
            </a:xfrm>
            <a:custGeom>
              <a:avLst/>
              <a:gdLst>
                <a:gd name="T0" fmla="*/ 284 w 397"/>
                <a:gd name="T1" fmla="*/ 0 h 341"/>
                <a:gd name="T2" fmla="*/ 227 w 397"/>
                <a:gd name="T3" fmla="*/ 0 h 341"/>
                <a:gd name="T4" fmla="*/ 227 w 397"/>
                <a:gd name="T5" fmla="*/ 57 h 341"/>
                <a:gd name="T6" fmla="*/ 114 w 397"/>
                <a:gd name="T7" fmla="*/ 57 h 341"/>
                <a:gd name="T8" fmla="*/ 114 w 397"/>
                <a:gd name="T9" fmla="*/ 114 h 341"/>
                <a:gd name="T10" fmla="*/ 57 w 397"/>
                <a:gd name="T11" fmla="*/ 114 h 341"/>
                <a:gd name="T12" fmla="*/ 57 w 397"/>
                <a:gd name="T13" fmla="*/ 170 h 341"/>
                <a:gd name="T14" fmla="*/ 114 w 397"/>
                <a:gd name="T15" fmla="*/ 170 h 341"/>
                <a:gd name="T16" fmla="*/ 114 w 397"/>
                <a:gd name="T17" fmla="*/ 227 h 341"/>
                <a:gd name="T18" fmla="*/ 0 w 397"/>
                <a:gd name="T19" fmla="*/ 227 h 341"/>
                <a:gd name="T20" fmla="*/ 0 w 397"/>
                <a:gd name="T21" fmla="*/ 341 h 341"/>
                <a:gd name="T22" fmla="*/ 227 w 397"/>
                <a:gd name="T23" fmla="*/ 341 h 341"/>
                <a:gd name="T24" fmla="*/ 227 w 397"/>
                <a:gd name="T25" fmla="*/ 284 h 341"/>
                <a:gd name="T26" fmla="*/ 397 w 397"/>
                <a:gd name="T27" fmla="*/ 284 h 341"/>
                <a:gd name="T28" fmla="*/ 397 w 397"/>
                <a:gd name="T29" fmla="*/ 227 h 341"/>
                <a:gd name="T30" fmla="*/ 284 w 397"/>
                <a:gd name="T31" fmla="*/ 227 h 341"/>
                <a:gd name="T32" fmla="*/ 284 w 397"/>
                <a:gd name="T3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1">
                  <a:moveTo>
                    <a:pt x="284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8" name="Freeform 415"/>
            <p:cNvSpPr>
              <a:spLocks/>
            </p:cNvSpPr>
            <p:nvPr/>
          </p:nvSpPr>
          <p:spPr bwMode="auto">
            <a:xfrm>
              <a:off x="4032" y="3478"/>
              <a:ext cx="454" cy="397"/>
            </a:xfrm>
            <a:custGeom>
              <a:avLst/>
              <a:gdLst>
                <a:gd name="T0" fmla="*/ 113 w 454"/>
                <a:gd name="T1" fmla="*/ 283 h 397"/>
                <a:gd name="T2" fmla="*/ 227 w 454"/>
                <a:gd name="T3" fmla="*/ 283 h 397"/>
                <a:gd name="T4" fmla="*/ 227 w 454"/>
                <a:gd name="T5" fmla="*/ 397 h 397"/>
                <a:gd name="T6" fmla="*/ 284 w 454"/>
                <a:gd name="T7" fmla="*/ 397 h 397"/>
                <a:gd name="T8" fmla="*/ 284 w 454"/>
                <a:gd name="T9" fmla="*/ 340 h 397"/>
                <a:gd name="T10" fmla="*/ 340 w 454"/>
                <a:gd name="T11" fmla="*/ 340 h 397"/>
                <a:gd name="T12" fmla="*/ 340 w 454"/>
                <a:gd name="T13" fmla="*/ 283 h 397"/>
                <a:gd name="T14" fmla="*/ 454 w 454"/>
                <a:gd name="T15" fmla="*/ 283 h 397"/>
                <a:gd name="T16" fmla="*/ 454 w 454"/>
                <a:gd name="T17" fmla="*/ 226 h 397"/>
                <a:gd name="T18" fmla="*/ 397 w 454"/>
                <a:gd name="T19" fmla="*/ 226 h 397"/>
                <a:gd name="T20" fmla="*/ 397 w 454"/>
                <a:gd name="T21" fmla="*/ 170 h 397"/>
                <a:gd name="T22" fmla="*/ 454 w 454"/>
                <a:gd name="T23" fmla="*/ 170 h 397"/>
                <a:gd name="T24" fmla="*/ 454 w 454"/>
                <a:gd name="T25" fmla="*/ 113 h 397"/>
                <a:gd name="T26" fmla="*/ 397 w 454"/>
                <a:gd name="T27" fmla="*/ 113 h 397"/>
                <a:gd name="T28" fmla="*/ 397 w 454"/>
                <a:gd name="T29" fmla="*/ 56 h 397"/>
                <a:gd name="T30" fmla="*/ 284 w 454"/>
                <a:gd name="T31" fmla="*/ 56 h 397"/>
                <a:gd name="T32" fmla="*/ 284 w 454"/>
                <a:gd name="T33" fmla="*/ 0 h 397"/>
                <a:gd name="T34" fmla="*/ 57 w 454"/>
                <a:gd name="T35" fmla="*/ 0 h 397"/>
                <a:gd name="T36" fmla="*/ 57 w 454"/>
                <a:gd name="T37" fmla="*/ 56 h 397"/>
                <a:gd name="T38" fmla="*/ 0 w 454"/>
                <a:gd name="T39" fmla="*/ 56 h 397"/>
                <a:gd name="T40" fmla="*/ 0 w 454"/>
                <a:gd name="T41" fmla="*/ 113 h 397"/>
                <a:gd name="T42" fmla="*/ 170 w 454"/>
                <a:gd name="T43" fmla="*/ 113 h 397"/>
                <a:gd name="T44" fmla="*/ 170 w 454"/>
                <a:gd name="T45" fmla="*/ 170 h 397"/>
                <a:gd name="T46" fmla="*/ 113 w 454"/>
                <a:gd name="T47" fmla="*/ 170 h 397"/>
                <a:gd name="T48" fmla="*/ 113 w 454"/>
                <a:gd name="T49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4" h="397">
                  <a:moveTo>
                    <a:pt x="113" y="283"/>
                  </a:moveTo>
                  <a:lnTo>
                    <a:pt x="227" y="28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9" name="Freeform 416"/>
            <p:cNvSpPr>
              <a:spLocks/>
            </p:cNvSpPr>
            <p:nvPr/>
          </p:nvSpPr>
          <p:spPr bwMode="auto">
            <a:xfrm>
              <a:off x="3862" y="3534"/>
              <a:ext cx="510" cy="624"/>
            </a:xfrm>
            <a:custGeom>
              <a:avLst/>
              <a:gdLst>
                <a:gd name="T0" fmla="*/ 340 w 510"/>
                <a:gd name="T1" fmla="*/ 624 h 624"/>
                <a:gd name="T2" fmla="*/ 510 w 510"/>
                <a:gd name="T3" fmla="*/ 624 h 624"/>
                <a:gd name="T4" fmla="*/ 510 w 510"/>
                <a:gd name="T5" fmla="*/ 567 h 624"/>
                <a:gd name="T6" fmla="*/ 454 w 510"/>
                <a:gd name="T7" fmla="*/ 567 h 624"/>
                <a:gd name="T8" fmla="*/ 454 w 510"/>
                <a:gd name="T9" fmla="*/ 454 h 624"/>
                <a:gd name="T10" fmla="*/ 510 w 510"/>
                <a:gd name="T11" fmla="*/ 454 h 624"/>
                <a:gd name="T12" fmla="*/ 510 w 510"/>
                <a:gd name="T13" fmla="*/ 284 h 624"/>
                <a:gd name="T14" fmla="*/ 454 w 510"/>
                <a:gd name="T15" fmla="*/ 284 h 624"/>
                <a:gd name="T16" fmla="*/ 454 w 510"/>
                <a:gd name="T17" fmla="*/ 341 h 624"/>
                <a:gd name="T18" fmla="*/ 397 w 510"/>
                <a:gd name="T19" fmla="*/ 341 h 624"/>
                <a:gd name="T20" fmla="*/ 397 w 510"/>
                <a:gd name="T21" fmla="*/ 227 h 624"/>
                <a:gd name="T22" fmla="*/ 227 w 510"/>
                <a:gd name="T23" fmla="*/ 227 h 624"/>
                <a:gd name="T24" fmla="*/ 227 w 510"/>
                <a:gd name="T25" fmla="*/ 114 h 624"/>
                <a:gd name="T26" fmla="*/ 170 w 510"/>
                <a:gd name="T27" fmla="*/ 114 h 624"/>
                <a:gd name="T28" fmla="*/ 170 w 510"/>
                <a:gd name="T29" fmla="*/ 227 h 624"/>
                <a:gd name="T30" fmla="*/ 113 w 510"/>
                <a:gd name="T31" fmla="*/ 227 h 624"/>
                <a:gd name="T32" fmla="*/ 113 w 510"/>
                <a:gd name="T33" fmla="*/ 0 h 624"/>
                <a:gd name="T34" fmla="*/ 0 w 510"/>
                <a:gd name="T35" fmla="*/ 0 h 624"/>
                <a:gd name="T36" fmla="*/ 0 w 510"/>
                <a:gd name="T37" fmla="*/ 170 h 624"/>
                <a:gd name="T38" fmla="*/ 57 w 510"/>
                <a:gd name="T39" fmla="*/ 170 h 624"/>
                <a:gd name="T40" fmla="*/ 57 w 510"/>
                <a:gd name="T41" fmla="*/ 284 h 624"/>
                <a:gd name="T42" fmla="*/ 227 w 510"/>
                <a:gd name="T43" fmla="*/ 284 h 624"/>
                <a:gd name="T44" fmla="*/ 227 w 510"/>
                <a:gd name="T45" fmla="*/ 341 h 624"/>
                <a:gd name="T46" fmla="*/ 170 w 510"/>
                <a:gd name="T47" fmla="*/ 341 h 624"/>
                <a:gd name="T48" fmla="*/ 170 w 510"/>
                <a:gd name="T49" fmla="*/ 397 h 624"/>
                <a:gd name="T50" fmla="*/ 227 w 510"/>
                <a:gd name="T51" fmla="*/ 397 h 624"/>
                <a:gd name="T52" fmla="*/ 227 w 510"/>
                <a:gd name="T53" fmla="*/ 454 h 624"/>
                <a:gd name="T54" fmla="*/ 283 w 510"/>
                <a:gd name="T55" fmla="*/ 454 h 624"/>
                <a:gd name="T56" fmla="*/ 283 w 510"/>
                <a:gd name="T57" fmla="*/ 511 h 624"/>
                <a:gd name="T58" fmla="*/ 340 w 510"/>
                <a:gd name="T59" fmla="*/ 511 h 624"/>
                <a:gd name="T60" fmla="*/ 340 w 510"/>
                <a:gd name="T61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624">
                  <a:moveTo>
                    <a:pt x="340" y="624"/>
                  </a:moveTo>
                  <a:lnTo>
                    <a:pt x="510" y="624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454" y="341"/>
                  </a:lnTo>
                  <a:lnTo>
                    <a:pt x="397" y="341"/>
                  </a:lnTo>
                  <a:lnTo>
                    <a:pt x="397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11"/>
                  </a:lnTo>
                  <a:lnTo>
                    <a:pt x="340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0" name="Freeform 417"/>
            <p:cNvSpPr>
              <a:spLocks/>
            </p:cNvSpPr>
            <p:nvPr/>
          </p:nvSpPr>
          <p:spPr bwMode="auto">
            <a:xfrm>
              <a:off x="4202" y="4101"/>
              <a:ext cx="510" cy="681"/>
            </a:xfrm>
            <a:custGeom>
              <a:avLst/>
              <a:gdLst>
                <a:gd name="T0" fmla="*/ 0 w 510"/>
                <a:gd name="T1" fmla="*/ 57 h 681"/>
                <a:gd name="T2" fmla="*/ 170 w 510"/>
                <a:gd name="T3" fmla="*/ 57 h 681"/>
                <a:gd name="T4" fmla="*/ 170 w 510"/>
                <a:gd name="T5" fmla="*/ 0 h 681"/>
                <a:gd name="T6" fmla="*/ 284 w 510"/>
                <a:gd name="T7" fmla="*/ 0 h 681"/>
                <a:gd name="T8" fmla="*/ 284 w 510"/>
                <a:gd name="T9" fmla="*/ 57 h 681"/>
                <a:gd name="T10" fmla="*/ 397 w 510"/>
                <a:gd name="T11" fmla="*/ 57 h 681"/>
                <a:gd name="T12" fmla="*/ 397 w 510"/>
                <a:gd name="T13" fmla="*/ 114 h 681"/>
                <a:gd name="T14" fmla="*/ 510 w 510"/>
                <a:gd name="T15" fmla="*/ 114 h 681"/>
                <a:gd name="T16" fmla="*/ 510 w 510"/>
                <a:gd name="T17" fmla="*/ 227 h 681"/>
                <a:gd name="T18" fmla="*/ 454 w 510"/>
                <a:gd name="T19" fmla="*/ 227 h 681"/>
                <a:gd name="T20" fmla="*/ 454 w 510"/>
                <a:gd name="T21" fmla="*/ 341 h 681"/>
                <a:gd name="T22" fmla="*/ 510 w 510"/>
                <a:gd name="T23" fmla="*/ 341 h 681"/>
                <a:gd name="T24" fmla="*/ 510 w 510"/>
                <a:gd name="T25" fmla="*/ 511 h 681"/>
                <a:gd name="T26" fmla="*/ 454 w 510"/>
                <a:gd name="T27" fmla="*/ 511 h 681"/>
                <a:gd name="T28" fmla="*/ 454 w 510"/>
                <a:gd name="T29" fmla="*/ 567 h 681"/>
                <a:gd name="T30" fmla="*/ 397 w 510"/>
                <a:gd name="T31" fmla="*/ 567 h 681"/>
                <a:gd name="T32" fmla="*/ 397 w 510"/>
                <a:gd name="T33" fmla="*/ 681 h 681"/>
                <a:gd name="T34" fmla="*/ 284 w 510"/>
                <a:gd name="T35" fmla="*/ 681 h 681"/>
                <a:gd name="T36" fmla="*/ 284 w 510"/>
                <a:gd name="T37" fmla="*/ 567 h 681"/>
                <a:gd name="T38" fmla="*/ 227 w 510"/>
                <a:gd name="T39" fmla="*/ 567 h 681"/>
                <a:gd name="T40" fmla="*/ 227 w 510"/>
                <a:gd name="T41" fmla="*/ 454 h 681"/>
                <a:gd name="T42" fmla="*/ 114 w 510"/>
                <a:gd name="T43" fmla="*/ 454 h 681"/>
                <a:gd name="T44" fmla="*/ 114 w 510"/>
                <a:gd name="T45" fmla="*/ 284 h 681"/>
                <a:gd name="T46" fmla="*/ 57 w 510"/>
                <a:gd name="T47" fmla="*/ 284 h 681"/>
                <a:gd name="T48" fmla="*/ 57 w 510"/>
                <a:gd name="T49" fmla="*/ 114 h 681"/>
                <a:gd name="T50" fmla="*/ 0 w 510"/>
                <a:gd name="T51" fmla="*/ 114 h 681"/>
                <a:gd name="T52" fmla="*/ 0 w 510"/>
                <a:gd name="T53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681">
                  <a:moveTo>
                    <a:pt x="0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510" y="341"/>
                  </a:lnTo>
                  <a:lnTo>
                    <a:pt x="510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81"/>
                  </a:lnTo>
                  <a:lnTo>
                    <a:pt x="284" y="68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1" name="Freeform 418"/>
            <p:cNvSpPr>
              <a:spLocks/>
            </p:cNvSpPr>
            <p:nvPr/>
          </p:nvSpPr>
          <p:spPr bwMode="auto">
            <a:xfrm>
              <a:off x="4316" y="3875"/>
              <a:ext cx="340" cy="340"/>
            </a:xfrm>
            <a:custGeom>
              <a:avLst/>
              <a:gdLst>
                <a:gd name="T0" fmla="*/ 56 w 340"/>
                <a:gd name="T1" fmla="*/ 0 h 340"/>
                <a:gd name="T2" fmla="*/ 226 w 340"/>
                <a:gd name="T3" fmla="*/ 0 h 340"/>
                <a:gd name="T4" fmla="*/ 226 w 340"/>
                <a:gd name="T5" fmla="*/ 113 h 340"/>
                <a:gd name="T6" fmla="*/ 283 w 340"/>
                <a:gd name="T7" fmla="*/ 113 h 340"/>
                <a:gd name="T8" fmla="*/ 283 w 340"/>
                <a:gd name="T9" fmla="*/ 226 h 340"/>
                <a:gd name="T10" fmla="*/ 340 w 340"/>
                <a:gd name="T11" fmla="*/ 226 h 340"/>
                <a:gd name="T12" fmla="*/ 340 w 340"/>
                <a:gd name="T13" fmla="*/ 340 h 340"/>
                <a:gd name="T14" fmla="*/ 283 w 340"/>
                <a:gd name="T15" fmla="*/ 340 h 340"/>
                <a:gd name="T16" fmla="*/ 283 w 340"/>
                <a:gd name="T17" fmla="*/ 283 h 340"/>
                <a:gd name="T18" fmla="*/ 170 w 340"/>
                <a:gd name="T19" fmla="*/ 283 h 340"/>
                <a:gd name="T20" fmla="*/ 170 w 340"/>
                <a:gd name="T21" fmla="*/ 226 h 340"/>
                <a:gd name="T22" fmla="*/ 0 w 340"/>
                <a:gd name="T23" fmla="*/ 226 h 340"/>
                <a:gd name="T24" fmla="*/ 0 w 340"/>
                <a:gd name="T25" fmla="*/ 113 h 340"/>
                <a:gd name="T26" fmla="*/ 56 w 340"/>
                <a:gd name="T27" fmla="*/ 113 h 340"/>
                <a:gd name="T28" fmla="*/ 56 w 340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0">
                  <a:moveTo>
                    <a:pt x="56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283" y="113"/>
                  </a:lnTo>
                  <a:lnTo>
                    <a:pt x="283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2" name="Freeform 419"/>
            <p:cNvSpPr>
              <a:spLocks/>
            </p:cNvSpPr>
            <p:nvPr/>
          </p:nvSpPr>
          <p:spPr bwMode="auto">
            <a:xfrm>
              <a:off x="4542" y="3818"/>
              <a:ext cx="227" cy="340"/>
            </a:xfrm>
            <a:custGeom>
              <a:avLst/>
              <a:gdLst>
                <a:gd name="T0" fmla="*/ 170 w 227"/>
                <a:gd name="T1" fmla="*/ 0 h 340"/>
                <a:gd name="T2" fmla="*/ 170 w 227"/>
                <a:gd name="T3" fmla="*/ 113 h 340"/>
                <a:gd name="T4" fmla="*/ 170 w 227"/>
                <a:gd name="T5" fmla="*/ 170 h 340"/>
                <a:gd name="T6" fmla="*/ 227 w 227"/>
                <a:gd name="T7" fmla="*/ 170 h 340"/>
                <a:gd name="T8" fmla="*/ 227 w 227"/>
                <a:gd name="T9" fmla="*/ 283 h 340"/>
                <a:gd name="T10" fmla="*/ 170 w 227"/>
                <a:gd name="T11" fmla="*/ 283 h 340"/>
                <a:gd name="T12" fmla="*/ 170 w 227"/>
                <a:gd name="T13" fmla="*/ 340 h 340"/>
                <a:gd name="T14" fmla="*/ 114 w 227"/>
                <a:gd name="T15" fmla="*/ 340 h 340"/>
                <a:gd name="T16" fmla="*/ 114 w 227"/>
                <a:gd name="T17" fmla="*/ 283 h 340"/>
                <a:gd name="T18" fmla="*/ 57 w 227"/>
                <a:gd name="T19" fmla="*/ 283 h 340"/>
                <a:gd name="T20" fmla="*/ 57 w 227"/>
                <a:gd name="T21" fmla="*/ 170 h 340"/>
                <a:gd name="T22" fmla="*/ 0 w 227"/>
                <a:gd name="T23" fmla="*/ 170 h 340"/>
                <a:gd name="T24" fmla="*/ 0 w 227"/>
                <a:gd name="T25" fmla="*/ 57 h 340"/>
                <a:gd name="T26" fmla="*/ 57 w 227"/>
                <a:gd name="T27" fmla="*/ 57 h 340"/>
                <a:gd name="T28" fmla="*/ 57 w 227"/>
                <a:gd name="T29" fmla="*/ 0 h 340"/>
                <a:gd name="T30" fmla="*/ 170 w 227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7" h="340">
                  <a:moveTo>
                    <a:pt x="170" y="0"/>
                  </a:moveTo>
                  <a:lnTo>
                    <a:pt x="170" y="11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3" name="Freeform 420"/>
            <p:cNvSpPr>
              <a:spLocks/>
            </p:cNvSpPr>
            <p:nvPr/>
          </p:nvSpPr>
          <p:spPr bwMode="auto">
            <a:xfrm>
              <a:off x="4712" y="3818"/>
              <a:ext cx="284" cy="340"/>
            </a:xfrm>
            <a:custGeom>
              <a:avLst/>
              <a:gdLst>
                <a:gd name="T0" fmla="*/ 0 w 284"/>
                <a:gd name="T1" fmla="*/ 0 h 340"/>
                <a:gd name="T2" fmla="*/ 171 w 284"/>
                <a:gd name="T3" fmla="*/ 0 h 340"/>
                <a:gd name="T4" fmla="*/ 171 w 284"/>
                <a:gd name="T5" fmla="*/ 113 h 340"/>
                <a:gd name="T6" fmla="*/ 227 w 284"/>
                <a:gd name="T7" fmla="*/ 113 h 340"/>
                <a:gd name="T8" fmla="*/ 227 w 284"/>
                <a:gd name="T9" fmla="*/ 170 h 340"/>
                <a:gd name="T10" fmla="*/ 284 w 284"/>
                <a:gd name="T11" fmla="*/ 170 h 340"/>
                <a:gd name="T12" fmla="*/ 284 w 284"/>
                <a:gd name="T13" fmla="*/ 340 h 340"/>
                <a:gd name="T14" fmla="*/ 114 w 284"/>
                <a:gd name="T15" fmla="*/ 340 h 340"/>
                <a:gd name="T16" fmla="*/ 114 w 284"/>
                <a:gd name="T17" fmla="*/ 227 h 340"/>
                <a:gd name="T18" fmla="*/ 57 w 284"/>
                <a:gd name="T19" fmla="*/ 227 h 340"/>
                <a:gd name="T20" fmla="*/ 57 w 284"/>
                <a:gd name="T21" fmla="*/ 170 h 340"/>
                <a:gd name="T22" fmla="*/ 0 w 284"/>
                <a:gd name="T23" fmla="*/ 170 h 340"/>
                <a:gd name="T24" fmla="*/ 0 w 284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340">
                  <a:moveTo>
                    <a:pt x="0" y="0"/>
                  </a:moveTo>
                  <a:lnTo>
                    <a:pt x="171" y="0"/>
                  </a:lnTo>
                  <a:lnTo>
                    <a:pt x="171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64" name="Group 421"/>
          <p:cNvGrpSpPr>
            <a:grpSpLocks/>
          </p:cNvGrpSpPr>
          <p:nvPr/>
        </p:nvGrpSpPr>
        <p:grpSpPr bwMode="auto">
          <a:xfrm>
            <a:off x="4435929" y="5218046"/>
            <a:ext cx="1157504" cy="1157504"/>
            <a:chOff x="3692" y="2287"/>
            <a:chExt cx="1304" cy="1304"/>
          </a:xfrm>
        </p:grpSpPr>
        <p:sp>
          <p:nvSpPr>
            <p:cNvPr id="665" name="Freeform 422"/>
            <p:cNvSpPr>
              <a:spLocks/>
            </p:cNvSpPr>
            <p:nvPr/>
          </p:nvSpPr>
          <p:spPr bwMode="auto">
            <a:xfrm>
              <a:off x="4486" y="2287"/>
              <a:ext cx="340" cy="340"/>
            </a:xfrm>
            <a:custGeom>
              <a:avLst/>
              <a:gdLst>
                <a:gd name="T0" fmla="*/ 0 w 340"/>
                <a:gd name="T1" fmla="*/ 113 h 340"/>
                <a:gd name="T2" fmla="*/ 0 w 340"/>
                <a:gd name="T3" fmla="*/ 340 h 340"/>
                <a:gd name="T4" fmla="*/ 56 w 340"/>
                <a:gd name="T5" fmla="*/ 340 h 340"/>
                <a:gd name="T6" fmla="*/ 56 w 340"/>
                <a:gd name="T7" fmla="*/ 283 h 340"/>
                <a:gd name="T8" fmla="*/ 113 w 340"/>
                <a:gd name="T9" fmla="*/ 283 h 340"/>
                <a:gd name="T10" fmla="*/ 113 w 340"/>
                <a:gd name="T11" fmla="*/ 227 h 340"/>
                <a:gd name="T12" fmla="*/ 283 w 340"/>
                <a:gd name="T13" fmla="*/ 227 h 340"/>
                <a:gd name="T14" fmla="*/ 283 w 340"/>
                <a:gd name="T15" fmla="*/ 170 h 340"/>
                <a:gd name="T16" fmla="*/ 340 w 340"/>
                <a:gd name="T17" fmla="*/ 170 h 340"/>
                <a:gd name="T18" fmla="*/ 340 w 340"/>
                <a:gd name="T19" fmla="*/ 57 h 340"/>
                <a:gd name="T20" fmla="*/ 283 w 340"/>
                <a:gd name="T21" fmla="*/ 57 h 340"/>
                <a:gd name="T22" fmla="*/ 283 w 340"/>
                <a:gd name="T23" fmla="*/ 0 h 340"/>
                <a:gd name="T24" fmla="*/ 170 w 340"/>
                <a:gd name="T25" fmla="*/ 0 h 340"/>
                <a:gd name="T26" fmla="*/ 170 w 340"/>
                <a:gd name="T27" fmla="*/ 113 h 340"/>
                <a:gd name="T28" fmla="*/ 0 w 340"/>
                <a:gd name="T29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0">
                  <a:moveTo>
                    <a:pt x="0" y="113"/>
                  </a:moveTo>
                  <a:lnTo>
                    <a:pt x="0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6" name="Freeform 423"/>
            <p:cNvSpPr>
              <a:spLocks/>
            </p:cNvSpPr>
            <p:nvPr/>
          </p:nvSpPr>
          <p:spPr bwMode="auto">
            <a:xfrm>
              <a:off x="4145" y="2400"/>
              <a:ext cx="341" cy="284"/>
            </a:xfrm>
            <a:custGeom>
              <a:avLst/>
              <a:gdLst>
                <a:gd name="T0" fmla="*/ 341 w 341"/>
                <a:gd name="T1" fmla="*/ 227 h 284"/>
                <a:gd name="T2" fmla="*/ 227 w 341"/>
                <a:gd name="T3" fmla="*/ 227 h 284"/>
                <a:gd name="T4" fmla="*/ 227 w 341"/>
                <a:gd name="T5" fmla="*/ 284 h 284"/>
                <a:gd name="T6" fmla="*/ 114 w 341"/>
                <a:gd name="T7" fmla="*/ 284 h 284"/>
                <a:gd name="T8" fmla="*/ 114 w 341"/>
                <a:gd name="T9" fmla="*/ 227 h 284"/>
                <a:gd name="T10" fmla="*/ 57 w 341"/>
                <a:gd name="T11" fmla="*/ 227 h 284"/>
                <a:gd name="T12" fmla="*/ 57 w 341"/>
                <a:gd name="T13" fmla="*/ 170 h 284"/>
                <a:gd name="T14" fmla="*/ 0 w 341"/>
                <a:gd name="T15" fmla="*/ 170 h 284"/>
                <a:gd name="T16" fmla="*/ 0 w 341"/>
                <a:gd name="T17" fmla="*/ 114 h 284"/>
                <a:gd name="T18" fmla="*/ 171 w 341"/>
                <a:gd name="T19" fmla="*/ 114 h 284"/>
                <a:gd name="T20" fmla="*/ 171 w 341"/>
                <a:gd name="T21" fmla="*/ 57 h 284"/>
                <a:gd name="T22" fmla="*/ 227 w 341"/>
                <a:gd name="T23" fmla="*/ 57 h 284"/>
                <a:gd name="T24" fmla="*/ 227 w 341"/>
                <a:gd name="T25" fmla="*/ 0 h 284"/>
                <a:gd name="T26" fmla="*/ 341 w 341"/>
                <a:gd name="T27" fmla="*/ 0 h 284"/>
                <a:gd name="T28" fmla="*/ 341 w 341"/>
                <a:gd name="T29" fmla="*/ 22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284">
                  <a:moveTo>
                    <a:pt x="341" y="227"/>
                  </a:moveTo>
                  <a:lnTo>
                    <a:pt x="227" y="227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71" y="114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1" y="0"/>
                  </a:lnTo>
                  <a:lnTo>
                    <a:pt x="34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7" name="Freeform 424"/>
            <p:cNvSpPr>
              <a:spLocks/>
            </p:cNvSpPr>
            <p:nvPr/>
          </p:nvSpPr>
          <p:spPr bwMode="auto">
            <a:xfrm>
              <a:off x="3919" y="2570"/>
              <a:ext cx="397" cy="284"/>
            </a:xfrm>
            <a:custGeom>
              <a:avLst/>
              <a:gdLst>
                <a:gd name="T0" fmla="*/ 226 w 397"/>
                <a:gd name="T1" fmla="*/ 284 h 284"/>
                <a:gd name="T2" fmla="*/ 283 w 397"/>
                <a:gd name="T3" fmla="*/ 284 h 284"/>
                <a:gd name="T4" fmla="*/ 283 w 397"/>
                <a:gd name="T5" fmla="*/ 227 h 284"/>
                <a:gd name="T6" fmla="*/ 340 w 397"/>
                <a:gd name="T7" fmla="*/ 227 h 284"/>
                <a:gd name="T8" fmla="*/ 340 w 397"/>
                <a:gd name="T9" fmla="*/ 170 h 284"/>
                <a:gd name="T10" fmla="*/ 397 w 397"/>
                <a:gd name="T11" fmla="*/ 170 h 284"/>
                <a:gd name="T12" fmla="*/ 397 w 397"/>
                <a:gd name="T13" fmla="*/ 114 h 284"/>
                <a:gd name="T14" fmla="*/ 340 w 397"/>
                <a:gd name="T15" fmla="*/ 114 h 284"/>
                <a:gd name="T16" fmla="*/ 340 w 397"/>
                <a:gd name="T17" fmla="*/ 57 h 284"/>
                <a:gd name="T18" fmla="*/ 283 w 397"/>
                <a:gd name="T19" fmla="*/ 57 h 284"/>
                <a:gd name="T20" fmla="*/ 283 w 397"/>
                <a:gd name="T21" fmla="*/ 0 h 284"/>
                <a:gd name="T22" fmla="*/ 226 w 397"/>
                <a:gd name="T23" fmla="*/ 0 h 284"/>
                <a:gd name="T24" fmla="*/ 226 w 397"/>
                <a:gd name="T25" fmla="*/ 57 h 284"/>
                <a:gd name="T26" fmla="*/ 170 w 397"/>
                <a:gd name="T27" fmla="*/ 57 h 284"/>
                <a:gd name="T28" fmla="*/ 170 w 397"/>
                <a:gd name="T29" fmla="*/ 114 h 284"/>
                <a:gd name="T30" fmla="*/ 56 w 397"/>
                <a:gd name="T31" fmla="*/ 114 h 284"/>
                <a:gd name="T32" fmla="*/ 56 w 397"/>
                <a:gd name="T33" fmla="*/ 170 h 284"/>
                <a:gd name="T34" fmla="*/ 0 w 397"/>
                <a:gd name="T35" fmla="*/ 170 h 284"/>
                <a:gd name="T36" fmla="*/ 0 w 397"/>
                <a:gd name="T37" fmla="*/ 227 h 284"/>
                <a:gd name="T38" fmla="*/ 56 w 397"/>
                <a:gd name="T39" fmla="*/ 227 h 284"/>
                <a:gd name="T40" fmla="*/ 56 w 397"/>
                <a:gd name="T41" fmla="*/ 284 h 284"/>
                <a:gd name="T42" fmla="*/ 113 w 397"/>
                <a:gd name="T43" fmla="*/ 284 h 284"/>
                <a:gd name="T44" fmla="*/ 113 w 397"/>
                <a:gd name="T45" fmla="*/ 227 h 284"/>
                <a:gd name="T46" fmla="*/ 226 w 397"/>
                <a:gd name="T47" fmla="*/ 227 h 284"/>
                <a:gd name="T48" fmla="*/ 226 w 397"/>
                <a:gd name="T4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284">
                  <a:moveTo>
                    <a:pt x="226" y="284"/>
                  </a:moveTo>
                  <a:lnTo>
                    <a:pt x="283" y="28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8" name="Freeform 425"/>
            <p:cNvSpPr>
              <a:spLocks/>
            </p:cNvSpPr>
            <p:nvPr/>
          </p:nvSpPr>
          <p:spPr bwMode="auto">
            <a:xfrm>
              <a:off x="4656" y="2457"/>
              <a:ext cx="227" cy="227"/>
            </a:xfrm>
            <a:custGeom>
              <a:avLst/>
              <a:gdLst>
                <a:gd name="T0" fmla="*/ 0 w 227"/>
                <a:gd name="T1" fmla="*/ 57 h 227"/>
                <a:gd name="T2" fmla="*/ 0 w 227"/>
                <a:gd name="T3" fmla="*/ 170 h 227"/>
                <a:gd name="T4" fmla="*/ 56 w 227"/>
                <a:gd name="T5" fmla="*/ 170 h 227"/>
                <a:gd name="T6" fmla="*/ 56 w 227"/>
                <a:gd name="T7" fmla="*/ 227 h 227"/>
                <a:gd name="T8" fmla="*/ 227 w 227"/>
                <a:gd name="T9" fmla="*/ 227 h 227"/>
                <a:gd name="T10" fmla="*/ 227 w 227"/>
                <a:gd name="T11" fmla="*/ 113 h 227"/>
                <a:gd name="T12" fmla="*/ 170 w 227"/>
                <a:gd name="T13" fmla="*/ 113 h 227"/>
                <a:gd name="T14" fmla="*/ 170 w 227"/>
                <a:gd name="T15" fmla="*/ 0 h 227"/>
                <a:gd name="T16" fmla="*/ 113 w 227"/>
                <a:gd name="T17" fmla="*/ 0 h 227"/>
                <a:gd name="T18" fmla="*/ 113 w 227"/>
                <a:gd name="T19" fmla="*/ 57 h 227"/>
                <a:gd name="T20" fmla="*/ 0 w 227"/>
                <a:gd name="T21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0" y="57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9" name="Freeform 426"/>
            <p:cNvSpPr>
              <a:spLocks/>
            </p:cNvSpPr>
            <p:nvPr/>
          </p:nvSpPr>
          <p:spPr bwMode="auto">
            <a:xfrm>
              <a:off x="4542" y="2514"/>
              <a:ext cx="170" cy="340"/>
            </a:xfrm>
            <a:custGeom>
              <a:avLst/>
              <a:gdLst>
                <a:gd name="T0" fmla="*/ 0 w 170"/>
                <a:gd name="T1" fmla="*/ 113 h 340"/>
                <a:gd name="T2" fmla="*/ 57 w 170"/>
                <a:gd name="T3" fmla="*/ 113 h 340"/>
                <a:gd name="T4" fmla="*/ 57 w 170"/>
                <a:gd name="T5" fmla="*/ 340 h 340"/>
                <a:gd name="T6" fmla="*/ 114 w 170"/>
                <a:gd name="T7" fmla="*/ 340 h 340"/>
                <a:gd name="T8" fmla="*/ 114 w 170"/>
                <a:gd name="T9" fmla="*/ 226 h 340"/>
                <a:gd name="T10" fmla="*/ 170 w 170"/>
                <a:gd name="T11" fmla="*/ 226 h 340"/>
                <a:gd name="T12" fmla="*/ 170 w 170"/>
                <a:gd name="T13" fmla="*/ 113 h 340"/>
                <a:gd name="T14" fmla="*/ 114 w 170"/>
                <a:gd name="T15" fmla="*/ 113 h 340"/>
                <a:gd name="T16" fmla="*/ 114 w 170"/>
                <a:gd name="T17" fmla="*/ 0 h 340"/>
                <a:gd name="T18" fmla="*/ 57 w 170"/>
                <a:gd name="T19" fmla="*/ 0 h 340"/>
                <a:gd name="T20" fmla="*/ 57 w 170"/>
                <a:gd name="T21" fmla="*/ 56 h 340"/>
                <a:gd name="T22" fmla="*/ 0 w 170"/>
                <a:gd name="T23" fmla="*/ 56 h 340"/>
                <a:gd name="T24" fmla="*/ 0 w 170"/>
                <a:gd name="T25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340">
                  <a:moveTo>
                    <a:pt x="0" y="113"/>
                  </a:moveTo>
                  <a:lnTo>
                    <a:pt x="57" y="11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0" name="Freeform 427"/>
            <p:cNvSpPr>
              <a:spLocks/>
            </p:cNvSpPr>
            <p:nvPr/>
          </p:nvSpPr>
          <p:spPr bwMode="auto">
            <a:xfrm>
              <a:off x="4826" y="2627"/>
              <a:ext cx="170" cy="227"/>
            </a:xfrm>
            <a:custGeom>
              <a:avLst/>
              <a:gdLst>
                <a:gd name="T0" fmla="*/ 0 w 170"/>
                <a:gd name="T1" fmla="*/ 57 h 227"/>
                <a:gd name="T2" fmla="*/ 0 w 170"/>
                <a:gd name="T3" fmla="*/ 227 h 227"/>
                <a:gd name="T4" fmla="*/ 113 w 170"/>
                <a:gd name="T5" fmla="*/ 227 h 227"/>
                <a:gd name="T6" fmla="*/ 113 w 170"/>
                <a:gd name="T7" fmla="*/ 170 h 227"/>
                <a:gd name="T8" fmla="*/ 170 w 170"/>
                <a:gd name="T9" fmla="*/ 170 h 227"/>
                <a:gd name="T10" fmla="*/ 170 w 170"/>
                <a:gd name="T11" fmla="*/ 0 h 227"/>
                <a:gd name="T12" fmla="*/ 113 w 170"/>
                <a:gd name="T13" fmla="*/ 0 h 227"/>
                <a:gd name="T14" fmla="*/ 113 w 170"/>
                <a:gd name="T15" fmla="*/ 57 h 227"/>
                <a:gd name="T16" fmla="*/ 0 w 170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0" y="57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1" name="Freeform 428"/>
            <p:cNvSpPr>
              <a:spLocks/>
            </p:cNvSpPr>
            <p:nvPr/>
          </p:nvSpPr>
          <p:spPr bwMode="auto">
            <a:xfrm>
              <a:off x="4656" y="2684"/>
              <a:ext cx="170" cy="227"/>
            </a:xfrm>
            <a:custGeom>
              <a:avLst/>
              <a:gdLst>
                <a:gd name="T0" fmla="*/ 0 w 170"/>
                <a:gd name="T1" fmla="*/ 56 h 227"/>
                <a:gd name="T2" fmla="*/ 0 w 170"/>
                <a:gd name="T3" fmla="*/ 227 h 227"/>
                <a:gd name="T4" fmla="*/ 170 w 170"/>
                <a:gd name="T5" fmla="*/ 227 h 227"/>
                <a:gd name="T6" fmla="*/ 170 w 170"/>
                <a:gd name="T7" fmla="*/ 0 h 227"/>
                <a:gd name="T8" fmla="*/ 56 w 170"/>
                <a:gd name="T9" fmla="*/ 0 h 227"/>
                <a:gd name="T10" fmla="*/ 56 w 170"/>
                <a:gd name="T11" fmla="*/ 56 h 227"/>
                <a:gd name="T12" fmla="*/ 0 w 170"/>
                <a:gd name="T13" fmla="*/ 5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27">
                  <a:moveTo>
                    <a:pt x="0" y="56"/>
                  </a:moveTo>
                  <a:lnTo>
                    <a:pt x="0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2" name="Freeform 429"/>
            <p:cNvSpPr>
              <a:spLocks/>
            </p:cNvSpPr>
            <p:nvPr/>
          </p:nvSpPr>
          <p:spPr bwMode="auto">
            <a:xfrm>
              <a:off x="4656" y="2911"/>
              <a:ext cx="170" cy="113"/>
            </a:xfrm>
            <a:custGeom>
              <a:avLst/>
              <a:gdLst>
                <a:gd name="T0" fmla="*/ 0 w 170"/>
                <a:gd name="T1" fmla="*/ 0 h 113"/>
                <a:gd name="T2" fmla="*/ 0 w 170"/>
                <a:gd name="T3" fmla="*/ 113 h 113"/>
                <a:gd name="T4" fmla="*/ 170 w 170"/>
                <a:gd name="T5" fmla="*/ 113 h 113"/>
                <a:gd name="T6" fmla="*/ 170 w 170"/>
                <a:gd name="T7" fmla="*/ 0 h 113"/>
                <a:gd name="T8" fmla="*/ 0 w 170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3">
                  <a:moveTo>
                    <a:pt x="0" y="0"/>
                  </a:moveTo>
                  <a:lnTo>
                    <a:pt x="0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3" name="Freeform 430"/>
            <p:cNvSpPr>
              <a:spLocks/>
            </p:cNvSpPr>
            <p:nvPr/>
          </p:nvSpPr>
          <p:spPr bwMode="auto">
            <a:xfrm>
              <a:off x="4316" y="2627"/>
              <a:ext cx="283" cy="227"/>
            </a:xfrm>
            <a:custGeom>
              <a:avLst/>
              <a:gdLst>
                <a:gd name="T0" fmla="*/ 0 w 283"/>
                <a:gd name="T1" fmla="*/ 113 h 227"/>
                <a:gd name="T2" fmla="*/ 113 w 283"/>
                <a:gd name="T3" fmla="*/ 113 h 227"/>
                <a:gd name="T4" fmla="*/ 113 w 283"/>
                <a:gd name="T5" fmla="*/ 227 h 227"/>
                <a:gd name="T6" fmla="*/ 283 w 283"/>
                <a:gd name="T7" fmla="*/ 227 h 227"/>
                <a:gd name="T8" fmla="*/ 283 w 283"/>
                <a:gd name="T9" fmla="*/ 0 h 227"/>
                <a:gd name="T10" fmla="*/ 56 w 283"/>
                <a:gd name="T11" fmla="*/ 0 h 227"/>
                <a:gd name="T12" fmla="*/ 56 w 283"/>
                <a:gd name="T13" fmla="*/ 57 h 227"/>
                <a:gd name="T14" fmla="*/ 0 w 283"/>
                <a:gd name="T15" fmla="*/ 57 h 227"/>
                <a:gd name="T16" fmla="*/ 0 w 283"/>
                <a:gd name="T17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227">
                  <a:moveTo>
                    <a:pt x="0" y="113"/>
                  </a:moveTo>
                  <a:lnTo>
                    <a:pt x="113" y="113"/>
                  </a:lnTo>
                  <a:lnTo>
                    <a:pt x="113" y="227"/>
                  </a:lnTo>
                  <a:lnTo>
                    <a:pt x="283" y="227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4" name="Freeform 431"/>
            <p:cNvSpPr>
              <a:spLocks/>
            </p:cNvSpPr>
            <p:nvPr/>
          </p:nvSpPr>
          <p:spPr bwMode="auto">
            <a:xfrm>
              <a:off x="4259" y="2740"/>
              <a:ext cx="170" cy="171"/>
            </a:xfrm>
            <a:custGeom>
              <a:avLst/>
              <a:gdLst>
                <a:gd name="T0" fmla="*/ 0 w 170"/>
                <a:gd name="T1" fmla="*/ 0 h 171"/>
                <a:gd name="T2" fmla="*/ 0 w 170"/>
                <a:gd name="T3" fmla="*/ 171 h 171"/>
                <a:gd name="T4" fmla="*/ 113 w 170"/>
                <a:gd name="T5" fmla="*/ 171 h 171"/>
                <a:gd name="T6" fmla="*/ 113 w 170"/>
                <a:gd name="T7" fmla="*/ 114 h 171"/>
                <a:gd name="T8" fmla="*/ 170 w 170"/>
                <a:gd name="T9" fmla="*/ 114 h 171"/>
                <a:gd name="T10" fmla="*/ 170 w 170"/>
                <a:gd name="T11" fmla="*/ 0 h 171"/>
                <a:gd name="T12" fmla="*/ 0 w 170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1">
                  <a:moveTo>
                    <a:pt x="0" y="0"/>
                  </a:moveTo>
                  <a:lnTo>
                    <a:pt x="0" y="171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5" name="Freeform 432"/>
            <p:cNvSpPr>
              <a:spLocks/>
            </p:cNvSpPr>
            <p:nvPr/>
          </p:nvSpPr>
          <p:spPr bwMode="auto">
            <a:xfrm>
              <a:off x="4599" y="3024"/>
              <a:ext cx="227" cy="227"/>
            </a:xfrm>
            <a:custGeom>
              <a:avLst/>
              <a:gdLst>
                <a:gd name="T0" fmla="*/ 57 w 227"/>
                <a:gd name="T1" fmla="*/ 0 h 227"/>
                <a:gd name="T2" fmla="*/ 57 w 227"/>
                <a:gd name="T3" fmla="*/ 57 h 227"/>
                <a:gd name="T4" fmla="*/ 0 w 227"/>
                <a:gd name="T5" fmla="*/ 57 h 227"/>
                <a:gd name="T6" fmla="*/ 0 w 227"/>
                <a:gd name="T7" fmla="*/ 170 h 227"/>
                <a:gd name="T8" fmla="*/ 170 w 227"/>
                <a:gd name="T9" fmla="*/ 170 h 227"/>
                <a:gd name="T10" fmla="*/ 170 w 227"/>
                <a:gd name="T11" fmla="*/ 227 h 227"/>
                <a:gd name="T12" fmla="*/ 227 w 227"/>
                <a:gd name="T13" fmla="*/ 227 h 227"/>
                <a:gd name="T14" fmla="*/ 227 w 227"/>
                <a:gd name="T15" fmla="*/ 0 h 227"/>
                <a:gd name="T16" fmla="*/ 57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6" name="Freeform 433"/>
            <p:cNvSpPr>
              <a:spLocks/>
            </p:cNvSpPr>
            <p:nvPr/>
          </p:nvSpPr>
          <p:spPr bwMode="auto">
            <a:xfrm>
              <a:off x="4712" y="3194"/>
              <a:ext cx="284" cy="340"/>
            </a:xfrm>
            <a:custGeom>
              <a:avLst/>
              <a:gdLst>
                <a:gd name="T0" fmla="*/ 57 w 284"/>
                <a:gd name="T1" fmla="*/ 57 h 340"/>
                <a:gd name="T2" fmla="*/ 0 w 284"/>
                <a:gd name="T3" fmla="*/ 57 h 340"/>
                <a:gd name="T4" fmla="*/ 0 w 284"/>
                <a:gd name="T5" fmla="*/ 284 h 340"/>
                <a:gd name="T6" fmla="*/ 57 w 284"/>
                <a:gd name="T7" fmla="*/ 284 h 340"/>
                <a:gd name="T8" fmla="*/ 57 w 284"/>
                <a:gd name="T9" fmla="*/ 340 h 340"/>
                <a:gd name="T10" fmla="*/ 227 w 284"/>
                <a:gd name="T11" fmla="*/ 340 h 340"/>
                <a:gd name="T12" fmla="*/ 227 w 284"/>
                <a:gd name="T13" fmla="*/ 284 h 340"/>
                <a:gd name="T14" fmla="*/ 284 w 284"/>
                <a:gd name="T15" fmla="*/ 284 h 340"/>
                <a:gd name="T16" fmla="*/ 284 w 284"/>
                <a:gd name="T17" fmla="*/ 227 h 340"/>
                <a:gd name="T18" fmla="*/ 114 w 284"/>
                <a:gd name="T19" fmla="*/ 227 h 340"/>
                <a:gd name="T20" fmla="*/ 114 w 284"/>
                <a:gd name="T21" fmla="*/ 114 h 340"/>
                <a:gd name="T22" fmla="*/ 227 w 284"/>
                <a:gd name="T23" fmla="*/ 114 h 340"/>
                <a:gd name="T24" fmla="*/ 227 w 284"/>
                <a:gd name="T25" fmla="*/ 57 h 340"/>
                <a:gd name="T26" fmla="*/ 171 w 284"/>
                <a:gd name="T27" fmla="*/ 57 h 340"/>
                <a:gd name="T28" fmla="*/ 171 w 284"/>
                <a:gd name="T29" fmla="*/ 0 h 340"/>
                <a:gd name="T30" fmla="*/ 114 w 284"/>
                <a:gd name="T31" fmla="*/ 0 h 340"/>
                <a:gd name="T32" fmla="*/ 114 w 284"/>
                <a:gd name="T33" fmla="*/ 57 h 340"/>
                <a:gd name="T34" fmla="*/ 57 w 284"/>
                <a:gd name="T35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4" h="340">
                  <a:moveTo>
                    <a:pt x="57" y="57"/>
                  </a:moveTo>
                  <a:lnTo>
                    <a:pt x="0" y="5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7" name="Freeform 434"/>
            <p:cNvSpPr>
              <a:spLocks/>
            </p:cNvSpPr>
            <p:nvPr/>
          </p:nvSpPr>
          <p:spPr bwMode="auto">
            <a:xfrm>
              <a:off x="4542" y="3194"/>
              <a:ext cx="227" cy="340"/>
            </a:xfrm>
            <a:custGeom>
              <a:avLst/>
              <a:gdLst>
                <a:gd name="T0" fmla="*/ 57 w 227"/>
                <a:gd name="T1" fmla="*/ 340 h 340"/>
                <a:gd name="T2" fmla="*/ 57 w 227"/>
                <a:gd name="T3" fmla="*/ 227 h 340"/>
                <a:gd name="T4" fmla="*/ 0 w 227"/>
                <a:gd name="T5" fmla="*/ 227 h 340"/>
                <a:gd name="T6" fmla="*/ 0 w 227"/>
                <a:gd name="T7" fmla="*/ 170 h 340"/>
                <a:gd name="T8" fmla="*/ 57 w 227"/>
                <a:gd name="T9" fmla="*/ 170 h 340"/>
                <a:gd name="T10" fmla="*/ 57 w 227"/>
                <a:gd name="T11" fmla="*/ 0 h 340"/>
                <a:gd name="T12" fmla="*/ 227 w 227"/>
                <a:gd name="T13" fmla="*/ 0 h 340"/>
                <a:gd name="T14" fmla="*/ 227 w 227"/>
                <a:gd name="T15" fmla="*/ 57 h 340"/>
                <a:gd name="T16" fmla="*/ 170 w 227"/>
                <a:gd name="T17" fmla="*/ 57 h 340"/>
                <a:gd name="T18" fmla="*/ 170 w 227"/>
                <a:gd name="T19" fmla="*/ 284 h 340"/>
                <a:gd name="T20" fmla="*/ 227 w 227"/>
                <a:gd name="T21" fmla="*/ 284 h 340"/>
                <a:gd name="T22" fmla="*/ 227 w 227"/>
                <a:gd name="T23" fmla="*/ 340 h 340"/>
                <a:gd name="T24" fmla="*/ 57 w 227"/>
                <a:gd name="T2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40">
                  <a:moveTo>
                    <a:pt x="57" y="340"/>
                  </a:move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5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8" name="Freeform 435"/>
            <p:cNvSpPr>
              <a:spLocks/>
            </p:cNvSpPr>
            <p:nvPr/>
          </p:nvSpPr>
          <p:spPr bwMode="auto">
            <a:xfrm>
              <a:off x="4372" y="3364"/>
              <a:ext cx="227" cy="227"/>
            </a:xfrm>
            <a:custGeom>
              <a:avLst/>
              <a:gdLst>
                <a:gd name="T0" fmla="*/ 170 w 227"/>
                <a:gd name="T1" fmla="*/ 0 h 227"/>
                <a:gd name="T2" fmla="*/ 0 w 227"/>
                <a:gd name="T3" fmla="*/ 0 h 227"/>
                <a:gd name="T4" fmla="*/ 0 w 227"/>
                <a:gd name="T5" fmla="*/ 170 h 227"/>
                <a:gd name="T6" fmla="*/ 57 w 227"/>
                <a:gd name="T7" fmla="*/ 170 h 227"/>
                <a:gd name="T8" fmla="*/ 57 w 227"/>
                <a:gd name="T9" fmla="*/ 227 h 227"/>
                <a:gd name="T10" fmla="*/ 227 w 227"/>
                <a:gd name="T11" fmla="*/ 227 h 227"/>
                <a:gd name="T12" fmla="*/ 227 w 227"/>
                <a:gd name="T13" fmla="*/ 57 h 227"/>
                <a:gd name="T14" fmla="*/ 170 w 227"/>
                <a:gd name="T15" fmla="*/ 57 h 227"/>
                <a:gd name="T16" fmla="*/ 170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1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227" y="227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9" name="Freeform 436"/>
            <p:cNvSpPr>
              <a:spLocks/>
            </p:cNvSpPr>
            <p:nvPr/>
          </p:nvSpPr>
          <p:spPr bwMode="auto">
            <a:xfrm>
              <a:off x="4429" y="2854"/>
              <a:ext cx="227" cy="170"/>
            </a:xfrm>
            <a:custGeom>
              <a:avLst/>
              <a:gdLst>
                <a:gd name="T0" fmla="*/ 0 w 227"/>
                <a:gd name="T1" fmla="*/ 0 h 170"/>
                <a:gd name="T2" fmla="*/ 0 w 227"/>
                <a:gd name="T3" fmla="*/ 170 h 170"/>
                <a:gd name="T4" fmla="*/ 170 w 227"/>
                <a:gd name="T5" fmla="*/ 170 h 170"/>
                <a:gd name="T6" fmla="*/ 170 w 227"/>
                <a:gd name="T7" fmla="*/ 113 h 170"/>
                <a:gd name="T8" fmla="*/ 227 w 227"/>
                <a:gd name="T9" fmla="*/ 113 h 170"/>
                <a:gd name="T10" fmla="*/ 227 w 227"/>
                <a:gd name="T11" fmla="*/ 0 h 170"/>
                <a:gd name="T12" fmla="*/ 0 w 22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70">
                  <a:moveTo>
                    <a:pt x="0" y="0"/>
                  </a:moveTo>
                  <a:lnTo>
                    <a:pt x="0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0" name="Freeform 437"/>
            <p:cNvSpPr>
              <a:spLocks/>
            </p:cNvSpPr>
            <p:nvPr/>
          </p:nvSpPr>
          <p:spPr bwMode="auto">
            <a:xfrm>
              <a:off x="4486" y="2967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113 w 170"/>
                <a:gd name="T3" fmla="*/ 0 h 170"/>
                <a:gd name="T4" fmla="*/ 113 w 170"/>
                <a:gd name="T5" fmla="*/ 57 h 170"/>
                <a:gd name="T6" fmla="*/ 0 w 170"/>
                <a:gd name="T7" fmla="*/ 57 h 170"/>
                <a:gd name="T8" fmla="*/ 0 w 170"/>
                <a:gd name="T9" fmla="*/ 170 h 170"/>
                <a:gd name="T10" fmla="*/ 113 w 170"/>
                <a:gd name="T11" fmla="*/ 170 h 170"/>
                <a:gd name="T12" fmla="*/ 113 w 170"/>
                <a:gd name="T13" fmla="*/ 114 h 170"/>
                <a:gd name="T14" fmla="*/ 170 w 170"/>
                <a:gd name="T15" fmla="*/ 114 h 170"/>
                <a:gd name="T16" fmla="*/ 17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1" name="Freeform 438"/>
            <p:cNvSpPr>
              <a:spLocks/>
            </p:cNvSpPr>
            <p:nvPr/>
          </p:nvSpPr>
          <p:spPr bwMode="auto">
            <a:xfrm>
              <a:off x="4429" y="3137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57 w 170"/>
                <a:gd name="T3" fmla="*/ 0 h 227"/>
                <a:gd name="T4" fmla="*/ 57 w 170"/>
                <a:gd name="T5" fmla="*/ 114 h 227"/>
                <a:gd name="T6" fmla="*/ 0 w 170"/>
                <a:gd name="T7" fmla="*/ 114 h 227"/>
                <a:gd name="T8" fmla="*/ 0 w 170"/>
                <a:gd name="T9" fmla="*/ 227 h 227"/>
                <a:gd name="T10" fmla="*/ 170 w 170"/>
                <a:gd name="T11" fmla="*/ 227 h 227"/>
                <a:gd name="T12" fmla="*/ 170 w 17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2" name="Freeform 439"/>
            <p:cNvSpPr>
              <a:spLocks/>
            </p:cNvSpPr>
            <p:nvPr/>
          </p:nvSpPr>
          <p:spPr bwMode="auto">
            <a:xfrm>
              <a:off x="4316" y="3137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0 w 170"/>
                <a:gd name="T3" fmla="*/ 0 h 227"/>
                <a:gd name="T4" fmla="*/ 0 w 170"/>
                <a:gd name="T5" fmla="*/ 171 h 227"/>
                <a:gd name="T6" fmla="*/ 56 w 170"/>
                <a:gd name="T7" fmla="*/ 171 h 227"/>
                <a:gd name="T8" fmla="*/ 56 w 170"/>
                <a:gd name="T9" fmla="*/ 227 h 227"/>
                <a:gd name="T10" fmla="*/ 113 w 170"/>
                <a:gd name="T11" fmla="*/ 227 h 227"/>
                <a:gd name="T12" fmla="*/ 113 w 170"/>
                <a:gd name="T13" fmla="*/ 114 h 227"/>
                <a:gd name="T14" fmla="*/ 170 w 170"/>
                <a:gd name="T15" fmla="*/ 114 h 227"/>
                <a:gd name="T16" fmla="*/ 170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56" y="171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3" name="Freeform 440"/>
            <p:cNvSpPr>
              <a:spLocks/>
            </p:cNvSpPr>
            <p:nvPr/>
          </p:nvSpPr>
          <p:spPr bwMode="auto">
            <a:xfrm>
              <a:off x="4316" y="3024"/>
              <a:ext cx="170" cy="113"/>
            </a:xfrm>
            <a:custGeom>
              <a:avLst/>
              <a:gdLst>
                <a:gd name="T0" fmla="*/ 170 w 170"/>
                <a:gd name="T1" fmla="*/ 0 h 113"/>
                <a:gd name="T2" fmla="*/ 0 w 170"/>
                <a:gd name="T3" fmla="*/ 0 h 113"/>
                <a:gd name="T4" fmla="*/ 0 w 170"/>
                <a:gd name="T5" fmla="*/ 113 h 113"/>
                <a:gd name="T6" fmla="*/ 170 w 170"/>
                <a:gd name="T7" fmla="*/ 113 h 113"/>
                <a:gd name="T8" fmla="*/ 170 w 170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3">
                  <a:moveTo>
                    <a:pt x="17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4" name="Freeform 441"/>
            <p:cNvSpPr>
              <a:spLocks/>
            </p:cNvSpPr>
            <p:nvPr/>
          </p:nvSpPr>
          <p:spPr bwMode="auto">
            <a:xfrm>
              <a:off x="4202" y="2854"/>
              <a:ext cx="227" cy="170"/>
            </a:xfrm>
            <a:custGeom>
              <a:avLst/>
              <a:gdLst>
                <a:gd name="T0" fmla="*/ 57 w 227"/>
                <a:gd name="T1" fmla="*/ 57 h 170"/>
                <a:gd name="T2" fmla="*/ 0 w 227"/>
                <a:gd name="T3" fmla="*/ 57 h 170"/>
                <a:gd name="T4" fmla="*/ 0 w 227"/>
                <a:gd name="T5" fmla="*/ 113 h 170"/>
                <a:gd name="T6" fmla="*/ 57 w 227"/>
                <a:gd name="T7" fmla="*/ 113 h 170"/>
                <a:gd name="T8" fmla="*/ 57 w 227"/>
                <a:gd name="T9" fmla="*/ 170 h 170"/>
                <a:gd name="T10" fmla="*/ 227 w 227"/>
                <a:gd name="T11" fmla="*/ 170 h 170"/>
                <a:gd name="T12" fmla="*/ 227 w 227"/>
                <a:gd name="T13" fmla="*/ 0 h 170"/>
                <a:gd name="T14" fmla="*/ 170 w 227"/>
                <a:gd name="T15" fmla="*/ 0 h 170"/>
                <a:gd name="T16" fmla="*/ 170 w 227"/>
                <a:gd name="T17" fmla="*/ 57 h 170"/>
                <a:gd name="T18" fmla="*/ 57 w 227"/>
                <a:gd name="T1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7" h="170">
                  <a:moveTo>
                    <a:pt x="57" y="57"/>
                  </a:moveTo>
                  <a:lnTo>
                    <a:pt x="0" y="57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5" name="Freeform 442"/>
            <p:cNvSpPr>
              <a:spLocks/>
            </p:cNvSpPr>
            <p:nvPr/>
          </p:nvSpPr>
          <p:spPr bwMode="auto">
            <a:xfrm>
              <a:off x="3919" y="2797"/>
              <a:ext cx="340" cy="284"/>
            </a:xfrm>
            <a:custGeom>
              <a:avLst/>
              <a:gdLst>
                <a:gd name="T0" fmla="*/ 340 w 340"/>
                <a:gd name="T1" fmla="*/ 0 h 284"/>
                <a:gd name="T2" fmla="*/ 283 w 340"/>
                <a:gd name="T3" fmla="*/ 0 h 284"/>
                <a:gd name="T4" fmla="*/ 283 w 340"/>
                <a:gd name="T5" fmla="*/ 57 h 284"/>
                <a:gd name="T6" fmla="*/ 113 w 340"/>
                <a:gd name="T7" fmla="*/ 57 h 284"/>
                <a:gd name="T8" fmla="*/ 113 w 340"/>
                <a:gd name="T9" fmla="*/ 114 h 284"/>
                <a:gd name="T10" fmla="*/ 0 w 340"/>
                <a:gd name="T11" fmla="*/ 114 h 284"/>
                <a:gd name="T12" fmla="*/ 0 w 340"/>
                <a:gd name="T13" fmla="*/ 170 h 284"/>
                <a:gd name="T14" fmla="*/ 56 w 340"/>
                <a:gd name="T15" fmla="*/ 170 h 284"/>
                <a:gd name="T16" fmla="*/ 56 w 340"/>
                <a:gd name="T17" fmla="*/ 284 h 284"/>
                <a:gd name="T18" fmla="*/ 113 w 340"/>
                <a:gd name="T19" fmla="*/ 284 h 284"/>
                <a:gd name="T20" fmla="*/ 113 w 340"/>
                <a:gd name="T21" fmla="*/ 227 h 284"/>
                <a:gd name="T22" fmla="*/ 226 w 340"/>
                <a:gd name="T23" fmla="*/ 227 h 284"/>
                <a:gd name="T24" fmla="*/ 226 w 340"/>
                <a:gd name="T25" fmla="*/ 170 h 284"/>
                <a:gd name="T26" fmla="*/ 283 w 340"/>
                <a:gd name="T27" fmla="*/ 170 h 284"/>
                <a:gd name="T28" fmla="*/ 283 w 340"/>
                <a:gd name="T29" fmla="*/ 114 h 284"/>
                <a:gd name="T30" fmla="*/ 340 w 340"/>
                <a:gd name="T31" fmla="*/ 114 h 284"/>
                <a:gd name="T32" fmla="*/ 340 w 340"/>
                <a:gd name="T3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284">
                  <a:moveTo>
                    <a:pt x="340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6" name="Freeform 443"/>
            <p:cNvSpPr>
              <a:spLocks/>
            </p:cNvSpPr>
            <p:nvPr/>
          </p:nvSpPr>
          <p:spPr bwMode="auto">
            <a:xfrm>
              <a:off x="3975" y="2967"/>
              <a:ext cx="284" cy="227"/>
            </a:xfrm>
            <a:custGeom>
              <a:avLst/>
              <a:gdLst>
                <a:gd name="T0" fmla="*/ 0 w 284"/>
                <a:gd name="T1" fmla="*/ 114 h 227"/>
                <a:gd name="T2" fmla="*/ 0 w 284"/>
                <a:gd name="T3" fmla="*/ 170 h 227"/>
                <a:gd name="T4" fmla="*/ 57 w 284"/>
                <a:gd name="T5" fmla="*/ 170 h 227"/>
                <a:gd name="T6" fmla="*/ 114 w 284"/>
                <a:gd name="T7" fmla="*/ 170 h 227"/>
                <a:gd name="T8" fmla="*/ 114 w 284"/>
                <a:gd name="T9" fmla="*/ 227 h 227"/>
                <a:gd name="T10" fmla="*/ 170 w 284"/>
                <a:gd name="T11" fmla="*/ 227 h 227"/>
                <a:gd name="T12" fmla="*/ 170 w 284"/>
                <a:gd name="T13" fmla="*/ 170 h 227"/>
                <a:gd name="T14" fmla="*/ 284 w 284"/>
                <a:gd name="T15" fmla="*/ 170 h 227"/>
                <a:gd name="T16" fmla="*/ 284 w 284"/>
                <a:gd name="T17" fmla="*/ 0 h 227"/>
                <a:gd name="T18" fmla="*/ 170 w 284"/>
                <a:gd name="T19" fmla="*/ 0 h 227"/>
                <a:gd name="T20" fmla="*/ 170 w 284"/>
                <a:gd name="T21" fmla="*/ 57 h 227"/>
                <a:gd name="T22" fmla="*/ 57 w 284"/>
                <a:gd name="T23" fmla="*/ 57 h 227"/>
                <a:gd name="T24" fmla="*/ 57 w 284"/>
                <a:gd name="T25" fmla="*/ 114 h 227"/>
                <a:gd name="T26" fmla="*/ 0 w 284"/>
                <a:gd name="T27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27">
                  <a:moveTo>
                    <a:pt x="0" y="114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7" name="Freeform 444"/>
            <p:cNvSpPr>
              <a:spLocks/>
            </p:cNvSpPr>
            <p:nvPr/>
          </p:nvSpPr>
          <p:spPr bwMode="auto">
            <a:xfrm>
              <a:off x="4089" y="3024"/>
              <a:ext cx="227" cy="284"/>
            </a:xfrm>
            <a:custGeom>
              <a:avLst/>
              <a:gdLst>
                <a:gd name="T0" fmla="*/ 227 w 227"/>
                <a:gd name="T1" fmla="*/ 0 h 284"/>
                <a:gd name="T2" fmla="*/ 170 w 227"/>
                <a:gd name="T3" fmla="*/ 0 h 284"/>
                <a:gd name="T4" fmla="*/ 170 w 227"/>
                <a:gd name="T5" fmla="*/ 113 h 284"/>
                <a:gd name="T6" fmla="*/ 56 w 227"/>
                <a:gd name="T7" fmla="*/ 113 h 284"/>
                <a:gd name="T8" fmla="*/ 56 w 227"/>
                <a:gd name="T9" fmla="*/ 170 h 284"/>
                <a:gd name="T10" fmla="*/ 0 w 227"/>
                <a:gd name="T11" fmla="*/ 170 h 284"/>
                <a:gd name="T12" fmla="*/ 0 w 227"/>
                <a:gd name="T13" fmla="*/ 284 h 284"/>
                <a:gd name="T14" fmla="*/ 227 w 227"/>
                <a:gd name="T15" fmla="*/ 284 h 284"/>
                <a:gd name="T16" fmla="*/ 227 w 227"/>
                <a:gd name="T1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84">
                  <a:moveTo>
                    <a:pt x="227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227" y="28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8" name="Freeform 445"/>
            <p:cNvSpPr>
              <a:spLocks/>
            </p:cNvSpPr>
            <p:nvPr/>
          </p:nvSpPr>
          <p:spPr bwMode="auto">
            <a:xfrm>
              <a:off x="3692" y="2967"/>
              <a:ext cx="680" cy="567"/>
            </a:xfrm>
            <a:custGeom>
              <a:avLst/>
              <a:gdLst>
                <a:gd name="T0" fmla="*/ 680 w 680"/>
                <a:gd name="T1" fmla="*/ 341 h 567"/>
                <a:gd name="T2" fmla="*/ 397 w 680"/>
                <a:gd name="T3" fmla="*/ 341 h 567"/>
                <a:gd name="T4" fmla="*/ 397 w 680"/>
                <a:gd name="T5" fmla="*/ 170 h 567"/>
                <a:gd name="T6" fmla="*/ 227 w 680"/>
                <a:gd name="T7" fmla="*/ 170 h 567"/>
                <a:gd name="T8" fmla="*/ 227 w 680"/>
                <a:gd name="T9" fmla="*/ 227 h 567"/>
                <a:gd name="T10" fmla="*/ 113 w 680"/>
                <a:gd name="T11" fmla="*/ 227 h 567"/>
                <a:gd name="T12" fmla="*/ 113 w 680"/>
                <a:gd name="T13" fmla="*/ 170 h 567"/>
                <a:gd name="T14" fmla="*/ 170 w 680"/>
                <a:gd name="T15" fmla="*/ 170 h 567"/>
                <a:gd name="T16" fmla="*/ 170 w 680"/>
                <a:gd name="T17" fmla="*/ 0 h 567"/>
                <a:gd name="T18" fmla="*/ 113 w 680"/>
                <a:gd name="T19" fmla="*/ 0 h 567"/>
                <a:gd name="T20" fmla="*/ 113 w 680"/>
                <a:gd name="T21" fmla="*/ 114 h 567"/>
                <a:gd name="T22" fmla="*/ 0 w 680"/>
                <a:gd name="T23" fmla="*/ 114 h 567"/>
                <a:gd name="T24" fmla="*/ 0 w 680"/>
                <a:gd name="T25" fmla="*/ 227 h 567"/>
                <a:gd name="T26" fmla="*/ 113 w 680"/>
                <a:gd name="T27" fmla="*/ 227 h 567"/>
                <a:gd name="T28" fmla="*/ 113 w 680"/>
                <a:gd name="T29" fmla="*/ 284 h 567"/>
                <a:gd name="T30" fmla="*/ 227 w 680"/>
                <a:gd name="T31" fmla="*/ 284 h 567"/>
                <a:gd name="T32" fmla="*/ 227 w 680"/>
                <a:gd name="T33" fmla="*/ 341 h 567"/>
                <a:gd name="T34" fmla="*/ 283 w 680"/>
                <a:gd name="T35" fmla="*/ 341 h 567"/>
                <a:gd name="T36" fmla="*/ 283 w 680"/>
                <a:gd name="T37" fmla="*/ 397 h 567"/>
                <a:gd name="T38" fmla="*/ 170 w 680"/>
                <a:gd name="T39" fmla="*/ 397 h 567"/>
                <a:gd name="T40" fmla="*/ 170 w 680"/>
                <a:gd name="T41" fmla="*/ 454 h 567"/>
                <a:gd name="T42" fmla="*/ 510 w 680"/>
                <a:gd name="T43" fmla="*/ 454 h 567"/>
                <a:gd name="T44" fmla="*/ 510 w 680"/>
                <a:gd name="T45" fmla="*/ 511 h 567"/>
                <a:gd name="T46" fmla="*/ 624 w 680"/>
                <a:gd name="T47" fmla="*/ 511 h 567"/>
                <a:gd name="T48" fmla="*/ 624 w 680"/>
                <a:gd name="T49" fmla="*/ 567 h 567"/>
                <a:gd name="T50" fmla="*/ 680 w 680"/>
                <a:gd name="T51" fmla="*/ 567 h 567"/>
                <a:gd name="T52" fmla="*/ 680 w 680"/>
                <a:gd name="T53" fmla="*/ 34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567">
                  <a:moveTo>
                    <a:pt x="680" y="341"/>
                  </a:moveTo>
                  <a:lnTo>
                    <a:pt x="397" y="341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283" y="341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624" y="511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50" name="グループ化 249"/>
          <p:cNvGrpSpPr/>
          <p:nvPr/>
        </p:nvGrpSpPr>
        <p:grpSpPr>
          <a:xfrm>
            <a:off x="649574" y="852697"/>
            <a:ext cx="3483747" cy="4696854"/>
            <a:chOff x="3350246" y="978793"/>
            <a:chExt cx="6230392" cy="8399932"/>
          </a:xfrm>
        </p:grpSpPr>
        <p:sp>
          <p:nvSpPr>
            <p:cNvPr id="251" name="テキスト ボックス 250"/>
            <p:cNvSpPr txBox="1"/>
            <p:nvPr/>
          </p:nvSpPr>
          <p:spPr>
            <a:xfrm>
              <a:off x="5943252" y="978793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能勢町</a:t>
              </a:r>
            </a:p>
          </p:txBody>
        </p:sp>
        <p:sp>
          <p:nvSpPr>
            <p:cNvPr id="252" name="テキスト ボックス 251"/>
            <p:cNvSpPr txBox="1"/>
            <p:nvPr/>
          </p:nvSpPr>
          <p:spPr>
            <a:xfrm>
              <a:off x="6573488" y="1567060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豊能町</a:t>
              </a:r>
            </a:p>
          </p:txBody>
        </p:sp>
        <p:sp>
          <p:nvSpPr>
            <p:cNvPr id="253" name="テキスト ボックス 252"/>
            <p:cNvSpPr txBox="1"/>
            <p:nvPr/>
          </p:nvSpPr>
          <p:spPr>
            <a:xfrm>
              <a:off x="8249670" y="1830205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島本町</a:t>
              </a:r>
            </a:p>
          </p:txBody>
        </p:sp>
        <p:sp>
          <p:nvSpPr>
            <p:cNvPr id="254" name="テキスト ボックス 253"/>
            <p:cNvSpPr txBox="1"/>
            <p:nvPr/>
          </p:nvSpPr>
          <p:spPr>
            <a:xfrm>
              <a:off x="7687695" y="2171799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高槻市</a:t>
              </a:r>
            </a:p>
          </p:txBody>
        </p:sp>
        <p:sp>
          <p:nvSpPr>
            <p:cNvPr id="255" name="テキスト ボックス 254"/>
            <p:cNvSpPr txBox="1"/>
            <p:nvPr/>
          </p:nvSpPr>
          <p:spPr>
            <a:xfrm>
              <a:off x="7102346" y="3447221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摂津市</a:t>
              </a:r>
            </a:p>
          </p:txBody>
        </p:sp>
        <p:sp>
          <p:nvSpPr>
            <p:cNvPr id="256" name="テキスト ボックス 255"/>
            <p:cNvSpPr txBox="1"/>
            <p:nvPr/>
          </p:nvSpPr>
          <p:spPr>
            <a:xfrm>
              <a:off x="6648738" y="5997675"/>
              <a:ext cx="720149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堺市</a:t>
              </a:r>
              <a:endParaRPr lang="ja-JP" altLang="en-US" dirty="0"/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5770260" y="7526435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岸和田市</a:t>
              </a: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6224021" y="3232348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豊中市</a:t>
              </a: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5841872" y="2592050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池田市</a:t>
              </a: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6825192" y="3202539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吹田市</a:t>
              </a: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5383138" y="6495456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泉大津市</a:t>
              </a:r>
            </a:p>
          </p:txBody>
        </p:sp>
        <p:sp>
          <p:nvSpPr>
            <p:cNvPr id="262" name="正方形/長方形 261"/>
            <p:cNvSpPr/>
            <p:nvPr/>
          </p:nvSpPr>
          <p:spPr>
            <a:xfrm>
              <a:off x="5233433" y="7392291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貝塚市</a:t>
              </a:r>
            </a:p>
          </p:txBody>
        </p:sp>
        <p:sp>
          <p:nvSpPr>
            <p:cNvPr id="263" name="正方形/長方形 262"/>
            <p:cNvSpPr/>
            <p:nvPr/>
          </p:nvSpPr>
          <p:spPr>
            <a:xfrm>
              <a:off x="7462248" y="3630613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守口市</a:t>
              </a:r>
            </a:p>
          </p:txBody>
        </p:sp>
        <p:sp>
          <p:nvSpPr>
            <p:cNvPr id="264" name="正方形/長方形 263"/>
            <p:cNvSpPr/>
            <p:nvPr/>
          </p:nvSpPr>
          <p:spPr>
            <a:xfrm>
              <a:off x="8429057" y="2784833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枚方市</a:t>
              </a:r>
            </a:p>
          </p:txBody>
        </p:sp>
        <p:sp>
          <p:nvSpPr>
            <p:cNvPr id="265" name="正方形/長方形 264"/>
            <p:cNvSpPr/>
            <p:nvPr/>
          </p:nvSpPr>
          <p:spPr>
            <a:xfrm>
              <a:off x="8129549" y="7347050"/>
              <a:ext cx="130498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千早赤阪村</a:t>
              </a:r>
            </a:p>
          </p:txBody>
        </p:sp>
        <p:sp>
          <p:nvSpPr>
            <p:cNvPr id="266" name="正方形/長方形 265"/>
            <p:cNvSpPr/>
            <p:nvPr/>
          </p:nvSpPr>
          <p:spPr>
            <a:xfrm>
              <a:off x="8232993" y="6762055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河南町</a:t>
              </a:r>
            </a:p>
          </p:txBody>
        </p:sp>
        <p:sp>
          <p:nvSpPr>
            <p:cNvPr id="267" name="正方形/長方形 266"/>
            <p:cNvSpPr/>
            <p:nvPr/>
          </p:nvSpPr>
          <p:spPr>
            <a:xfrm>
              <a:off x="8245748" y="6383075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太子町</a:t>
              </a:r>
            </a:p>
          </p:txBody>
        </p:sp>
        <p:sp>
          <p:nvSpPr>
            <p:cNvPr id="268" name="正方形/長方形 267"/>
            <p:cNvSpPr/>
            <p:nvPr/>
          </p:nvSpPr>
          <p:spPr>
            <a:xfrm>
              <a:off x="3350246" y="8993421"/>
              <a:ext cx="720149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岬町</a:t>
              </a:r>
            </a:p>
          </p:txBody>
        </p:sp>
        <p:sp>
          <p:nvSpPr>
            <p:cNvPr id="269" name="正方形/長方形 268"/>
            <p:cNvSpPr/>
            <p:nvPr/>
          </p:nvSpPr>
          <p:spPr>
            <a:xfrm>
              <a:off x="4214516" y="7886799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田尻町</a:t>
              </a:r>
            </a:p>
          </p:txBody>
        </p:sp>
        <p:sp>
          <p:nvSpPr>
            <p:cNvPr id="270" name="正方形/長方形 269"/>
            <p:cNvSpPr/>
            <p:nvPr/>
          </p:nvSpPr>
          <p:spPr>
            <a:xfrm>
              <a:off x="6851621" y="6581876"/>
              <a:ext cx="130498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大阪狭山市</a:t>
              </a:r>
            </a:p>
          </p:txBody>
        </p:sp>
        <p:sp>
          <p:nvSpPr>
            <p:cNvPr id="271" name="正方形/長方形 270"/>
            <p:cNvSpPr/>
            <p:nvPr/>
          </p:nvSpPr>
          <p:spPr>
            <a:xfrm>
              <a:off x="5431902" y="8015766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熊取町</a:t>
              </a:r>
            </a:p>
          </p:txBody>
        </p:sp>
        <p:sp>
          <p:nvSpPr>
            <p:cNvPr id="272" name="正方形/長方形 271"/>
            <p:cNvSpPr/>
            <p:nvPr/>
          </p:nvSpPr>
          <p:spPr>
            <a:xfrm>
              <a:off x="5705346" y="6807298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忠岡町</a:t>
              </a:r>
            </a:p>
          </p:txBody>
        </p:sp>
        <p:sp>
          <p:nvSpPr>
            <p:cNvPr id="273" name="正方形/長方形 272"/>
            <p:cNvSpPr/>
            <p:nvPr/>
          </p:nvSpPr>
          <p:spPr>
            <a:xfrm>
              <a:off x="4028022" y="8626474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阪南市</a:t>
              </a:r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8661043" y="3429314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交野市</a:t>
              </a:r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8470598" y="3808927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四條畷市</a:t>
              </a:r>
            </a:p>
          </p:txBody>
        </p:sp>
        <p:sp>
          <p:nvSpPr>
            <p:cNvPr id="276" name="正方形/長方形 275"/>
            <p:cNvSpPr/>
            <p:nvPr/>
          </p:nvSpPr>
          <p:spPr>
            <a:xfrm>
              <a:off x="4641005" y="8426549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泉南市</a:t>
              </a:r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7732096" y="4571127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東大阪市</a:t>
              </a:r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7579330" y="5771455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藤井寺市</a:t>
              </a:r>
            </a:p>
          </p:txBody>
        </p:sp>
        <p:sp>
          <p:nvSpPr>
            <p:cNvPr id="279" name="テキスト ボックス 278"/>
            <p:cNvSpPr txBox="1"/>
            <p:nvPr/>
          </p:nvSpPr>
          <p:spPr>
            <a:xfrm>
              <a:off x="7102346" y="2473173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茨木市</a:t>
              </a:r>
            </a:p>
          </p:txBody>
        </p:sp>
        <p:sp>
          <p:nvSpPr>
            <p:cNvPr id="280" name="テキスト ボックス 279"/>
            <p:cNvSpPr txBox="1"/>
            <p:nvPr/>
          </p:nvSpPr>
          <p:spPr>
            <a:xfrm>
              <a:off x="7900630" y="5149384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八尾市</a:t>
              </a:r>
            </a:p>
          </p:txBody>
        </p:sp>
        <p:sp>
          <p:nvSpPr>
            <p:cNvPr id="281" name="正方形/長方形 280"/>
            <p:cNvSpPr/>
            <p:nvPr/>
          </p:nvSpPr>
          <p:spPr>
            <a:xfrm>
              <a:off x="4922912" y="8223250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泉佐野市</a:t>
              </a:r>
            </a:p>
          </p:txBody>
        </p:sp>
        <p:sp>
          <p:nvSpPr>
            <p:cNvPr id="282" name="正方形/長方形 281"/>
            <p:cNvSpPr/>
            <p:nvPr/>
          </p:nvSpPr>
          <p:spPr>
            <a:xfrm>
              <a:off x="5705344" y="6187678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高石市</a:t>
              </a:r>
            </a:p>
          </p:txBody>
        </p:sp>
        <p:sp>
          <p:nvSpPr>
            <p:cNvPr id="283" name="テキスト ボックス 282"/>
            <p:cNvSpPr txBox="1"/>
            <p:nvPr/>
          </p:nvSpPr>
          <p:spPr>
            <a:xfrm>
              <a:off x="7368658" y="6889651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富田林市</a:t>
              </a:r>
            </a:p>
          </p:txBody>
        </p:sp>
        <p:sp>
          <p:nvSpPr>
            <p:cNvPr id="284" name="テキスト ボックス 283"/>
            <p:cNvSpPr txBox="1"/>
            <p:nvPr/>
          </p:nvSpPr>
          <p:spPr>
            <a:xfrm>
              <a:off x="7728087" y="3324049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寝屋川市</a:t>
              </a:r>
            </a:p>
          </p:txBody>
        </p:sp>
        <p:sp>
          <p:nvSpPr>
            <p:cNvPr id="285" name="テキスト ボックス 284"/>
            <p:cNvSpPr txBox="1"/>
            <p:nvPr/>
          </p:nvSpPr>
          <p:spPr>
            <a:xfrm>
              <a:off x="7148480" y="7676691"/>
              <a:ext cx="130498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河内長野市</a:t>
              </a:r>
            </a:p>
          </p:txBody>
        </p:sp>
        <p:sp>
          <p:nvSpPr>
            <p:cNvPr id="286" name="テキスト ボックス 285"/>
            <p:cNvSpPr txBox="1"/>
            <p:nvPr/>
          </p:nvSpPr>
          <p:spPr>
            <a:xfrm>
              <a:off x="7132909" y="5527874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松原市</a:t>
              </a:r>
            </a:p>
          </p:txBody>
        </p:sp>
        <p:sp>
          <p:nvSpPr>
            <p:cNvPr id="287" name="テキスト ボックス 286"/>
            <p:cNvSpPr txBox="1"/>
            <p:nvPr/>
          </p:nvSpPr>
          <p:spPr>
            <a:xfrm>
              <a:off x="8119399" y="4075791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大東市</a:t>
              </a:r>
            </a:p>
          </p:txBody>
        </p:sp>
        <p:sp>
          <p:nvSpPr>
            <p:cNvPr id="288" name="テキスト ボックス 287"/>
            <p:cNvSpPr txBox="1"/>
            <p:nvPr/>
          </p:nvSpPr>
          <p:spPr>
            <a:xfrm>
              <a:off x="6279802" y="7190581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和泉市</a:t>
              </a:r>
            </a:p>
          </p:txBody>
        </p:sp>
        <p:sp>
          <p:nvSpPr>
            <p:cNvPr id="289" name="テキスト ボックス 288"/>
            <p:cNvSpPr txBox="1"/>
            <p:nvPr/>
          </p:nvSpPr>
          <p:spPr>
            <a:xfrm>
              <a:off x="6445276" y="2235817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箕面市</a:t>
              </a:r>
            </a:p>
          </p:txBody>
        </p:sp>
        <p:sp>
          <p:nvSpPr>
            <p:cNvPr id="290" name="テキスト ボックス 289"/>
            <p:cNvSpPr txBox="1"/>
            <p:nvPr/>
          </p:nvSpPr>
          <p:spPr>
            <a:xfrm>
              <a:off x="8141279" y="5521325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柏原市</a:t>
              </a:r>
            </a:p>
          </p:txBody>
        </p:sp>
        <p:sp>
          <p:nvSpPr>
            <p:cNvPr id="291" name="テキスト ボックス 290"/>
            <p:cNvSpPr txBox="1"/>
            <p:nvPr/>
          </p:nvSpPr>
          <p:spPr>
            <a:xfrm>
              <a:off x="7599966" y="6061076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羽曳野市</a:t>
              </a:r>
            </a:p>
          </p:txBody>
        </p:sp>
        <p:sp>
          <p:nvSpPr>
            <p:cNvPr id="292" name="テキスト ボックス 291"/>
            <p:cNvSpPr txBox="1"/>
            <p:nvPr/>
          </p:nvSpPr>
          <p:spPr>
            <a:xfrm>
              <a:off x="7559103" y="3938388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門真市</a:t>
              </a: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5425287" y="4447500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大阪</a:t>
              </a:r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</a:t>
              </a:r>
            </a:p>
          </p:txBody>
        </p:sp>
      </p:grpSp>
      <p:grpSp>
        <p:nvGrpSpPr>
          <p:cNvPr id="217" name="グループ化 216"/>
          <p:cNvGrpSpPr/>
          <p:nvPr/>
        </p:nvGrpSpPr>
        <p:grpSpPr>
          <a:xfrm>
            <a:off x="2254390" y="3457399"/>
            <a:ext cx="1130046" cy="932051"/>
            <a:chOff x="6220328" y="5637087"/>
            <a:chExt cx="2020994" cy="1666897"/>
          </a:xfrm>
        </p:grpSpPr>
        <p:sp>
          <p:nvSpPr>
            <p:cNvPr id="218" name="テキスト ボックス 217"/>
            <p:cNvSpPr txBox="1"/>
            <p:nvPr/>
          </p:nvSpPr>
          <p:spPr>
            <a:xfrm>
              <a:off x="6732508" y="6918680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南区</a:t>
              </a:r>
            </a:p>
          </p:txBody>
        </p:sp>
        <p:sp>
          <p:nvSpPr>
            <p:cNvPr id="219" name="テキスト ボックス 218"/>
            <p:cNvSpPr txBox="1"/>
            <p:nvPr/>
          </p:nvSpPr>
          <p:spPr>
            <a:xfrm>
              <a:off x="6483644" y="5637087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堺区</a:t>
              </a:r>
            </a:p>
          </p:txBody>
        </p:sp>
        <p:sp>
          <p:nvSpPr>
            <p:cNvPr id="220" name="テキスト ボックス 219"/>
            <p:cNvSpPr txBox="1"/>
            <p:nvPr/>
          </p:nvSpPr>
          <p:spPr>
            <a:xfrm>
              <a:off x="6776181" y="6315888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中区</a:t>
              </a:r>
            </a:p>
          </p:txBody>
        </p:sp>
        <p:sp>
          <p:nvSpPr>
            <p:cNvPr id="221" name="テキスト ボックス 220"/>
            <p:cNvSpPr txBox="1"/>
            <p:nvPr/>
          </p:nvSpPr>
          <p:spPr>
            <a:xfrm>
              <a:off x="7042793" y="6151561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東区</a:t>
              </a:r>
            </a:p>
          </p:txBody>
        </p:sp>
        <p:sp>
          <p:nvSpPr>
            <p:cNvPr id="222" name="テキスト ボックス 221"/>
            <p:cNvSpPr txBox="1"/>
            <p:nvPr/>
          </p:nvSpPr>
          <p:spPr>
            <a:xfrm>
              <a:off x="7360628" y="6298997"/>
              <a:ext cx="88069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美原区</a:t>
              </a:r>
            </a:p>
          </p:txBody>
        </p:sp>
        <p:sp>
          <p:nvSpPr>
            <p:cNvPr id="223" name="テキスト ボックス 222"/>
            <p:cNvSpPr txBox="1"/>
            <p:nvPr/>
          </p:nvSpPr>
          <p:spPr>
            <a:xfrm>
              <a:off x="6220328" y="6028452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西区</a:t>
              </a:r>
            </a:p>
          </p:txBody>
        </p:sp>
        <p:sp>
          <p:nvSpPr>
            <p:cNvPr id="224" name="テキスト ボックス 223"/>
            <p:cNvSpPr txBox="1"/>
            <p:nvPr/>
          </p:nvSpPr>
          <p:spPr>
            <a:xfrm>
              <a:off x="6885630" y="5757784"/>
              <a:ext cx="69721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北区</a:t>
              </a:r>
            </a:p>
          </p:txBody>
        </p:sp>
      </p:grpSp>
      <p:grpSp>
        <p:nvGrpSpPr>
          <p:cNvPr id="225" name="グループ化 224"/>
          <p:cNvGrpSpPr/>
          <p:nvPr/>
        </p:nvGrpSpPr>
        <p:grpSpPr>
          <a:xfrm>
            <a:off x="2032633" y="2385345"/>
            <a:ext cx="1451721" cy="1153393"/>
            <a:chOff x="5823731" y="3719810"/>
            <a:chExt cx="2596281" cy="2062748"/>
          </a:xfrm>
        </p:grpSpPr>
        <p:sp>
          <p:nvSpPr>
            <p:cNvPr id="226" name="テキスト ボックス 225"/>
            <p:cNvSpPr txBox="1"/>
            <p:nvPr/>
          </p:nvSpPr>
          <p:spPr>
            <a:xfrm>
              <a:off x="7315384" y="5140325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平野区</a:t>
              </a:r>
            </a:p>
          </p:txBody>
        </p:sp>
        <p:sp>
          <p:nvSpPr>
            <p:cNvPr id="227" name="テキスト ボックス 226"/>
            <p:cNvSpPr txBox="1"/>
            <p:nvPr/>
          </p:nvSpPr>
          <p:spPr>
            <a:xfrm>
              <a:off x="6367398" y="3912313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淀川区</a:t>
              </a:r>
            </a:p>
          </p:txBody>
        </p:sp>
        <p:sp>
          <p:nvSpPr>
            <p:cNvPr id="228" name="テキスト ボックス 227"/>
            <p:cNvSpPr txBox="1"/>
            <p:nvPr/>
          </p:nvSpPr>
          <p:spPr>
            <a:xfrm>
              <a:off x="6875234" y="4080503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都島区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6320817" y="4362074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福島区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5934743" y="4612919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此花区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6135450" y="4816712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港区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6145923" y="5017215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大正区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6457801" y="4587793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6814071" y="4723888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天王寺区</a:t>
              </a: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6442428" y="4755279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浪速区</a:t>
              </a: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5823731" y="4206596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西淀川区</a:t>
              </a: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6840066" y="3719810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東淀川区</a:t>
              </a: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7107631" y="4554305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東成区</a:t>
              </a: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7141203" y="4866005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生野区</a:t>
              </a: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7253709" y="3932193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旭区</a:t>
              </a: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7030692" y="4305300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城東区</a:t>
              </a: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6727677" y="4226638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6695993" y="4542552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6004447" y="5236481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住之江区</a:t>
              </a: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6635382" y="5094452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阿倍野区</a:t>
              </a: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6635142" y="5397254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住吉区</a:t>
              </a: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6847767" y="5273179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東住吉区</a:t>
              </a: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6535020" y="4947364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西成区</a:t>
              </a: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7539319" y="4216160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鶴見区</a:t>
              </a:r>
            </a:p>
          </p:txBody>
        </p:sp>
      </p:grpSp>
      <p:grpSp>
        <p:nvGrpSpPr>
          <p:cNvPr id="689" name="グループ化 688"/>
          <p:cNvGrpSpPr/>
          <p:nvPr/>
        </p:nvGrpSpPr>
        <p:grpSpPr>
          <a:xfrm>
            <a:off x="4636820" y="6339973"/>
            <a:ext cx="1130046" cy="932051"/>
            <a:chOff x="6220328" y="5637087"/>
            <a:chExt cx="2020994" cy="1666897"/>
          </a:xfrm>
        </p:grpSpPr>
        <p:sp>
          <p:nvSpPr>
            <p:cNvPr id="690" name="テキスト ボックス 689"/>
            <p:cNvSpPr txBox="1"/>
            <p:nvPr/>
          </p:nvSpPr>
          <p:spPr>
            <a:xfrm>
              <a:off x="6732508" y="6918680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南区</a:t>
              </a:r>
            </a:p>
          </p:txBody>
        </p:sp>
        <p:sp>
          <p:nvSpPr>
            <p:cNvPr id="691" name="テキスト ボックス 690"/>
            <p:cNvSpPr txBox="1"/>
            <p:nvPr/>
          </p:nvSpPr>
          <p:spPr>
            <a:xfrm>
              <a:off x="6483644" y="5637087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堺区</a:t>
              </a:r>
            </a:p>
          </p:txBody>
        </p:sp>
        <p:sp>
          <p:nvSpPr>
            <p:cNvPr id="692" name="テキスト ボックス 691"/>
            <p:cNvSpPr txBox="1"/>
            <p:nvPr/>
          </p:nvSpPr>
          <p:spPr>
            <a:xfrm>
              <a:off x="6776181" y="6315888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中区</a:t>
              </a:r>
            </a:p>
          </p:txBody>
        </p:sp>
        <p:sp>
          <p:nvSpPr>
            <p:cNvPr id="693" name="テキスト ボックス 692"/>
            <p:cNvSpPr txBox="1"/>
            <p:nvPr/>
          </p:nvSpPr>
          <p:spPr>
            <a:xfrm>
              <a:off x="7042793" y="6151561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東区</a:t>
              </a:r>
            </a:p>
          </p:txBody>
        </p:sp>
        <p:sp>
          <p:nvSpPr>
            <p:cNvPr id="694" name="テキスト ボックス 693"/>
            <p:cNvSpPr txBox="1"/>
            <p:nvPr/>
          </p:nvSpPr>
          <p:spPr>
            <a:xfrm>
              <a:off x="7360628" y="6298997"/>
              <a:ext cx="88069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美原区</a:t>
              </a:r>
            </a:p>
          </p:txBody>
        </p:sp>
        <p:sp>
          <p:nvSpPr>
            <p:cNvPr id="695" name="テキスト ボックス 694"/>
            <p:cNvSpPr txBox="1"/>
            <p:nvPr/>
          </p:nvSpPr>
          <p:spPr>
            <a:xfrm>
              <a:off x="6220328" y="6028452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西区</a:t>
              </a:r>
            </a:p>
          </p:txBody>
        </p:sp>
        <p:sp>
          <p:nvSpPr>
            <p:cNvPr id="696" name="テキスト ボックス 695"/>
            <p:cNvSpPr txBox="1"/>
            <p:nvPr/>
          </p:nvSpPr>
          <p:spPr>
            <a:xfrm>
              <a:off x="6885630" y="5757784"/>
              <a:ext cx="69721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北区</a:t>
              </a:r>
            </a:p>
          </p:txBody>
        </p:sp>
      </p:grpSp>
      <p:grpSp>
        <p:nvGrpSpPr>
          <p:cNvPr id="697" name="グループ化 696"/>
          <p:cNvGrpSpPr/>
          <p:nvPr/>
        </p:nvGrpSpPr>
        <p:grpSpPr>
          <a:xfrm>
            <a:off x="4415063" y="5267921"/>
            <a:ext cx="1451721" cy="1153393"/>
            <a:chOff x="5823731" y="3719810"/>
            <a:chExt cx="2596281" cy="2062748"/>
          </a:xfrm>
        </p:grpSpPr>
        <p:sp>
          <p:nvSpPr>
            <p:cNvPr id="698" name="テキスト ボックス 697"/>
            <p:cNvSpPr txBox="1"/>
            <p:nvPr/>
          </p:nvSpPr>
          <p:spPr>
            <a:xfrm>
              <a:off x="7315384" y="5140323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平野区</a:t>
              </a:r>
            </a:p>
          </p:txBody>
        </p:sp>
        <p:sp>
          <p:nvSpPr>
            <p:cNvPr id="699" name="テキスト ボックス 698"/>
            <p:cNvSpPr txBox="1"/>
            <p:nvPr/>
          </p:nvSpPr>
          <p:spPr>
            <a:xfrm>
              <a:off x="6367398" y="3912313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淀川区</a:t>
              </a:r>
            </a:p>
          </p:txBody>
        </p:sp>
        <p:sp>
          <p:nvSpPr>
            <p:cNvPr id="700" name="テキスト ボックス 699"/>
            <p:cNvSpPr txBox="1"/>
            <p:nvPr/>
          </p:nvSpPr>
          <p:spPr>
            <a:xfrm>
              <a:off x="6875234" y="4080503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都島区</a:t>
              </a:r>
            </a:p>
          </p:txBody>
        </p:sp>
        <p:sp>
          <p:nvSpPr>
            <p:cNvPr id="701" name="正方形/長方形 700"/>
            <p:cNvSpPr/>
            <p:nvPr/>
          </p:nvSpPr>
          <p:spPr>
            <a:xfrm>
              <a:off x="6320817" y="4362074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福島区</a:t>
              </a:r>
            </a:p>
          </p:txBody>
        </p:sp>
        <p:sp>
          <p:nvSpPr>
            <p:cNvPr id="702" name="正方形/長方形 701"/>
            <p:cNvSpPr/>
            <p:nvPr/>
          </p:nvSpPr>
          <p:spPr>
            <a:xfrm>
              <a:off x="5934743" y="4612919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此花区</a:t>
              </a:r>
            </a:p>
          </p:txBody>
        </p:sp>
        <p:sp>
          <p:nvSpPr>
            <p:cNvPr id="703" name="正方形/長方形 702"/>
            <p:cNvSpPr/>
            <p:nvPr/>
          </p:nvSpPr>
          <p:spPr>
            <a:xfrm>
              <a:off x="6135450" y="4816712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港区</a:t>
              </a:r>
            </a:p>
          </p:txBody>
        </p:sp>
        <p:sp>
          <p:nvSpPr>
            <p:cNvPr id="704" name="正方形/長方形 703"/>
            <p:cNvSpPr/>
            <p:nvPr/>
          </p:nvSpPr>
          <p:spPr>
            <a:xfrm>
              <a:off x="6145923" y="5017214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大正区</a:t>
              </a:r>
            </a:p>
          </p:txBody>
        </p:sp>
        <p:sp>
          <p:nvSpPr>
            <p:cNvPr id="705" name="正方形/長方形 704"/>
            <p:cNvSpPr/>
            <p:nvPr/>
          </p:nvSpPr>
          <p:spPr>
            <a:xfrm>
              <a:off x="6457801" y="4587795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706" name="正方形/長方形 705"/>
            <p:cNvSpPr/>
            <p:nvPr/>
          </p:nvSpPr>
          <p:spPr>
            <a:xfrm>
              <a:off x="6814071" y="4723890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天王寺区</a:t>
              </a:r>
            </a:p>
          </p:txBody>
        </p:sp>
        <p:sp>
          <p:nvSpPr>
            <p:cNvPr id="707" name="正方形/長方形 706"/>
            <p:cNvSpPr/>
            <p:nvPr/>
          </p:nvSpPr>
          <p:spPr>
            <a:xfrm>
              <a:off x="6442428" y="4755277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浪速区</a:t>
              </a:r>
            </a:p>
          </p:txBody>
        </p:sp>
        <p:sp>
          <p:nvSpPr>
            <p:cNvPr id="708" name="正方形/長方形 707"/>
            <p:cNvSpPr/>
            <p:nvPr/>
          </p:nvSpPr>
          <p:spPr>
            <a:xfrm>
              <a:off x="5823731" y="4206596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西淀川区</a:t>
              </a:r>
            </a:p>
          </p:txBody>
        </p:sp>
        <p:sp>
          <p:nvSpPr>
            <p:cNvPr id="709" name="正方形/長方形 708"/>
            <p:cNvSpPr/>
            <p:nvPr/>
          </p:nvSpPr>
          <p:spPr>
            <a:xfrm>
              <a:off x="6840066" y="3719810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東淀川区</a:t>
              </a:r>
            </a:p>
          </p:txBody>
        </p:sp>
        <p:sp>
          <p:nvSpPr>
            <p:cNvPr id="710" name="正方形/長方形 709"/>
            <p:cNvSpPr/>
            <p:nvPr/>
          </p:nvSpPr>
          <p:spPr>
            <a:xfrm>
              <a:off x="7107631" y="4554303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東成区</a:t>
              </a:r>
            </a:p>
          </p:txBody>
        </p:sp>
        <p:sp>
          <p:nvSpPr>
            <p:cNvPr id="711" name="正方形/長方形 710"/>
            <p:cNvSpPr/>
            <p:nvPr/>
          </p:nvSpPr>
          <p:spPr>
            <a:xfrm>
              <a:off x="7141203" y="4866003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生野区</a:t>
              </a:r>
            </a:p>
          </p:txBody>
        </p:sp>
        <p:sp>
          <p:nvSpPr>
            <p:cNvPr id="712" name="正方形/長方形 711"/>
            <p:cNvSpPr/>
            <p:nvPr/>
          </p:nvSpPr>
          <p:spPr>
            <a:xfrm>
              <a:off x="7253709" y="3932193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旭区</a:t>
              </a:r>
            </a:p>
          </p:txBody>
        </p:sp>
        <p:sp>
          <p:nvSpPr>
            <p:cNvPr id="713" name="正方形/長方形 712"/>
            <p:cNvSpPr/>
            <p:nvPr/>
          </p:nvSpPr>
          <p:spPr>
            <a:xfrm>
              <a:off x="7030692" y="4305300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城東区</a:t>
              </a:r>
            </a:p>
          </p:txBody>
        </p:sp>
        <p:sp>
          <p:nvSpPr>
            <p:cNvPr id="714" name="正方形/長方形 713"/>
            <p:cNvSpPr/>
            <p:nvPr/>
          </p:nvSpPr>
          <p:spPr>
            <a:xfrm>
              <a:off x="6727677" y="4226638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715" name="正方形/長方形 714"/>
            <p:cNvSpPr/>
            <p:nvPr/>
          </p:nvSpPr>
          <p:spPr>
            <a:xfrm>
              <a:off x="6695993" y="4542552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716" name="正方形/長方形 715"/>
            <p:cNvSpPr/>
            <p:nvPr/>
          </p:nvSpPr>
          <p:spPr>
            <a:xfrm>
              <a:off x="6004447" y="5236479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住之江区</a:t>
              </a:r>
            </a:p>
          </p:txBody>
        </p:sp>
        <p:sp>
          <p:nvSpPr>
            <p:cNvPr id="717" name="正方形/長方形 716"/>
            <p:cNvSpPr/>
            <p:nvPr/>
          </p:nvSpPr>
          <p:spPr>
            <a:xfrm>
              <a:off x="6635382" y="5094450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阿倍野区</a:t>
              </a:r>
            </a:p>
          </p:txBody>
        </p:sp>
        <p:sp>
          <p:nvSpPr>
            <p:cNvPr id="718" name="正方形/長方形 717"/>
            <p:cNvSpPr/>
            <p:nvPr/>
          </p:nvSpPr>
          <p:spPr>
            <a:xfrm>
              <a:off x="6635142" y="5397254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住吉区</a:t>
              </a:r>
            </a:p>
          </p:txBody>
        </p:sp>
        <p:sp>
          <p:nvSpPr>
            <p:cNvPr id="719" name="正方形/長方形 718"/>
            <p:cNvSpPr/>
            <p:nvPr/>
          </p:nvSpPr>
          <p:spPr>
            <a:xfrm>
              <a:off x="6847767" y="5273179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東住吉区</a:t>
              </a:r>
            </a:p>
          </p:txBody>
        </p:sp>
        <p:sp>
          <p:nvSpPr>
            <p:cNvPr id="720" name="正方形/長方形 719"/>
            <p:cNvSpPr/>
            <p:nvPr/>
          </p:nvSpPr>
          <p:spPr>
            <a:xfrm>
              <a:off x="6535020" y="4947364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西成区</a:t>
              </a:r>
            </a:p>
          </p:txBody>
        </p:sp>
        <p:sp>
          <p:nvSpPr>
            <p:cNvPr id="721" name="正方形/長方形 720"/>
            <p:cNvSpPr/>
            <p:nvPr/>
          </p:nvSpPr>
          <p:spPr>
            <a:xfrm>
              <a:off x="7539319" y="4216160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鶴見区</a:t>
              </a:r>
            </a:p>
          </p:txBody>
        </p:sp>
      </p:grpSp>
      <p:grpSp>
        <p:nvGrpSpPr>
          <p:cNvPr id="465" name="Group 1052"/>
          <p:cNvGrpSpPr>
            <a:grpSpLocks/>
          </p:cNvGrpSpPr>
          <p:nvPr/>
        </p:nvGrpSpPr>
        <p:grpSpPr bwMode="auto">
          <a:xfrm>
            <a:off x="8353354" y="3477280"/>
            <a:ext cx="939141" cy="768711"/>
            <a:chOff x="3862" y="3478"/>
            <a:chExt cx="1058" cy="866"/>
          </a:xfrm>
        </p:grpSpPr>
        <p:sp>
          <p:nvSpPr>
            <p:cNvPr id="466" name="Freeform 1053"/>
            <p:cNvSpPr>
              <a:spLocks/>
            </p:cNvSpPr>
            <p:nvPr/>
          </p:nvSpPr>
          <p:spPr bwMode="auto">
            <a:xfrm>
              <a:off x="4467" y="3534"/>
              <a:ext cx="208" cy="243"/>
            </a:xfrm>
            <a:custGeom>
              <a:avLst/>
              <a:gdLst>
                <a:gd name="T0" fmla="*/ 284 w 397"/>
                <a:gd name="T1" fmla="*/ 0 h 397"/>
                <a:gd name="T2" fmla="*/ 114 w 397"/>
                <a:gd name="T3" fmla="*/ 57 h 397"/>
                <a:gd name="T4" fmla="*/ 57 w 397"/>
                <a:gd name="T5" fmla="*/ 170 h 397"/>
                <a:gd name="T6" fmla="*/ 114 w 397"/>
                <a:gd name="T7" fmla="*/ 227 h 397"/>
                <a:gd name="T8" fmla="*/ 57 w 397"/>
                <a:gd name="T9" fmla="*/ 227 h 397"/>
                <a:gd name="T10" fmla="*/ 0 w 397"/>
                <a:gd name="T11" fmla="*/ 284 h 397"/>
                <a:gd name="T12" fmla="*/ 57 w 397"/>
                <a:gd name="T13" fmla="*/ 397 h 397"/>
                <a:gd name="T14" fmla="*/ 170 w 397"/>
                <a:gd name="T15" fmla="*/ 341 h 397"/>
                <a:gd name="T16" fmla="*/ 284 w 397"/>
                <a:gd name="T17" fmla="*/ 284 h 397"/>
                <a:gd name="T18" fmla="*/ 397 w 397"/>
                <a:gd name="T19" fmla="*/ 227 h 397"/>
                <a:gd name="T20" fmla="*/ 340 w 397"/>
                <a:gd name="T21" fmla="*/ 227 h 397"/>
                <a:gd name="T22" fmla="*/ 284 w 397"/>
                <a:gd name="T23" fmla="*/ 170 h 397"/>
                <a:gd name="T24" fmla="*/ 284 w 397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97">
                  <a:moveTo>
                    <a:pt x="284" y="0"/>
                  </a:moveTo>
                  <a:lnTo>
                    <a:pt x="114" y="57"/>
                  </a:lnTo>
                  <a:lnTo>
                    <a:pt x="57" y="17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0" y="284"/>
                  </a:lnTo>
                  <a:lnTo>
                    <a:pt x="57" y="397"/>
                  </a:lnTo>
                  <a:lnTo>
                    <a:pt x="170" y="341"/>
                  </a:lnTo>
                  <a:lnTo>
                    <a:pt x="284" y="28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noFill/>
            <a:extLst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ja-JP" altLang="en-US" sz="800" b="1" kern="10">
                <a:solidFill>
                  <a:schemeClr val="tx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67" name="Freeform 1054"/>
            <p:cNvSpPr>
              <a:spLocks/>
            </p:cNvSpPr>
            <p:nvPr/>
          </p:nvSpPr>
          <p:spPr bwMode="auto">
            <a:xfrm>
              <a:off x="4712" y="3761"/>
              <a:ext cx="208" cy="243"/>
            </a:xfrm>
            <a:custGeom>
              <a:avLst/>
              <a:gdLst>
                <a:gd name="T0" fmla="*/ 57 w 284"/>
                <a:gd name="T1" fmla="*/ 0 h 397"/>
                <a:gd name="T2" fmla="*/ 57 w 284"/>
                <a:gd name="T3" fmla="*/ 57 h 397"/>
                <a:gd name="T4" fmla="*/ 114 w 284"/>
                <a:gd name="T5" fmla="*/ 114 h 397"/>
                <a:gd name="T6" fmla="*/ 171 w 284"/>
                <a:gd name="T7" fmla="*/ 57 h 397"/>
                <a:gd name="T8" fmla="*/ 284 w 284"/>
                <a:gd name="T9" fmla="*/ 227 h 397"/>
                <a:gd name="T10" fmla="*/ 284 w 284"/>
                <a:gd name="T11" fmla="*/ 397 h 397"/>
                <a:gd name="T12" fmla="*/ 171 w 284"/>
                <a:gd name="T13" fmla="*/ 397 h 397"/>
                <a:gd name="T14" fmla="*/ 114 w 284"/>
                <a:gd name="T15" fmla="*/ 284 h 397"/>
                <a:gd name="T16" fmla="*/ 57 w 284"/>
                <a:gd name="T17" fmla="*/ 227 h 397"/>
                <a:gd name="T18" fmla="*/ 0 w 284"/>
                <a:gd name="T19" fmla="*/ 227 h 397"/>
                <a:gd name="T20" fmla="*/ 0 w 284"/>
                <a:gd name="T21" fmla="*/ 114 h 397"/>
                <a:gd name="T22" fmla="*/ 57 w 284"/>
                <a:gd name="T2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397">
                  <a:moveTo>
                    <a:pt x="57" y="0"/>
                  </a:moveTo>
                  <a:lnTo>
                    <a:pt x="57" y="57"/>
                  </a:lnTo>
                  <a:lnTo>
                    <a:pt x="114" y="114"/>
                  </a:lnTo>
                  <a:lnTo>
                    <a:pt x="171" y="57"/>
                  </a:lnTo>
                  <a:lnTo>
                    <a:pt x="284" y="227"/>
                  </a:lnTo>
                  <a:lnTo>
                    <a:pt x="284" y="397"/>
                  </a:lnTo>
                  <a:lnTo>
                    <a:pt x="171" y="397"/>
                  </a:lnTo>
                  <a:lnTo>
                    <a:pt x="114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0"/>
                  </a:lnTo>
                  <a:close/>
                </a:path>
              </a:pathLst>
            </a:custGeom>
            <a:noFill/>
            <a:extLst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ja-JP" altLang="en-US" sz="800" b="1" kern="10">
                <a:solidFill>
                  <a:schemeClr val="tx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68" name="Freeform 1055"/>
            <p:cNvSpPr>
              <a:spLocks/>
            </p:cNvSpPr>
            <p:nvPr/>
          </p:nvSpPr>
          <p:spPr bwMode="auto">
            <a:xfrm>
              <a:off x="4542" y="3761"/>
              <a:ext cx="208" cy="243"/>
            </a:xfrm>
            <a:custGeom>
              <a:avLst/>
              <a:gdLst>
                <a:gd name="T0" fmla="*/ 227 w 284"/>
                <a:gd name="T1" fmla="*/ 0 h 397"/>
                <a:gd name="T2" fmla="*/ 0 w 284"/>
                <a:gd name="T3" fmla="*/ 114 h 397"/>
                <a:gd name="T4" fmla="*/ 0 w 284"/>
                <a:gd name="T5" fmla="*/ 227 h 397"/>
                <a:gd name="T6" fmla="*/ 114 w 284"/>
                <a:gd name="T7" fmla="*/ 340 h 397"/>
                <a:gd name="T8" fmla="*/ 114 w 284"/>
                <a:gd name="T9" fmla="*/ 397 h 397"/>
                <a:gd name="T10" fmla="*/ 170 w 284"/>
                <a:gd name="T11" fmla="*/ 397 h 397"/>
                <a:gd name="T12" fmla="*/ 284 w 284"/>
                <a:gd name="T13" fmla="*/ 284 h 397"/>
                <a:gd name="T14" fmla="*/ 227 w 284"/>
                <a:gd name="T15" fmla="*/ 227 h 397"/>
                <a:gd name="T16" fmla="*/ 170 w 284"/>
                <a:gd name="T17" fmla="*/ 227 h 397"/>
                <a:gd name="T18" fmla="*/ 170 w 284"/>
                <a:gd name="T19" fmla="*/ 114 h 397"/>
                <a:gd name="T20" fmla="*/ 227 w 284"/>
                <a:gd name="T2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397">
                  <a:moveTo>
                    <a:pt x="227" y="0"/>
                  </a:moveTo>
                  <a:lnTo>
                    <a:pt x="0" y="114"/>
                  </a:lnTo>
                  <a:lnTo>
                    <a:pt x="0" y="227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284" y="284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27" y="0"/>
                  </a:lnTo>
                  <a:close/>
                </a:path>
              </a:pathLst>
            </a:custGeom>
            <a:noFill/>
            <a:extLst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ja-JP" altLang="en-US" sz="800" b="1" kern="10">
                <a:solidFill>
                  <a:schemeClr val="tx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69" name="Freeform 1056"/>
            <p:cNvSpPr>
              <a:spLocks/>
            </p:cNvSpPr>
            <p:nvPr/>
          </p:nvSpPr>
          <p:spPr bwMode="auto">
            <a:xfrm>
              <a:off x="4202" y="4101"/>
              <a:ext cx="208" cy="243"/>
            </a:xfrm>
            <a:custGeom>
              <a:avLst/>
              <a:gdLst>
                <a:gd name="T0" fmla="*/ 454 w 510"/>
                <a:gd name="T1" fmla="*/ 114 h 681"/>
                <a:gd name="T2" fmla="*/ 340 w 510"/>
                <a:gd name="T3" fmla="*/ 57 h 681"/>
                <a:gd name="T4" fmla="*/ 284 w 510"/>
                <a:gd name="T5" fmla="*/ 57 h 681"/>
                <a:gd name="T6" fmla="*/ 227 w 510"/>
                <a:gd name="T7" fmla="*/ 0 h 681"/>
                <a:gd name="T8" fmla="*/ 114 w 510"/>
                <a:gd name="T9" fmla="*/ 57 h 681"/>
                <a:gd name="T10" fmla="*/ 0 w 510"/>
                <a:gd name="T11" fmla="*/ 57 h 681"/>
                <a:gd name="T12" fmla="*/ 57 w 510"/>
                <a:gd name="T13" fmla="*/ 170 h 681"/>
                <a:gd name="T14" fmla="*/ 57 w 510"/>
                <a:gd name="T15" fmla="*/ 284 h 681"/>
                <a:gd name="T16" fmla="*/ 114 w 510"/>
                <a:gd name="T17" fmla="*/ 397 h 681"/>
                <a:gd name="T18" fmla="*/ 227 w 510"/>
                <a:gd name="T19" fmla="*/ 511 h 681"/>
                <a:gd name="T20" fmla="*/ 227 w 510"/>
                <a:gd name="T21" fmla="*/ 624 h 681"/>
                <a:gd name="T22" fmla="*/ 397 w 510"/>
                <a:gd name="T23" fmla="*/ 681 h 681"/>
                <a:gd name="T24" fmla="*/ 397 w 510"/>
                <a:gd name="T25" fmla="*/ 624 h 681"/>
                <a:gd name="T26" fmla="*/ 510 w 510"/>
                <a:gd name="T27" fmla="*/ 454 h 681"/>
                <a:gd name="T28" fmla="*/ 510 w 510"/>
                <a:gd name="T29" fmla="*/ 397 h 681"/>
                <a:gd name="T30" fmla="*/ 454 w 510"/>
                <a:gd name="T31" fmla="*/ 341 h 681"/>
                <a:gd name="T32" fmla="*/ 454 w 510"/>
                <a:gd name="T33" fmla="*/ 227 h 681"/>
                <a:gd name="T34" fmla="*/ 510 w 510"/>
                <a:gd name="T35" fmla="*/ 170 h 681"/>
                <a:gd name="T36" fmla="*/ 454 w 510"/>
                <a:gd name="T37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681">
                  <a:moveTo>
                    <a:pt x="454" y="114"/>
                  </a:moveTo>
                  <a:lnTo>
                    <a:pt x="340" y="57"/>
                  </a:lnTo>
                  <a:lnTo>
                    <a:pt x="284" y="57"/>
                  </a:lnTo>
                  <a:lnTo>
                    <a:pt x="227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14" y="397"/>
                  </a:lnTo>
                  <a:lnTo>
                    <a:pt x="227" y="511"/>
                  </a:lnTo>
                  <a:lnTo>
                    <a:pt x="227" y="624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510" y="170"/>
                  </a:lnTo>
                  <a:lnTo>
                    <a:pt x="454" y="114"/>
                  </a:lnTo>
                  <a:close/>
                </a:path>
              </a:pathLst>
            </a:custGeom>
            <a:noFill/>
            <a:extLst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ja-JP" altLang="en-US" sz="800" b="1" kern="10">
                <a:solidFill>
                  <a:schemeClr val="tx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70" name="Freeform 1057"/>
            <p:cNvSpPr>
              <a:spLocks/>
            </p:cNvSpPr>
            <p:nvPr/>
          </p:nvSpPr>
          <p:spPr bwMode="auto">
            <a:xfrm>
              <a:off x="4259" y="3875"/>
              <a:ext cx="208" cy="243"/>
            </a:xfrm>
            <a:custGeom>
              <a:avLst/>
              <a:gdLst>
                <a:gd name="T0" fmla="*/ 283 w 397"/>
                <a:gd name="T1" fmla="*/ 0 h 340"/>
                <a:gd name="T2" fmla="*/ 170 w 397"/>
                <a:gd name="T3" fmla="*/ 56 h 340"/>
                <a:gd name="T4" fmla="*/ 113 w 397"/>
                <a:gd name="T5" fmla="*/ 56 h 340"/>
                <a:gd name="T6" fmla="*/ 113 w 397"/>
                <a:gd name="T7" fmla="*/ 113 h 340"/>
                <a:gd name="T8" fmla="*/ 0 w 397"/>
                <a:gd name="T9" fmla="*/ 113 h 340"/>
                <a:gd name="T10" fmla="*/ 57 w 397"/>
                <a:gd name="T11" fmla="*/ 170 h 340"/>
                <a:gd name="T12" fmla="*/ 170 w 397"/>
                <a:gd name="T13" fmla="*/ 226 h 340"/>
                <a:gd name="T14" fmla="*/ 227 w 397"/>
                <a:gd name="T15" fmla="*/ 283 h 340"/>
                <a:gd name="T16" fmla="*/ 283 w 397"/>
                <a:gd name="T17" fmla="*/ 283 h 340"/>
                <a:gd name="T18" fmla="*/ 397 w 397"/>
                <a:gd name="T19" fmla="*/ 340 h 340"/>
                <a:gd name="T20" fmla="*/ 397 w 397"/>
                <a:gd name="T21" fmla="*/ 226 h 340"/>
                <a:gd name="T22" fmla="*/ 283 w 397"/>
                <a:gd name="T23" fmla="*/ 113 h 340"/>
                <a:gd name="T24" fmla="*/ 283 w 397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40">
                  <a:moveTo>
                    <a:pt x="283" y="0"/>
                  </a:move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170" y="226"/>
                  </a:lnTo>
                  <a:lnTo>
                    <a:pt x="227" y="283"/>
                  </a:lnTo>
                  <a:lnTo>
                    <a:pt x="283" y="283"/>
                  </a:lnTo>
                  <a:lnTo>
                    <a:pt x="397" y="340"/>
                  </a:lnTo>
                  <a:lnTo>
                    <a:pt x="397" y="226"/>
                  </a:lnTo>
                  <a:lnTo>
                    <a:pt x="283" y="113"/>
                  </a:lnTo>
                  <a:lnTo>
                    <a:pt x="283" y="0"/>
                  </a:lnTo>
                  <a:close/>
                </a:path>
              </a:pathLst>
            </a:custGeom>
            <a:noFill/>
            <a:extLst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ja-JP" altLang="en-US" sz="800" b="1" kern="10">
                <a:solidFill>
                  <a:schemeClr val="tx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71" name="Freeform 1058"/>
            <p:cNvSpPr>
              <a:spLocks/>
            </p:cNvSpPr>
            <p:nvPr/>
          </p:nvSpPr>
          <p:spPr bwMode="auto">
            <a:xfrm>
              <a:off x="3975" y="3478"/>
              <a:ext cx="208" cy="243"/>
            </a:xfrm>
            <a:custGeom>
              <a:avLst/>
              <a:gdLst>
                <a:gd name="T0" fmla="*/ 511 w 511"/>
                <a:gd name="T1" fmla="*/ 113 h 397"/>
                <a:gd name="T2" fmla="*/ 397 w 511"/>
                <a:gd name="T3" fmla="*/ 56 h 397"/>
                <a:gd name="T4" fmla="*/ 227 w 511"/>
                <a:gd name="T5" fmla="*/ 0 h 397"/>
                <a:gd name="T6" fmla="*/ 114 w 511"/>
                <a:gd name="T7" fmla="*/ 0 h 397"/>
                <a:gd name="T8" fmla="*/ 170 w 511"/>
                <a:gd name="T9" fmla="*/ 56 h 397"/>
                <a:gd name="T10" fmla="*/ 0 w 511"/>
                <a:gd name="T11" fmla="*/ 0 h 397"/>
                <a:gd name="T12" fmla="*/ 57 w 511"/>
                <a:gd name="T13" fmla="*/ 113 h 397"/>
                <a:gd name="T14" fmla="*/ 284 w 511"/>
                <a:gd name="T15" fmla="*/ 113 h 397"/>
                <a:gd name="T16" fmla="*/ 170 w 511"/>
                <a:gd name="T17" fmla="*/ 170 h 397"/>
                <a:gd name="T18" fmla="*/ 170 w 511"/>
                <a:gd name="T19" fmla="*/ 283 h 397"/>
                <a:gd name="T20" fmla="*/ 284 w 511"/>
                <a:gd name="T21" fmla="*/ 283 h 397"/>
                <a:gd name="T22" fmla="*/ 284 w 511"/>
                <a:gd name="T23" fmla="*/ 397 h 397"/>
                <a:gd name="T24" fmla="*/ 341 w 511"/>
                <a:gd name="T25" fmla="*/ 340 h 397"/>
                <a:gd name="T26" fmla="*/ 397 w 511"/>
                <a:gd name="T27" fmla="*/ 340 h 397"/>
                <a:gd name="T28" fmla="*/ 454 w 511"/>
                <a:gd name="T29" fmla="*/ 283 h 397"/>
                <a:gd name="T30" fmla="*/ 511 w 511"/>
                <a:gd name="T31" fmla="*/ 283 h 397"/>
                <a:gd name="T32" fmla="*/ 454 w 511"/>
                <a:gd name="T33" fmla="*/ 226 h 397"/>
                <a:gd name="T34" fmla="*/ 511 w 511"/>
                <a:gd name="T35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1" h="397">
                  <a:moveTo>
                    <a:pt x="511" y="113"/>
                  </a:moveTo>
                  <a:lnTo>
                    <a:pt x="39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70" y="56"/>
                  </a:lnTo>
                  <a:lnTo>
                    <a:pt x="0" y="0"/>
                  </a:lnTo>
                  <a:lnTo>
                    <a:pt x="57" y="113"/>
                  </a:lnTo>
                  <a:lnTo>
                    <a:pt x="284" y="113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454" y="226"/>
                  </a:lnTo>
                  <a:lnTo>
                    <a:pt x="511" y="113"/>
                  </a:lnTo>
                  <a:close/>
                </a:path>
              </a:pathLst>
            </a:custGeom>
            <a:noFill/>
            <a:extLst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ja-JP" altLang="en-US" sz="800" b="1" kern="10">
                <a:solidFill>
                  <a:schemeClr val="tx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72" name="Freeform 1059"/>
            <p:cNvSpPr>
              <a:spLocks/>
            </p:cNvSpPr>
            <p:nvPr/>
          </p:nvSpPr>
          <p:spPr bwMode="auto">
            <a:xfrm>
              <a:off x="3862" y="3534"/>
              <a:ext cx="208" cy="243"/>
            </a:xfrm>
            <a:custGeom>
              <a:avLst/>
              <a:gdLst>
                <a:gd name="T0" fmla="*/ 283 w 567"/>
                <a:gd name="T1" fmla="*/ 227 h 624"/>
                <a:gd name="T2" fmla="*/ 227 w 567"/>
                <a:gd name="T3" fmla="*/ 114 h 624"/>
                <a:gd name="T4" fmla="*/ 170 w 567"/>
                <a:gd name="T5" fmla="*/ 114 h 624"/>
                <a:gd name="T6" fmla="*/ 170 w 567"/>
                <a:gd name="T7" fmla="*/ 170 h 624"/>
                <a:gd name="T8" fmla="*/ 113 w 567"/>
                <a:gd name="T9" fmla="*/ 170 h 624"/>
                <a:gd name="T10" fmla="*/ 57 w 567"/>
                <a:gd name="T11" fmla="*/ 0 h 624"/>
                <a:gd name="T12" fmla="*/ 0 w 567"/>
                <a:gd name="T13" fmla="*/ 0 h 624"/>
                <a:gd name="T14" fmla="*/ 57 w 567"/>
                <a:gd name="T15" fmla="*/ 284 h 624"/>
                <a:gd name="T16" fmla="*/ 227 w 567"/>
                <a:gd name="T17" fmla="*/ 284 h 624"/>
                <a:gd name="T18" fmla="*/ 170 w 567"/>
                <a:gd name="T19" fmla="*/ 341 h 624"/>
                <a:gd name="T20" fmla="*/ 113 w 567"/>
                <a:gd name="T21" fmla="*/ 454 h 624"/>
                <a:gd name="T22" fmla="*/ 170 w 567"/>
                <a:gd name="T23" fmla="*/ 397 h 624"/>
                <a:gd name="T24" fmla="*/ 283 w 567"/>
                <a:gd name="T25" fmla="*/ 454 h 624"/>
                <a:gd name="T26" fmla="*/ 283 w 567"/>
                <a:gd name="T27" fmla="*/ 511 h 624"/>
                <a:gd name="T28" fmla="*/ 340 w 567"/>
                <a:gd name="T29" fmla="*/ 567 h 624"/>
                <a:gd name="T30" fmla="*/ 340 w 567"/>
                <a:gd name="T31" fmla="*/ 624 h 624"/>
                <a:gd name="T32" fmla="*/ 454 w 567"/>
                <a:gd name="T33" fmla="*/ 624 h 624"/>
                <a:gd name="T34" fmla="*/ 567 w 567"/>
                <a:gd name="T35" fmla="*/ 567 h 624"/>
                <a:gd name="T36" fmla="*/ 454 w 567"/>
                <a:gd name="T37" fmla="*/ 511 h 624"/>
                <a:gd name="T38" fmla="*/ 397 w 567"/>
                <a:gd name="T39" fmla="*/ 454 h 624"/>
                <a:gd name="T40" fmla="*/ 510 w 567"/>
                <a:gd name="T41" fmla="*/ 454 h 624"/>
                <a:gd name="T42" fmla="*/ 510 w 567"/>
                <a:gd name="T43" fmla="*/ 397 h 624"/>
                <a:gd name="T44" fmla="*/ 567 w 567"/>
                <a:gd name="T45" fmla="*/ 397 h 624"/>
                <a:gd name="T46" fmla="*/ 510 w 567"/>
                <a:gd name="T47" fmla="*/ 284 h 624"/>
                <a:gd name="T48" fmla="*/ 454 w 567"/>
                <a:gd name="T49" fmla="*/ 284 h 624"/>
                <a:gd name="T50" fmla="*/ 397 w 567"/>
                <a:gd name="T51" fmla="*/ 341 h 624"/>
                <a:gd name="T52" fmla="*/ 397 w 567"/>
                <a:gd name="T53" fmla="*/ 227 h 624"/>
                <a:gd name="T54" fmla="*/ 283 w 567"/>
                <a:gd name="T55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624">
                  <a:moveTo>
                    <a:pt x="283" y="227"/>
                  </a:moveTo>
                  <a:lnTo>
                    <a:pt x="227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57" y="0"/>
                  </a:lnTo>
                  <a:lnTo>
                    <a:pt x="0" y="0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170" y="341"/>
                  </a:lnTo>
                  <a:lnTo>
                    <a:pt x="113" y="454"/>
                  </a:lnTo>
                  <a:lnTo>
                    <a:pt x="170" y="397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567" y="567"/>
                  </a:lnTo>
                  <a:lnTo>
                    <a:pt x="454" y="511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397" y="341"/>
                  </a:lnTo>
                  <a:lnTo>
                    <a:pt x="397" y="227"/>
                  </a:lnTo>
                  <a:lnTo>
                    <a:pt x="283" y="227"/>
                  </a:lnTo>
                  <a:close/>
                </a:path>
              </a:pathLst>
            </a:custGeom>
            <a:noFill/>
            <a:extLst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ja-JP" altLang="en-US" sz="800" b="1" kern="10">
                <a:solidFill>
                  <a:schemeClr val="tx1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506" name="グループ化 505"/>
          <p:cNvGrpSpPr/>
          <p:nvPr/>
        </p:nvGrpSpPr>
        <p:grpSpPr>
          <a:xfrm>
            <a:off x="8181586" y="2469954"/>
            <a:ext cx="1451721" cy="1153393"/>
            <a:chOff x="5823731" y="3719812"/>
            <a:chExt cx="2596281" cy="2062748"/>
          </a:xfrm>
        </p:grpSpPr>
        <p:sp>
          <p:nvSpPr>
            <p:cNvPr id="507" name="テキスト ボックス 506"/>
            <p:cNvSpPr txBox="1"/>
            <p:nvPr/>
          </p:nvSpPr>
          <p:spPr>
            <a:xfrm>
              <a:off x="7315384" y="5140327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平野区</a:t>
              </a:r>
            </a:p>
          </p:txBody>
        </p:sp>
        <p:sp>
          <p:nvSpPr>
            <p:cNvPr id="508" name="テキスト ボックス 507"/>
            <p:cNvSpPr txBox="1"/>
            <p:nvPr/>
          </p:nvSpPr>
          <p:spPr>
            <a:xfrm>
              <a:off x="6367398" y="3912315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淀川区</a:t>
              </a:r>
            </a:p>
          </p:txBody>
        </p:sp>
        <p:sp>
          <p:nvSpPr>
            <p:cNvPr id="509" name="テキスト ボックス 508"/>
            <p:cNvSpPr txBox="1"/>
            <p:nvPr/>
          </p:nvSpPr>
          <p:spPr>
            <a:xfrm>
              <a:off x="6875234" y="4080505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kern="10"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zh-CN" altLang="en-US" dirty="0"/>
                <a:t>都島区</a:t>
              </a:r>
            </a:p>
          </p:txBody>
        </p:sp>
        <p:sp>
          <p:nvSpPr>
            <p:cNvPr id="510" name="正方形/長方形 509"/>
            <p:cNvSpPr/>
            <p:nvPr/>
          </p:nvSpPr>
          <p:spPr>
            <a:xfrm>
              <a:off x="6320817" y="4362076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福島区</a:t>
              </a:r>
            </a:p>
          </p:txBody>
        </p:sp>
        <p:sp>
          <p:nvSpPr>
            <p:cNvPr id="511" name="正方形/長方形 510"/>
            <p:cNvSpPr/>
            <p:nvPr/>
          </p:nvSpPr>
          <p:spPr>
            <a:xfrm>
              <a:off x="5934743" y="4612921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此花区</a:t>
              </a:r>
            </a:p>
          </p:txBody>
        </p:sp>
        <p:sp>
          <p:nvSpPr>
            <p:cNvPr id="512" name="正方形/長方形 511"/>
            <p:cNvSpPr/>
            <p:nvPr/>
          </p:nvSpPr>
          <p:spPr>
            <a:xfrm>
              <a:off x="6135450" y="4816714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港区</a:t>
              </a:r>
            </a:p>
          </p:txBody>
        </p:sp>
        <p:sp>
          <p:nvSpPr>
            <p:cNvPr id="513" name="正方形/長方形 512"/>
            <p:cNvSpPr/>
            <p:nvPr/>
          </p:nvSpPr>
          <p:spPr>
            <a:xfrm>
              <a:off x="6145923" y="5017217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大正区</a:t>
              </a:r>
            </a:p>
          </p:txBody>
        </p:sp>
        <p:sp>
          <p:nvSpPr>
            <p:cNvPr id="514" name="正方形/長方形 513"/>
            <p:cNvSpPr/>
            <p:nvPr/>
          </p:nvSpPr>
          <p:spPr>
            <a:xfrm>
              <a:off x="6457801" y="4587797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515" name="正方形/長方形 514"/>
            <p:cNvSpPr/>
            <p:nvPr/>
          </p:nvSpPr>
          <p:spPr>
            <a:xfrm>
              <a:off x="6814071" y="4723892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天王寺区</a:t>
              </a:r>
            </a:p>
          </p:txBody>
        </p:sp>
        <p:sp>
          <p:nvSpPr>
            <p:cNvPr id="516" name="正方形/長方形 515"/>
            <p:cNvSpPr/>
            <p:nvPr/>
          </p:nvSpPr>
          <p:spPr>
            <a:xfrm>
              <a:off x="6442428" y="4755281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浪速区</a:t>
              </a:r>
            </a:p>
          </p:txBody>
        </p:sp>
        <p:sp>
          <p:nvSpPr>
            <p:cNvPr id="517" name="正方形/長方形 516"/>
            <p:cNvSpPr/>
            <p:nvPr/>
          </p:nvSpPr>
          <p:spPr>
            <a:xfrm>
              <a:off x="5823731" y="4206598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西淀川区</a:t>
              </a:r>
            </a:p>
          </p:txBody>
        </p:sp>
        <p:sp>
          <p:nvSpPr>
            <p:cNvPr id="518" name="正方形/長方形 517"/>
            <p:cNvSpPr/>
            <p:nvPr/>
          </p:nvSpPr>
          <p:spPr>
            <a:xfrm>
              <a:off x="6840066" y="3719812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東淀川区</a:t>
              </a:r>
            </a:p>
          </p:txBody>
        </p:sp>
        <p:sp>
          <p:nvSpPr>
            <p:cNvPr id="519" name="正方形/長方形 518"/>
            <p:cNvSpPr/>
            <p:nvPr/>
          </p:nvSpPr>
          <p:spPr>
            <a:xfrm>
              <a:off x="7107631" y="4554307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東成区</a:t>
              </a:r>
            </a:p>
          </p:txBody>
        </p:sp>
        <p:sp>
          <p:nvSpPr>
            <p:cNvPr id="520" name="正方形/長方形 519"/>
            <p:cNvSpPr/>
            <p:nvPr/>
          </p:nvSpPr>
          <p:spPr>
            <a:xfrm>
              <a:off x="7141203" y="4866007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生野区</a:t>
              </a:r>
            </a:p>
          </p:txBody>
        </p:sp>
        <p:sp>
          <p:nvSpPr>
            <p:cNvPr id="521" name="正方形/長方形 520"/>
            <p:cNvSpPr/>
            <p:nvPr/>
          </p:nvSpPr>
          <p:spPr>
            <a:xfrm>
              <a:off x="7253709" y="3932195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旭区</a:t>
              </a:r>
            </a:p>
          </p:txBody>
        </p:sp>
        <p:sp>
          <p:nvSpPr>
            <p:cNvPr id="522" name="正方形/長方形 521"/>
            <p:cNvSpPr/>
            <p:nvPr/>
          </p:nvSpPr>
          <p:spPr>
            <a:xfrm>
              <a:off x="7030692" y="4305302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城東区</a:t>
              </a:r>
            </a:p>
          </p:txBody>
        </p:sp>
        <p:sp>
          <p:nvSpPr>
            <p:cNvPr id="523" name="正方形/長方形 522"/>
            <p:cNvSpPr/>
            <p:nvPr/>
          </p:nvSpPr>
          <p:spPr>
            <a:xfrm>
              <a:off x="6727677" y="4226640"/>
              <a:ext cx="697214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524" name="正方形/長方形 523"/>
            <p:cNvSpPr/>
            <p:nvPr/>
          </p:nvSpPr>
          <p:spPr>
            <a:xfrm>
              <a:off x="6695993" y="4542554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525" name="正方形/長方形 524"/>
            <p:cNvSpPr/>
            <p:nvPr/>
          </p:nvSpPr>
          <p:spPr>
            <a:xfrm>
              <a:off x="6004447" y="5236485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住之江区</a:t>
              </a:r>
            </a:p>
          </p:txBody>
        </p:sp>
        <p:sp>
          <p:nvSpPr>
            <p:cNvPr id="526" name="正方形/長方形 525"/>
            <p:cNvSpPr/>
            <p:nvPr/>
          </p:nvSpPr>
          <p:spPr>
            <a:xfrm>
              <a:off x="6635382" y="5094454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阿倍野区</a:t>
              </a:r>
            </a:p>
          </p:txBody>
        </p:sp>
        <p:sp>
          <p:nvSpPr>
            <p:cNvPr id="527" name="正方形/長方形 526"/>
            <p:cNvSpPr/>
            <p:nvPr/>
          </p:nvSpPr>
          <p:spPr>
            <a:xfrm>
              <a:off x="6635142" y="5397256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住吉区</a:t>
              </a:r>
            </a:p>
          </p:txBody>
        </p:sp>
        <p:sp>
          <p:nvSpPr>
            <p:cNvPr id="528" name="正方形/長方形 527"/>
            <p:cNvSpPr/>
            <p:nvPr/>
          </p:nvSpPr>
          <p:spPr>
            <a:xfrm>
              <a:off x="6847767" y="5273179"/>
              <a:ext cx="106417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東住吉区</a:t>
              </a:r>
            </a:p>
          </p:txBody>
        </p:sp>
        <p:sp>
          <p:nvSpPr>
            <p:cNvPr id="529" name="正方形/長方形 528"/>
            <p:cNvSpPr/>
            <p:nvPr/>
          </p:nvSpPr>
          <p:spPr>
            <a:xfrm>
              <a:off x="6535020" y="4947364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西成区</a:t>
              </a:r>
            </a:p>
          </p:txBody>
        </p:sp>
        <p:sp>
          <p:nvSpPr>
            <p:cNvPr id="530" name="正方形/長方形 529"/>
            <p:cNvSpPr/>
            <p:nvPr/>
          </p:nvSpPr>
          <p:spPr>
            <a:xfrm>
              <a:off x="7539319" y="4216160"/>
              <a:ext cx="880693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鶴見区</a:t>
              </a:r>
            </a:p>
          </p:txBody>
        </p:sp>
      </p:grpSp>
      <p:grpSp>
        <p:nvGrpSpPr>
          <p:cNvPr id="531" name="グループ化 530"/>
          <p:cNvGrpSpPr/>
          <p:nvPr/>
        </p:nvGrpSpPr>
        <p:grpSpPr>
          <a:xfrm>
            <a:off x="6798527" y="937304"/>
            <a:ext cx="3483747" cy="4696854"/>
            <a:chOff x="3350246" y="978793"/>
            <a:chExt cx="6230392" cy="8399932"/>
          </a:xfrm>
        </p:grpSpPr>
        <p:sp>
          <p:nvSpPr>
            <p:cNvPr id="532" name="テキスト ボックス 531"/>
            <p:cNvSpPr txBox="1"/>
            <p:nvPr/>
          </p:nvSpPr>
          <p:spPr>
            <a:xfrm>
              <a:off x="5943252" y="978793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能勢町</a:t>
              </a:r>
            </a:p>
          </p:txBody>
        </p:sp>
        <p:sp>
          <p:nvSpPr>
            <p:cNvPr id="533" name="テキスト ボックス 532"/>
            <p:cNvSpPr txBox="1"/>
            <p:nvPr/>
          </p:nvSpPr>
          <p:spPr>
            <a:xfrm>
              <a:off x="6573488" y="1567060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豊能町</a:t>
              </a:r>
            </a:p>
          </p:txBody>
        </p:sp>
        <p:sp>
          <p:nvSpPr>
            <p:cNvPr id="534" name="テキスト ボックス 533"/>
            <p:cNvSpPr txBox="1"/>
            <p:nvPr/>
          </p:nvSpPr>
          <p:spPr>
            <a:xfrm>
              <a:off x="8249670" y="1830205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島本町</a:t>
              </a:r>
            </a:p>
          </p:txBody>
        </p:sp>
        <p:sp>
          <p:nvSpPr>
            <p:cNvPr id="535" name="テキスト ボックス 534"/>
            <p:cNvSpPr txBox="1"/>
            <p:nvPr/>
          </p:nvSpPr>
          <p:spPr>
            <a:xfrm>
              <a:off x="7687695" y="2171799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高槻市</a:t>
              </a:r>
            </a:p>
          </p:txBody>
        </p:sp>
        <p:sp>
          <p:nvSpPr>
            <p:cNvPr id="536" name="テキスト ボックス 535"/>
            <p:cNvSpPr txBox="1"/>
            <p:nvPr/>
          </p:nvSpPr>
          <p:spPr>
            <a:xfrm>
              <a:off x="7102346" y="3447221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摂津市</a:t>
              </a:r>
            </a:p>
          </p:txBody>
        </p:sp>
        <p:sp>
          <p:nvSpPr>
            <p:cNvPr id="537" name="テキスト ボックス 536"/>
            <p:cNvSpPr txBox="1"/>
            <p:nvPr/>
          </p:nvSpPr>
          <p:spPr>
            <a:xfrm>
              <a:off x="6648738" y="5997675"/>
              <a:ext cx="720149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堺市</a:t>
              </a:r>
              <a:endParaRPr lang="ja-JP" altLang="en-US" dirty="0"/>
            </a:p>
          </p:txBody>
        </p:sp>
        <p:sp>
          <p:nvSpPr>
            <p:cNvPr id="538" name="正方形/長方形 537"/>
            <p:cNvSpPr/>
            <p:nvPr/>
          </p:nvSpPr>
          <p:spPr>
            <a:xfrm>
              <a:off x="5770260" y="7526435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岸和田市</a:t>
              </a:r>
            </a:p>
          </p:txBody>
        </p:sp>
        <p:sp>
          <p:nvSpPr>
            <p:cNvPr id="539" name="正方形/長方形 538"/>
            <p:cNvSpPr/>
            <p:nvPr/>
          </p:nvSpPr>
          <p:spPr>
            <a:xfrm>
              <a:off x="6224021" y="3232348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豊中市</a:t>
              </a:r>
            </a:p>
          </p:txBody>
        </p:sp>
        <p:sp>
          <p:nvSpPr>
            <p:cNvPr id="540" name="正方形/長方形 539"/>
            <p:cNvSpPr/>
            <p:nvPr/>
          </p:nvSpPr>
          <p:spPr>
            <a:xfrm>
              <a:off x="5841872" y="2592050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池田市</a:t>
              </a:r>
            </a:p>
          </p:txBody>
        </p:sp>
        <p:sp>
          <p:nvSpPr>
            <p:cNvPr id="541" name="正方形/長方形 540"/>
            <p:cNvSpPr/>
            <p:nvPr/>
          </p:nvSpPr>
          <p:spPr>
            <a:xfrm>
              <a:off x="6825192" y="3202539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吹田市</a:t>
              </a:r>
            </a:p>
          </p:txBody>
        </p:sp>
        <p:sp>
          <p:nvSpPr>
            <p:cNvPr id="542" name="正方形/長方形 541"/>
            <p:cNvSpPr/>
            <p:nvPr/>
          </p:nvSpPr>
          <p:spPr>
            <a:xfrm>
              <a:off x="5383138" y="6495456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泉大津市</a:t>
              </a:r>
            </a:p>
          </p:txBody>
        </p:sp>
        <p:sp>
          <p:nvSpPr>
            <p:cNvPr id="543" name="正方形/長方形 542"/>
            <p:cNvSpPr/>
            <p:nvPr/>
          </p:nvSpPr>
          <p:spPr>
            <a:xfrm>
              <a:off x="5233433" y="7392291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貝塚市</a:t>
              </a:r>
            </a:p>
          </p:txBody>
        </p:sp>
        <p:sp>
          <p:nvSpPr>
            <p:cNvPr id="544" name="正方形/長方形 543"/>
            <p:cNvSpPr/>
            <p:nvPr/>
          </p:nvSpPr>
          <p:spPr>
            <a:xfrm>
              <a:off x="7462248" y="3630613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守口市</a:t>
              </a:r>
            </a:p>
          </p:txBody>
        </p:sp>
        <p:sp>
          <p:nvSpPr>
            <p:cNvPr id="545" name="正方形/長方形 544"/>
            <p:cNvSpPr/>
            <p:nvPr/>
          </p:nvSpPr>
          <p:spPr>
            <a:xfrm>
              <a:off x="8429057" y="2784833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枚方市</a:t>
              </a:r>
            </a:p>
          </p:txBody>
        </p:sp>
        <p:sp>
          <p:nvSpPr>
            <p:cNvPr id="546" name="正方形/長方形 545"/>
            <p:cNvSpPr/>
            <p:nvPr/>
          </p:nvSpPr>
          <p:spPr>
            <a:xfrm>
              <a:off x="8129549" y="7347050"/>
              <a:ext cx="130498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千早赤阪村</a:t>
              </a:r>
            </a:p>
          </p:txBody>
        </p:sp>
        <p:sp>
          <p:nvSpPr>
            <p:cNvPr id="547" name="正方形/長方形 546"/>
            <p:cNvSpPr/>
            <p:nvPr/>
          </p:nvSpPr>
          <p:spPr>
            <a:xfrm>
              <a:off x="8232993" y="6762055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河南町</a:t>
              </a:r>
            </a:p>
          </p:txBody>
        </p:sp>
        <p:sp>
          <p:nvSpPr>
            <p:cNvPr id="548" name="正方形/長方形 547"/>
            <p:cNvSpPr/>
            <p:nvPr/>
          </p:nvSpPr>
          <p:spPr>
            <a:xfrm>
              <a:off x="8245748" y="6383075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太子町</a:t>
              </a:r>
            </a:p>
          </p:txBody>
        </p:sp>
        <p:sp>
          <p:nvSpPr>
            <p:cNvPr id="549" name="正方形/長方形 548"/>
            <p:cNvSpPr/>
            <p:nvPr/>
          </p:nvSpPr>
          <p:spPr>
            <a:xfrm>
              <a:off x="3350246" y="8993421"/>
              <a:ext cx="720149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岬町</a:t>
              </a:r>
            </a:p>
          </p:txBody>
        </p:sp>
        <p:sp>
          <p:nvSpPr>
            <p:cNvPr id="550" name="正方形/長方形 549"/>
            <p:cNvSpPr/>
            <p:nvPr/>
          </p:nvSpPr>
          <p:spPr>
            <a:xfrm>
              <a:off x="4214516" y="7886799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田尻町</a:t>
              </a:r>
            </a:p>
          </p:txBody>
        </p:sp>
        <p:sp>
          <p:nvSpPr>
            <p:cNvPr id="551" name="正方形/長方形 550"/>
            <p:cNvSpPr/>
            <p:nvPr/>
          </p:nvSpPr>
          <p:spPr>
            <a:xfrm>
              <a:off x="6851621" y="6581876"/>
              <a:ext cx="130498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大阪狭山市</a:t>
              </a:r>
            </a:p>
          </p:txBody>
        </p:sp>
        <p:sp>
          <p:nvSpPr>
            <p:cNvPr id="552" name="正方形/長方形 551"/>
            <p:cNvSpPr/>
            <p:nvPr/>
          </p:nvSpPr>
          <p:spPr>
            <a:xfrm>
              <a:off x="5431902" y="8015766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熊取町</a:t>
              </a:r>
            </a:p>
          </p:txBody>
        </p:sp>
        <p:sp>
          <p:nvSpPr>
            <p:cNvPr id="553" name="正方形/長方形 552"/>
            <p:cNvSpPr/>
            <p:nvPr/>
          </p:nvSpPr>
          <p:spPr>
            <a:xfrm>
              <a:off x="5705346" y="6807298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忠岡町</a:t>
              </a:r>
            </a:p>
          </p:txBody>
        </p:sp>
        <p:sp>
          <p:nvSpPr>
            <p:cNvPr id="554" name="正方形/長方形 553"/>
            <p:cNvSpPr/>
            <p:nvPr/>
          </p:nvSpPr>
          <p:spPr>
            <a:xfrm>
              <a:off x="4028022" y="8626474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阪南市</a:t>
              </a:r>
            </a:p>
          </p:txBody>
        </p:sp>
        <p:sp>
          <p:nvSpPr>
            <p:cNvPr id="555" name="正方形/長方形 554"/>
            <p:cNvSpPr/>
            <p:nvPr/>
          </p:nvSpPr>
          <p:spPr>
            <a:xfrm>
              <a:off x="8661043" y="3429314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交野市</a:t>
              </a:r>
            </a:p>
          </p:txBody>
        </p:sp>
        <p:sp>
          <p:nvSpPr>
            <p:cNvPr id="556" name="正方形/長方形 555"/>
            <p:cNvSpPr/>
            <p:nvPr/>
          </p:nvSpPr>
          <p:spPr>
            <a:xfrm>
              <a:off x="8470598" y="3808927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四條畷市</a:t>
              </a:r>
            </a:p>
          </p:txBody>
        </p:sp>
        <p:sp>
          <p:nvSpPr>
            <p:cNvPr id="557" name="正方形/長方形 556"/>
            <p:cNvSpPr/>
            <p:nvPr/>
          </p:nvSpPr>
          <p:spPr>
            <a:xfrm>
              <a:off x="4641005" y="8426549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泉南市</a:t>
              </a:r>
            </a:p>
          </p:txBody>
        </p:sp>
        <p:sp>
          <p:nvSpPr>
            <p:cNvPr id="558" name="正方形/長方形 557"/>
            <p:cNvSpPr/>
            <p:nvPr/>
          </p:nvSpPr>
          <p:spPr>
            <a:xfrm>
              <a:off x="7732096" y="4571127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東大阪市</a:t>
              </a:r>
            </a:p>
          </p:txBody>
        </p:sp>
        <p:sp>
          <p:nvSpPr>
            <p:cNvPr id="559" name="正方形/長方形 558"/>
            <p:cNvSpPr/>
            <p:nvPr/>
          </p:nvSpPr>
          <p:spPr>
            <a:xfrm>
              <a:off x="7579330" y="5771455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藤井寺市</a:t>
              </a:r>
            </a:p>
          </p:txBody>
        </p:sp>
        <p:sp>
          <p:nvSpPr>
            <p:cNvPr id="560" name="テキスト ボックス 559"/>
            <p:cNvSpPr txBox="1"/>
            <p:nvPr/>
          </p:nvSpPr>
          <p:spPr>
            <a:xfrm>
              <a:off x="7102346" y="2473173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茨木市</a:t>
              </a:r>
            </a:p>
          </p:txBody>
        </p:sp>
        <p:sp>
          <p:nvSpPr>
            <p:cNvPr id="561" name="テキスト ボックス 560"/>
            <p:cNvSpPr txBox="1"/>
            <p:nvPr/>
          </p:nvSpPr>
          <p:spPr>
            <a:xfrm>
              <a:off x="7900630" y="5149384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八尾市</a:t>
              </a:r>
            </a:p>
          </p:txBody>
        </p:sp>
        <p:sp>
          <p:nvSpPr>
            <p:cNvPr id="562" name="正方形/長方形 561"/>
            <p:cNvSpPr/>
            <p:nvPr/>
          </p:nvSpPr>
          <p:spPr>
            <a:xfrm>
              <a:off x="4922912" y="8223250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泉佐野市</a:t>
              </a:r>
            </a:p>
          </p:txBody>
        </p:sp>
        <p:sp>
          <p:nvSpPr>
            <p:cNvPr id="563" name="正方形/長方形 562"/>
            <p:cNvSpPr/>
            <p:nvPr/>
          </p:nvSpPr>
          <p:spPr>
            <a:xfrm>
              <a:off x="5705344" y="6187678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高石市</a:t>
              </a:r>
            </a:p>
          </p:txBody>
        </p:sp>
        <p:sp>
          <p:nvSpPr>
            <p:cNvPr id="564" name="テキスト ボックス 563"/>
            <p:cNvSpPr txBox="1"/>
            <p:nvPr/>
          </p:nvSpPr>
          <p:spPr>
            <a:xfrm>
              <a:off x="7368658" y="6889651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富田林市</a:t>
              </a:r>
            </a:p>
          </p:txBody>
        </p:sp>
        <p:sp>
          <p:nvSpPr>
            <p:cNvPr id="565" name="テキスト ボックス 564"/>
            <p:cNvSpPr txBox="1"/>
            <p:nvPr/>
          </p:nvSpPr>
          <p:spPr>
            <a:xfrm>
              <a:off x="7728087" y="3324049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寝屋川市</a:t>
              </a:r>
            </a:p>
          </p:txBody>
        </p:sp>
        <p:sp>
          <p:nvSpPr>
            <p:cNvPr id="566" name="テキスト ボックス 565"/>
            <p:cNvSpPr txBox="1"/>
            <p:nvPr/>
          </p:nvSpPr>
          <p:spPr>
            <a:xfrm>
              <a:off x="7148480" y="7676691"/>
              <a:ext cx="130498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河内長野市</a:t>
              </a:r>
            </a:p>
          </p:txBody>
        </p:sp>
        <p:sp>
          <p:nvSpPr>
            <p:cNvPr id="567" name="テキスト ボックス 566"/>
            <p:cNvSpPr txBox="1"/>
            <p:nvPr/>
          </p:nvSpPr>
          <p:spPr>
            <a:xfrm>
              <a:off x="7132909" y="5527874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松原市</a:t>
              </a:r>
            </a:p>
          </p:txBody>
        </p:sp>
        <p:sp>
          <p:nvSpPr>
            <p:cNvPr id="568" name="テキスト ボックス 567"/>
            <p:cNvSpPr txBox="1"/>
            <p:nvPr/>
          </p:nvSpPr>
          <p:spPr>
            <a:xfrm>
              <a:off x="8119399" y="4075791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大東市</a:t>
              </a:r>
            </a:p>
          </p:txBody>
        </p:sp>
        <p:sp>
          <p:nvSpPr>
            <p:cNvPr id="569" name="テキスト ボックス 568"/>
            <p:cNvSpPr txBox="1"/>
            <p:nvPr/>
          </p:nvSpPr>
          <p:spPr>
            <a:xfrm>
              <a:off x="6279802" y="7190581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和泉市</a:t>
              </a:r>
            </a:p>
          </p:txBody>
        </p:sp>
        <p:sp>
          <p:nvSpPr>
            <p:cNvPr id="570" name="テキスト ボックス 569"/>
            <p:cNvSpPr txBox="1"/>
            <p:nvPr/>
          </p:nvSpPr>
          <p:spPr>
            <a:xfrm>
              <a:off x="6445277" y="2235817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箕面市</a:t>
              </a:r>
            </a:p>
          </p:txBody>
        </p:sp>
        <p:sp>
          <p:nvSpPr>
            <p:cNvPr id="571" name="テキスト ボックス 570"/>
            <p:cNvSpPr txBox="1"/>
            <p:nvPr/>
          </p:nvSpPr>
          <p:spPr>
            <a:xfrm>
              <a:off x="8141279" y="5521325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柏原市</a:t>
              </a:r>
            </a:p>
          </p:txBody>
        </p:sp>
        <p:sp>
          <p:nvSpPr>
            <p:cNvPr id="572" name="テキスト ボックス 571"/>
            <p:cNvSpPr txBox="1"/>
            <p:nvPr/>
          </p:nvSpPr>
          <p:spPr>
            <a:xfrm>
              <a:off x="7599966" y="6061076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羽曳野市</a:t>
              </a:r>
            </a:p>
          </p:txBody>
        </p:sp>
        <p:sp>
          <p:nvSpPr>
            <p:cNvPr id="573" name="テキスト ボックス 572"/>
            <p:cNvSpPr txBox="1"/>
            <p:nvPr/>
          </p:nvSpPr>
          <p:spPr>
            <a:xfrm>
              <a:off x="7559103" y="3938388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門真市</a:t>
              </a:r>
            </a:p>
          </p:txBody>
        </p:sp>
        <p:sp>
          <p:nvSpPr>
            <p:cNvPr id="574" name="正方形/長方形 573"/>
            <p:cNvSpPr/>
            <p:nvPr/>
          </p:nvSpPr>
          <p:spPr>
            <a:xfrm>
              <a:off x="5425287" y="4447500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大阪</a:t>
              </a:r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</a:t>
              </a:r>
            </a:p>
          </p:txBody>
        </p:sp>
      </p:grpSp>
      <p:grpSp>
        <p:nvGrpSpPr>
          <p:cNvPr id="722" name="グループ化 721"/>
          <p:cNvGrpSpPr/>
          <p:nvPr/>
        </p:nvGrpSpPr>
        <p:grpSpPr>
          <a:xfrm>
            <a:off x="3032004" y="3735271"/>
            <a:ext cx="3483747" cy="4696854"/>
            <a:chOff x="3350246" y="978793"/>
            <a:chExt cx="6230392" cy="8399933"/>
          </a:xfrm>
        </p:grpSpPr>
        <p:sp>
          <p:nvSpPr>
            <p:cNvPr id="723" name="テキスト ボックス 722"/>
            <p:cNvSpPr txBox="1"/>
            <p:nvPr/>
          </p:nvSpPr>
          <p:spPr>
            <a:xfrm>
              <a:off x="5943252" y="978793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能勢町</a:t>
              </a:r>
            </a:p>
          </p:txBody>
        </p:sp>
        <p:sp>
          <p:nvSpPr>
            <p:cNvPr id="724" name="テキスト ボックス 723"/>
            <p:cNvSpPr txBox="1"/>
            <p:nvPr/>
          </p:nvSpPr>
          <p:spPr>
            <a:xfrm>
              <a:off x="6573488" y="1567061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豊能町</a:t>
              </a:r>
            </a:p>
          </p:txBody>
        </p:sp>
        <p:sp>
          <p:nvSpPr>
            <p:cNvPr id="725" name="テキスト ボックス 724"/>
            <p:cNvSpPr txBox="1"/>
            <p:nvPr/>
          </p:nvSpPr>
          <p:spPr>
            <a:xfrm>
              <a:off x="8249670" y="1830205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島本町</a:t>
              </a:r>
            </a:p>
          </p:txBody>
        </p:sp>
        <p:sp>
          <p:nvSpPr>
            <p:cNvPr id="726" name="テキスト ボックス 725"/>
            <p:cNvSpPr txBox="1"/>
            <p:nvPr/>
          </p:nvSpPr>
          <p:spPr>
            <a:xfrm>
              <a:off x="7687695" y="2171799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高槻市</a:t>
              </a:r>
            </a:p>
          </p:txBody>
        </p:sp>
        <p:sp>
          <p:nvSpPr>
            <p:cNvPr id="727" name="テキスト ボックス 726"/>
            <p:cNvSpPr txBox="1"/>
            <p:nvPr/>
          </p:nvSpPr>
          <p:spPr>
            <a:xfrm>
              <a:off x="7102346" y="3447221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摂津市</a:t>
              </a:r>
            </a:p>
          </p:txBody>
        </p:sp>
        <p:sp>
          <p:nvSpPr>
            <p:cNvPr id="728" name="テキスト ボックス 727"/>
            <p:cNvSpPr txBox="1"/>
            <p:nvPr/>
          </p:nvSpPr>
          <p:spPr>
            <a:xfrm>
              <a:off x="6648738" y="5997674"/>
              <a:ext cx="720149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堺市</a:t>
              </a:r>
              <a:endParaRPr lang="ja-JP" altLang="en-US" dirty="0"/>
            </a:p>
          </p:txBody>
        </p:sp>
        <p:sp>
          <p:nvSpPr>
            <p:cNvPr id="729" name="正方形/長方形 728"/>
            <p:cNvSpPr/>
            <p:nvPr/>
          </p:nvSpPr>
          <p:spPr>
            <a:xfrm>
              <a:off x="5770260" y="7526436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岸和田市</a:t>
              </a:r>
            </a:p>
          </p:txBody>
        </p:sp>
        <p:sp>
          <p:nvSpPr>
            <p:cNvPr id="730" name="正方形/長方形 729"/>
            <p:cNvSpPr/>
            <p:nvPr/>
          </p:nvSpPr>
          <p:spPr>
            <a:xfrm>
              <a:off x="6224021" y="3232349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豊中市</a:t>
              </a:r>
            </a:p>
          </p:txBody>
        </p:sp>
        <p:sp>
          <p:nvSpPr>
            <p:cNvPr id="731" name="正方形/長方形 730"/>
            <p:cNvSpPr/>
            <p:nvPr/>
          </p:nvSpPr>
          <p:spPr>
            <a:xfrm>
              <a:off x="5841872" y="2592051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池田市</a:t>
              </a:r>
            </a:p>
          </p:txBody>
        </p:sp>
        <p:sp>
          <p:nvSpPr>
            <p:cNvPr id="732" name="正方形/長方形 731"/>
            <p:cNvSpPr/>
            <p:nvPr/>
          </p:nvSpPr>
          <p:spPr>
            <a:xfrm>
              <a:off x="6825192" y="3202537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吹田市</a:t>
              </a:r>
            </a:p>
          </p:txBody>
        </p:sp>
        <p:sp>
          <p:nvSpPr>
            <p:cNvPr id="733" name="正方形/長方形 732"/>
            <p:cNvSpPr/>
            <p:nvPr/>
          </p:nvSpPr>
          <p:spPr>
            <a:xfrm>
              <a:off x="5383138" y="6495455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泉大津市</a:t>
              </a:r>
            </a:p>
          </p:txBody>
        </p:sp>
        <p:sp>
          <p:nvSpPr>
            <p:cNvPr id="734" name="正方形/長方形 733"/>
            <p:cNvSpPr/>
            <p:nvPr/>
          </p:nvSpPr>
          <p:spPr>
            <a:xfrm>
              <a:off x="5233433" y="7392292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貝塚市</a:t>
              </a:r>
            </a:p>
          </p:txBody>
        </p:sp>
        <p:sp>
          <p:nvSpPr>
            <p:cNvPr id="735" name="正方形/長方形 734"/>
            <p:cNvSpPr/>
            <p:nvPr/>
          </p:nvSpPr>
          <p:spPr>
            <a:xfrm>
              <a:off x="7462248" y="3630613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守口市</a:t>
              </a:r>
            </a:p>
          </p:txBody>
        </p:sp>
        <p:sp>
          <p:nvSpPr>
            <p:cNvPr id="736" name="正方形/長方形 735"/>
            <p:cNvSpPr/>
            <p:nvPr/>
          </p:nvSpPr>
          <p:spPr>
            <a:xfrm>
              <a:off x="8429057" y="2784833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枚方市</a:t>
              </a:r>
            </a:p>
          </p:txBody>
        </p:sp>
        <p:sp>
          <p:nvSpPr>
            <p:cNvPr id="737" name="正方形/長方形 736"/>
            <p:cNvSpPr/>
            <p:nvPr/>
          </p:nvSpPr>
          <p:spPr>
            <a:xfrm>
              <a:off x="8129549" y="7347049"/>
              <a:ext cx="130498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千早赤阪村</a:t>
              </a:r>
            </a:p>
          </p:txBody>
        </p:sp>
        <p:sp>
          <p:nvSpPr>
            <p:cNvPr id="738" name="正方形/長方形 737"/>
            <p:cNvSpPr/>
            <p:nvPr/>
          </p:nvSpPr>
          <p:spPr>
            <a:xfrm>
              <a:off x="8232993" y="6762056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河南町</a:t>
              </a:r>
            </a:p>
          </p:txBody>
        </p:sp>
        <p:sp>
          <p:nvSpPr>
            <p:cNvPr id="739" name="正方形/長方形 738"/>
            <p:cNvSpPr/>
            <p:nvPr/>
          </p:nvSpPr>
          <p:spPr>
            <a:xfrm>
              <a:off x="8245748" y="6383074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太子町</a:t>
              </a:r>
            </a:p>
          </p:txBody>
        </p:sp>
        <p:sp>
          <p:nvSpPr>
            <p:cNvPr id="740" name="正方形/長方形 739"/>
            <p:cNvSpPr/>
            <p:nvPr/>
          </p:nvSpPr>
          <p:spPr>
            <a:xfrm>
              <a:off x="3350246" y="8993422"/>
              <a:ext cx="720149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岬町</a:t>
              </a:r>
            </a:p>
          </p:txBody>
        </p:sp>
        <p:sp>
          <p:nvSpPr>
            <p:cNvPr id="741" name="正方形/長方形 740"/>
            <p:cNvSpPr/>
            <p:nvPr/>
          </p:nvSpPr>
          <p:spPr>
            <a:xfrm>
              <a:off x="4214516" y="7886798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田尻町</a:t>
              </a:r>
            </a:p>
          </p:txBody>
        </p:sp>
        <p:sp>
          <p:nvSpPr>
            <p:cNvPr id="742" name="正方形/長方形 741"/>
            <p:cNvSpPr/>
            <p:nvPr/>
          </p:nvSpPr>
          <p:spPr>
            <a:xfrm>
              <a:off x="6851621" y="6581874"/>
              <a:ext cx="130498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大阪狭山市</a:t>
              </a:r>
            </a:p>
          </p:txBody>
        </p:sp>
        <p:sp>
          <p:nvSpPr>
            <p:cNvPr id="743" name="正方形/長方形 742"/>
            <p:cNvSpPr/>
            <p:nvPr/>
          </p:nvSpPr>
          <p:spPr>
            <a:xfrm>
              <a:off x="5431902" y="8015765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熊取町</a:t>
              </a:r>
            </a:p>
          </p:txBody>
        </p:sp>
        <p:sp>
          <p:nvSpPr>
            <p:cNvPr id="744" name="正方形/長方形 743"/>
            <p:cNvSpPr/>
            <p:nvPr/>
          </p:nvSpPr>
          <p:spPr>
            <a:xfrm>
              <a:off x="5705346" y="6807297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忠岡町</a:t>
              </a:r>
            </a:p>
          </p:txBody>
        </p:sp>
        <p:sp>
          <p:nvSpPr>
            <p:cNvPr id="745" name="正方形/長方形 744"/>
            <p:cNvSpPr/>
            <p:nvPr/>
          </p:nvSpPr>
          <p:spPr>
            <a:xfrm>
              <a:off x="4028022" y="8626475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阪南市</a:t>
              </a:r>
            </a:p>
          </p:txBody>
        </p:sp>
        <p:sp>
          <p:nvSpPr>
            <p:cNvPr id="746" name="正方形/長方形 745"/>
            <p:cNvSpPr/>
            <p:nvPr/>
          </p:nvSpPr>
          <p:spPr>
            <a:xfrm>
              <a:off x="8661043" y="3429314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交野市</a:t>
              </a:r>
            </a:p>
          </p:txBody>
        </p:sp>
        <p:sp>
          <p:nvSpPr>
            <p:cNvPr id="747" name="正方形/長方形 746"/>
            <p:cNvSpPr/>
            <p:nvPr/>
          </p:nvSpPr>
          <p:spPr>
            <a:xfrm>
              <a:off x="8470598" y="3808927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四條畷市</a:t>
              </a:r>
            </a:p>
          </p:txBody>
        </p:sp>
        <p:sp>
          <p:nvSpPr>
            <p:cNvPr id="748" name="正方形/長方形 747"/>
            <p:cNvSpPr/>
            <p:nvPr/>
          </p:nvSpPr>
          <p:spPr>
            <a:xfrm>
              <a:off x="4641005" y="8426550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泉南市</a:t>
              </a:r>
            </a:p>
          </p:txBody>
        </p:sp>
        <p:sp>
          <p:nvSpPr>
            <p:cNvPr id="749" name="正方形/長方形 748"/>
            <p:cNvSpPr/>
            <p:nvPr/>
          </p:nvSpPr>
          <p:spPr>
            <a:xfrm>
              <a:off x="7732096" y="4571127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東大阪市</a:t>
              </a:r>
            </a:p>
          </p:txBody>
        </p:sp>
        <p:sp>
          <p:nvSpPr>
            <p:cNvPr id="750" name="正方形/長方形 749"/>
            <p:cNvSpPr/>
            <p:nvPr/>
          </p:nvSpPr>
          <p:spPr>
            <a:xfrm>
              <a:off x="7579330" y="5771455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藤井寺市</a:t>
              </a:r>
            </a:p>
          </p:txBody>
        </p:sp>
        <p:sp>
          <p:nvSpPr>
            <p:cNvPr id="751" name="テキスト ボックス 750"/>
            <p:cNvSpPr txBox="1"/>
            <p:nvPr/>
          </p:nvSpPr>
          <p:spPr>
            <a:xfrm>
              <a:off x="7102346" y="2473173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茨木市</a:t>
              </a:r>
            </a:p>
          </p:txBody>
        </p:sp>
        <p:sp>
          <p:nvSpPr>
            <p:cNvPr id="752" name="テキスト ボックス 751"/>
            <p:cNvSpPr txBox="1"/>
            <p:nvPr/>
          </p:nvSpPr>
          <p:spPr>
            <a:xfrm>
              <a:off x="7900630" y="5149385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八尾市</a:t>
              </a:r>
            </a:p>
          </p:txBody>
        </p:sp>
        <p:sp>
          <p:nvSpPr>
            <p:cNvPr id="753" name="正方形/長方形 752"/>
            <p:cNvSpPr/>
            <p:nvPr/>
          </p:nvSpPr>
          <p:spPr>
            <a:xfrm>
              <a:off x="4922912" y="8223250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泉佐野市</a:t>
              </a:r>
            </a:p>
          </p:txBody>
        </p:sp>
        <p:sp>
          <p:nvSpPr>
            <p:cNvPr id="754" name="正方形/長方形 753"/>
            <p:cNvSpPr/>
            <p:nvPr/>
          </p:nvSpPr>
          <p:spPr>
            <a:xfrm>
              <a:off x="5705344" y="6187679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高石市</a:t>
              </a:r>
            </a:p>
          </p:txBody>
        </p:sp>
        <p:sp>
          <p:nvSpPr>
            <p:cNvPr id="755" name="テキスト ボックス 754"/>
            <p:cNvSpPr txBox="1"/>
            <p:nvPr/>
          </p:nvSpPr>
          <p:spPr>
            <a:xfrm>
              <a:off x="7368658" y="6889652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富田林市</a:t>
              </a:r>
            </a:p>
          </p:txBody>
        </p:sp>
        <p:sp>
          <p:nvSpPr>
            <p:cNvPr id="756" name="テキスト ボックス 755"/>
            <p:cNvSpPr txBox="1"/>
            <p:nvPr/>
          </p:nvSpPr>
          <p:spPr>
            <a:xfrm>
              <a:off x="7728087" y="3324050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寝屋川市</a:t>
              </a:r>
            </a:p>
          </p:txBody>
        </p:sp>
        <p:sp>
          <p:nvSpPr>
            <p:cNvPr id="757" name="テキスト ボックス 756"/>
            <p:cNvSpPr txBox="1"/>
            <p:nvPr/>
          </p:nvSpPr>
          <p:spPr>
            <a:xfrm>
              <a:off x="7148480" y="7676690"/>
              <a:ext cx="130498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河内長野市</a:t>
              </a:r>
            </a:p>
          </p:txBody>
        </p:sp>
        <p:sp>
          <p:nvSpPr>
            <p:cNvPr id="758" name="テキスト ボックス 757"/>
            <p:cNvSpPr txBox="1"/>
            <p:nvPr/>
          </p:nvSpPr>
          <p:spPr>
            <a:xfrm>
              <a:off x="7132909" y="5527875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松原市</a:t>
              </a:r>
            </a:p>
          </p:txBody>
        </p:sp>
        <p:sp>
          <p:nvSpPr>
            <p:cNvPr id="759" name="テキスト ボックス 758"/>
            <p:cNvSpPr txBox="1"/>
            <p:nvPr/>
          </p:nvSpPr>
          <p:spPr>
            <a:xfrm>
              <a:off x="8119399" y="4075791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大東市</a:t>
              </a:r>
            </a:p>
          </p:txBody>
        </p:sp>
        <p:sp>
          <p:nvSpPr>
            <p:cNvPr id="760" name="テキスト ボックス 759"/>
            <p:cNvSpPr txBox="1"/>
            <p:nvPr/>
          </p:nvSpPr>
          <p:spPr>
            <a:xfrm>
              <a:off x="6279802" y="7190582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和泉市</a:t>
              </a:r>
            </a:p>
          </p:txBody>
        </p:sp>
        <p:sp>
          <p:nvSpPr>
            <p:cNvPr id="761" name="テキスト ボックス 760"/>
            <p:cNvSpPr txBox="1"/>
            <p:nvPr/>
          </p:nvSpPr>
          <p:spPr>
            <a:xfrm>
              <a:off x="6445277" y="2235818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箕面市</a:t>
              </a:r>
            </a:p>
          </p:txBody>
        </p:sp>
        <p:sp>
          <p:nvSpPr>
            <p:cNvPr id="762" name="テキスト ボックス 761"/>
            <p:cNvSpPr txBox="1"/>
            <p:nvPr/>
          </p:nvSpPr>
          <p:spPr>
            <a:xfrm>
              <a:off x="8141279" y="5521325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柏原市</a:t>
              </a:r>
            </a:p>
          </p:txBody>
        </p:sp>
        <p:sp>
          <p:nvSpPr>
            <p:cNvPr id="763" name="テキスト ボックス 762"/>
            <p:cNvSpPr txBox="1"/>
            <p:nvPr/>
          </p:nvSpPr>
          <p:spPr>
            <a:xfrm>
              <a:off x="7599966" y="6061077"/>
              <a:ext cx="1110040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羽曳野市</a:t>
              </a:r>
            </a:p>
          </p:txBody>
        </p:sp>
        <p:sp>
          <p:nvSpPr>
            <p:cNvPr id="764" name="テキスト ボックス 763"/>
            <p:cNvSpPr txBox="1"/>
            <p:nvPr/>
          </p:nvSpPr>
          <p:spPr>
            <a:xfrm>
              <a:off x="7559103" y="3938389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門真市</a:t>
              </a:r>
            </a:p>
          </p:txBody>
        </p:sp>
        <p:sp>
          <p:nvSpPr>
            <p:cNvPr id="765" name="正方形/長方形 764"/>
            <p:cNvSpPr/>
            <p:nvPr/>
          </p:nvSpPr>
          <p:spPr>
            <a:xfrm>
              <a:off x="5425287" y="4447499"/>
              <a:ext cx="915095" cy="38530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大阪</a:t>
              </a:r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</a:t>
              </a:r>
            </a:p>
          </p:txBody>
        </p:sp>
      </p:grpSp>
      <p:grpSp>
        <p:nvGrpSpPr>
          <p:cNvPr id="1399" name="グループ化 1398">
            <a:extLst>
              <a:ext uri="{FF2B5EF4-FFF2-40B4-BE49-F238E27FC236}">
                <a16:creationId xmlns:a16="http://schemas.microsoft.com/office/drawing/2014/main" id="{883EE732-362C-4FDE-A9CF-B73A687A8389}"/>
              </a:ext>
            </a:extLst>
          </p:cNvPr>
          <p:cNvGrpSpPr/>
          <p:nvPr/>
        </p:nvGrpSpPr>
        <p:grpSpPr>
          <a:xfrm>
            <a:off x="8970275" y="3847836"/>
            <a:ext cx="3592740" cy="5139891"/>
            <a:chOff x="3160713" y="300038"/>
            <a:chExt cx="6417098" cy="9180512"/>
          </a:xfrm>
        </p:grpSpPr>
        <p:grpSp>
          <p:nvGrpSpPr>
            <p:cNvPr id="1400" name="グループ化 1399">
              <a:extLst>
                <a:ext uri="{FF2B5EF4-FFF2-40B4-BE49-F238E27FC236}">
                  <a16:creationId xmlns:a16="http://schemas.microsoft.com/office/drawing/2014/main" id="{7D98119B-F7AD-4B15-872F-50BB84E18463}"/>
                </a:ext>
              </a:extLst>
            </p:cNvPr>
            <p:cNvGrpSpPr/>
            <p:nvPr/>
          </p:nvGrpSpPr>
          <p:grpSpPr>
            <a:xfrm>
              <a:off x="3160713" y="300038"/>
              <a:ext cx="6300787" cy="9180512"/>
              <a:chOff x="3160713" y="300038"/>
              <a:chExt cx="6300787" cy="9180512"/>
            </a:xfrm>
          </p:grpSpPr>
          <p:grpSp>
            <p:nvGrpSpPr>
              <p:cNvPr id="1478" name="グループ化 1477">
                <a:extLst>
                  <a:ext uri="{FF2B5EF4-FFF2-40B4-BE49-F238E27FC236}">
                    <a16:creationId xmlns:a16="http://schemas.microsoft.com/office/drawing/2014/main" id="{709E3EF7-84F3-42E8-9893-D1C245B4D36D}"/>
                  </a:ext>
                </a:extLst>
              </p:cNvPr>
              <p:cNvGrpSpPr/>
              <p:nvPr/>
            </p:nvGrpSpPr>
            <p:grpSpPr>
              <a:xfrm>
                <a:off x="6220543" y="5518759"/>
                <a:ext cx="1623717" cy="1982792"/>
                <a:chOff x="2093414" y="5518145"/>
                <a:chExt cx="1623717" cy="1982792"/>
              </a:xfrm>
            </p:grpSpPr>
            <p:sp>
              <p:nvSpPr>
                <p:cNvPr id="1550" name="Freeform 883">
                  <a:extLst>
                    <a:ext uri="{FF2B5EF4-FFF2-40B4-BE49-F238E27FC236}">
                      <a16:creationId xmlns:a16="http://schemas.microsoft.com/office/drawing/2014/main" id="{D64D8F07-037B-4622-B12D-8B4398C14D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97542" y="5521325"/>
                  <a:ext cx="1619250" cy="1979612"/>
                </a:xfrm>
                <a:custGeom>
                  <a:avLst/>
                  <a:gdLst>
                    <a:gd name="T0" fmla="*/ 453 w 1020"/>
                    <a:gd name="T1" fmla="*/ 0 h 1247"/>
                    <a:gd name="T2" fmla="*/ 113 w 1020"/>
                    <a:gd name="T3" fmla="*/ 0 h 1247"/>
                    <a:gd name="T4" fmla="*/ 113 w 1020"/>
                    <a:gd name="T5" fmla="*/ 113 h 1247"/>
                    <a:gd name="T6" fmla="*/ 0 w 1020"/>
                    <a:gd name="T7" fmla="*/ 113 h 1247"/>
                    <a:gd name="T8" fmla="*/ 0 w 1020"/>
                    <a:gd name="T9" fmla="*/ 340 h 1247"/>
                    <a:gd name="T10" fmla="*/ 113 w 1020"/>
                    <a:gd name="T11" fmla="*/ 340 h 1247"/>
                    <a:gd name="T12" fmla="*/ 113 w 1020"/>
                    <a:gd name="T13" fmla="*/ 453 h 1247"/>
                    <a:gd name="T14" fmla="*/ 226 w 1020"/>
                    <a:gd name="T15" fmla="*/ 453 h 1247"/>
                    <a:gd name="T16" fmla="*/ 226 w 1020"/>
                    <a:gd name="T17" fmla="*/ 567 h 1247"/>
                    <a:gd name="T18" fmla="*/ 340 w 1020"/>
                    <a:gd name="T19" fmla="*/ 567 h 1247"/>
                    <a:gd name="T20" fmla="*/ 340 w 1020"/>
                    <a:gd name="T21" fmla="*/ 1020 h 1247"/>
                    <a:gd name="T22" fmla="*/ 453 w 1020"/>
                    <a:gd name="T23" fmla="*/ 1020 h 1247"/>
                    <a:gd name="T24" fmla="*/ 453 w 1020"/>
                    <a:gd name="T25" fmla="*/ 1134 h 1247"/>
                    <a:gd name="T26" fmla="*/ 567 w 1020"/>
                    <a:gd name="T27" fmla="*/ 1134 h 1247"/>
                    <a:gd name="T28" fmla="*/ 567 w 1020"/>
                    <a:gd name="T29" fmla="*/ 1247 h 1247"/>
                    <a:gd name="T30" fmla="*/ 680 w 1020"/>
                    <a:gd name="T31" fmla="*/ 1247 h 1247"/>
                    <a:gd name="T32" fmla="*/ 680 w 1020"/>
                    <a:gd name="T33" fmla="*/ 1134 h 1247"/>
                    <a:gd name="T34" fmla="*/ 793 w 1020"/>
                    <a:gd name="T35" fmla="*/ 1134 h 1247"/>
                    <a:gd name="T36" fmla="*/ 793 w 1020"/>
                    <a:gd name="T37" fmla="*/ 680 h 1247"/>
                    <a:gd name="T38" fmla="*/ 1020 w 1020"/>
                    <a:gd name="T39" fmla="*/ 680 h 1247"/>
                    <a:gd name="T40" fmla="*/ 1020 w 1020"/>
                    <a:gd name="T41" fmla="*/ 340 h 1247"/>
                    <a:gd name="T42" fmla="*/ 793 w 1020"/>
                    <a:gd name="T43" fmla="*/ 340 h 1247"/>
                    <a:gd name="T44" fmla="*/ 793 w 1020"/>
                    <a:gd name="T45" fmla="*/ 226 h 1247"/>
                    <a:gd name="T46" fmla="*/ 680 w 1020"/>
                    <a:gd name="T47" fmla="*/ 226 h 1247"/>
                    <a:gd name="T48" fmla="*/ 680 w 1020"/>
                    <a:gd name="T49" fmla="*/ 113 h 1247"/>
                    <a:gd name="T50" fmla="*/ 453 w 1020"/>
                    <a:gd name="T51" fmla="*/ 113 h 1247"/>
                    <a:gd name="T52" fmla="*/ 453 w 1020"/>
                    <a:gd name="T53" fmla="*/ 0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020" h="1247">
                      <a:moveTo>
                        <a:pt x="453" y="0"/>
                      </a:moveTo>
                      <a:lnTo>
                        <a:pt x="113" y="0"/>
                      </a:lnTo>
                      <a:lnTo>
                        <a:pt x="113" y="113"/>
                      </a:lnTo>
                      <a:lnTo>
                        <a:pt x="0" y="113"/>
                      </a:lnTo>
                      <a:lnTo>
                        <a:pt x="0" y="340"/>
                      </a:lnTo>
                      <a:lnTo>
                        <a:pt x="113" y="340"/>
                      </a:lnTo>
                      <a:lnTo>
                        <a:pt x="113" y="453"/>
                      </a:lnTo>
                      <a:lnTo>
                        <a:pt x="226" y="453"/>
                      </a:lnTo>
                      <a:lnTo>
                        <a:pt x="226" y="567"/>
                      </a:lnTo>
                      <a:lnTo>
                        <a:pt x="340" y="567"/>
                      </a:lnTo>
                      <a:lnTo>
                        <a:pt x="340" y="1020"/>
                      </a:lnTo>
                      <a:lnTo>
                        <a:pt x="453" y="1020"/>
                      </a:lnTo>
                      <a:lnTo>
                        <a:pt x="453" y="1134"/>
                      </a:lnTo>
                      <a:lnTo>
                        <a:pt x="567" y="1134"/>
                      </a:lnTo>
                      <a:lnTo>
                        <a:pt x="567" y="1247"/>
                      </a:lnTo>
                      <a:lnTo>
                        <a:pt x="680" y="1247"/>
                      </a:lnTo>
                      <a:lnTo>
                        <a:pt x="680" y="1134"/>
                      </a:lnTo>
                      <a:lnTo>
                        <a:pt x="793" y="1134"/>
                      </a:lnTo>
                      <a:lnTo>
                        <a:pt x="793" y="680"/>
                      </a:lnTo>
                      <a:lnTo>
                        <a:pt x="1020" y="680"/>
                      </a:lnTo>
                      <a:lnTo>
                        <a:pt x="1020" y="340"/>
                      </a:lnTo>
                      <a:lnTo>
                        <a:pt x="793" y="340"/>
                      </a:lnTo>
                      <a:lnTo>
                        <a:pt x="793" y="226"/>
                      </a:lnTo>
                      <a:lnTo>
                        <a:pt x="680" y="226"/>
                      </a:lnTo>
                      <a:lnTo>
                        <a:pt x="680" y="113"/>
                      </a:lnTo>
                      <a:lnTo>
                        <a:pt x="453" y="113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51" name="フリーフォーム: 図形 1550">
                  <a:extLst>
                    <a:ext uri="{FF2B5EF4-FFF2-40B4-BE49-F238E27FC236}">
                      <a16:creationId xmlns:a16="http://schemas.microsoft.com/office/drawing/2014/main" id="{8B43BB2A-0A04-42F2-9185-7E5A75F2E7F2}"/>
                    </a:ext>
                  </a:extLst>
                </p:cNvPr>
                <p:cNvSpPr/>
                <p:nvPr/>
              </p:nvSpPr>
              <p:spPr>
                <a:xfrm>
                  <a:off x="2279572" y="5518145"/>
                  <a:ext cx="717084" cy="534687"/>
                </a:xfrm>
                <a:custGeom>
                  <a:avLst/>
                  <a:gdLst>
                    <a:gd name="connsiteX0" fmla="*/ 0 w 717084"/>
                    <a:gd name="connsiteY0" fmla="*/ 0 h 534687"/>
                    <a:gd name="connsiteX1" fmla="*/ 536110 w 717084"/>
                    <a:gd name="connsiteY1" fmla="*/ 0 h 534687"/>
                    <a:gd name="connsiteX2" fmla="*/ 536110 w 717084"/>
                    <a:gd name="connsiteY2" fmla="*/ 175058 h 534687"/>
                    <a:gd name="connsiteX3" fmla="*/ 536109 w 717084"/>
                    <a:gd name="connsiteY3" fmla="*/ 175058 h 534687"/>
                    <a:gd name="connsiteX4" fmla="*/ 536109 w 717084"/>
                    <a:gd name="connsiteY4" fmla="*/ 181409 h 534687"/>
                    <a:gd name="connsiteX5" fmla="*/ 717084 w 717084"/>
                    <a:gd name="connsiteY5" fmla="*/ 181409 h 534687"/>
                    <a:gd name="connsiteX6" fmla="*/ 717084 w 717084"/>
                    <a:gd name="connsiteY6" fmla="*/ 534687 h 534687"/>
                    <a:gd name="connsiteX7" fmla="*/ 536109 w 717084"/>
                    <a:gd name="connsiteY7" fmla="*/ 534687 h 534687"/>
                    <a:gd name="connsiteX8" fmla="*/ 364145 w 717084"/>
                    <a:gd name="connsiteY8" fmla="*/ 534687 h 534687"/>
                    <a:gd name="connsiteX9" fmla="*/ 183170 w 717084"/>
                    <a:gd name="connsiteY9" fmla="*/ 534687 h 534687"/>
                    <a:gd name="connsiteX10" fmla="*/ 183170 w 717084"/>
                    <a:gd name="connsiteY10" fmla="*/ 175058 h 534687"/>
                    <a:gd name="connsiteX11" fmla="*/ 0 w 717084"/>
                    <a:gd name="connsiteY11" fmla="*/ 175058 h 534687"/>
                    <a:gd name="connsiteX0" fmla="*/ 0 w 717084"/>
                    <a:gd name="connsiteY0" fmla="*/ 0 h 534687"/>
                    <a:gd name="connsiteX1" fmla="*/ 536110 w 717084"/>
                    <a:gd name="connsiteY1" fmla="*/ 0 h 534687"/>
                    <a:gd name="connsiteX2" fmla="*/ 536110 w 717084"/>
                    <a:gd name="connsiteY2" fmla="*/ 175058 h 534687"/>
                    <a:gd name="connsiteX3" fmla="*/ 536109 w 717084"/>
                    <a:gd name="connsiteY3" fmla="*/ 175058 h 534687"/>
                    <a:gd name="connsiteX4" fmla="*/ 717084 w 717084"/>
                    <a:gd name="connsiteY4" fmla="*/ 181409 h 534687"/>
                    <a:gd name="connsiteX5" fmla="*/ 717084 w 717084"/>
                    <a:gd name="connsiteY5" fmla="*/ 534687 h 534687"/>
                    <a:gd name="connsiteX6" fmla="*/ 536109 w 717084"/>
                    <a:gd name="connsiteY6" fmla="*/ 534687 h 534687"/>
                    <a:gd name="connsiteX7" fmla="*/ 364145 w 717084"/>
                    <a:gd name="connsiteY7" fmla="*/ 534687 h 534687"/>
                    <a:gd name="connsiteX8" fmla="*/ 183170 w 717084"/>
                    <a:gd name="connsiteY8" fmla="*/ 534687 h 534687"/>
                    <a:gd name="connsiteX9" fmla="*/ 183170 w 717084"/>
                    <a:gd name="connsiteY9" fmla="*/ 175058 h 534687"/>
                    <a:gd name="connsiteX10" fmla="*/ 0 w 717084"/>
                    <a:gd name="connsiteY10" fmla="*/ 175058 h 534687"/>
                    <a:gd name="connsiteX11" fmla="*/ 0 w 717084"/>
                    <a:gd name="connsiteY11" fmla="*/ 0 h 534687"/>
                    <a:gd name="connsiteX0" fmla="*/ 0 w 717084"/>
                    <a:gd name="connsiteY0" fmla="*/ 0 h 534687"/>
                    <a:gd name="connsiteX1" fmla="*/ 536110 w 717084"/>
                    <a:gd name="connsiteY1" fmla="*/ 0 h 534687"/>
                    <a:gd name="connsiteX2" fmla="*/ 536110 w 717084"/>
                    <a:gd name="connsiteY2" fmla="*/ 175058 h 534687"/>
                    <a:gd name="connsiteX3" fmla="*/ 717084 w 717084"/>
                    <a:gd name="connsiteY3" fmla="*/ 181409 h 534687"/>
                    <a:gd name="connsiteX4" fmla="*/ 717084 w 717084"/>
                    <a:gd name="connsiteY4" fmla="*/ 534687 h 534687"/>
                    <a:gd name="connsiteX5" fmla="*/ 536109 w 717084"/>
                    <a:gd name="connsiteY5" fmla="*/ 534687 h 534687"/>
                    <a:gd name="connsiteX6" fmla="*/ 364145 w 717084"/>
                    <a:gd name="connsiteY6" fmla="*/ 534687 h 534687"/>
                    <a:gd name="connsiteX7" fmla="*/ 183170 w 717084"/>
                    <a:gd name="connsiteY7" fmla="*/ 534687 h 534687"/>
                    <a:gd name="connsiteX8" fmla="*/ 183170 w 717084"/>
                    <a:gd name="connsiteY8" fmla="*/ 175058 h 534687"/>
                    <a:gd name="connsiteX9" fmla="*/ 0 w 717084"/>
                    <a:gd name="connsiteY9" fmla="*/ 175058 h 534687"/>
                    <a:gd name="connsiteX10" fmla="*/ 0 w 717084"/>
                    <a:gd name="connsiteY10" fmla="*/ 0 h 534687"/>
                    <a:gd name="connsiteX0" fmla="*/ 0 w 717084"/>
                    <a:gd name="connsiteY0" fmla="*/ 0 h 534687"/>
                    <a:gd name="connsiteX1" fmla="*/ 536110 w 717084"/>
                    <a:gd name="connsiteY1" fmla="*/ 0 h 534687"/>
                    <a:gd name="connsiteX2" fmla="*/ 538491 w 717084"/>
                    <a:gd name="connsiteY2" fmla="*/ 184583 h 534687"/>
                    <a:gd name="connsiteX3" fmla="*/ 717084 w 717084"/>
                    <a:gd name="connsiteY3" fmla="*/ 181409 h 534687"/>
                    <a:gd name="connsiteX4" fmla="*/ 717084 w 717084"/>
                    <a:gd name="connsiteY4" fmla="*/ 534687 h 534687"/>
                    <a:gd name="connsiteX5" fmla="*/ 536109 w 717084"/>
                    <a:gd name="connsiteY5" fmla="*/ 534687 h 534687"/>
                    <a:gd name="connsiteX6" fmla="*/ 364145 w 717084"/>
                    <a:gd name="connsiteY6" fmla="*/ 534687 h 534687"/>
                    <a:gd name="connsiteX7" fmla="*/ 183170 w 717084"/>
                    <a:gd name="connsiteY7" fmla="*/ 534687 h 534687"/>
                    <a:gd name="connsiteX8" fmla="*/ 183170 w 717084"/>
                    <a:gd name="connsiteY8" fmla="*/ 175058 h 534687"/>
                    <a:gd name="connsiteX9" fmla="*/ 0 w 717084"/>
                    <a:gd name="connsiteY9" fmla="*/ 175058 h 534687"/>
                    <a:gd name="connsiteX10" fmla="*/ 0 w 717084"/>
                    <a:gd name="connsiteY10" fmla="*/ 0 h 534687"/>
                    <a:gd name="connsiteX0" fmla="*/ 0 w 717084"/>
                    <a:gd name="connsiteY0" fmla="*/ 0 h 534687"/>
                    <a:gd name="connsiteX1" fmla="*/ 536110 w 717084"/>
                    <a:gd name="connsiteY1" fmla="*/ 0 h 534687"/>
                    <a:gd name="connsiteX2" fmla="*/ 538491 w 717084"/>
                    <a:gd name="connsiteY2" fmla="*/ 182202 h 534687"/>
                    <a:gd name="connsiteX3" fmla="*/ 717084 w 717084"/>
                    <a:gd name="connsiteY3" fmla="*/ 181409 h 534687"/>
                    <a:gd name="connsiteX4" fmla="*/ 717084 w 717084"/>
                    <a:gd name="connsiteY4" fmla="*/ 534687 h 534687"/>
                    <a:gd name="connsiteX5" fmla="*/ 536109 w 717084"/>
                    <a:gd name="connsiteY5" fmla="*/ 534687 h 534687"/>
                    <a:gd name="connsiteX6" fmla="*/ 364145 w 717084"/>
                    <a:gd name="connsiteY6" fmla="*/ 534687 h 534687"/>
                    <a:gd name="connsiteX7" fmla="*/ 183170 w 717084"/>
                    <a:gd name="connsiteY7" fmla="*/ 534687 h 534687"/>
                    <a:gd name="connsiteX8" fmla="*/ 183170 w 717084"/>
                    <a:gd name="connsiteY8" fmla="*/ 175058 h 534687"/>
                    <a:gd name="connsiteX9" fmla="*/ 0 w 717084"/>
                    <a:gd name="connsiteY9" fmla="*/ 175058 h 534687"/>
                    <a:gd name="connsiteX10" fmla="*/ 0 w 717084"/>
                    <a:gd name="connsiteY10" fmla="*/ 0 h 53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7084" h="534687">
                      <a:moveTo>
                        <a:pt x="0" y="0"/>
                      </a:moveTo>
                      <a:lnTo>
                        <a:pt x="536110" y="0"/>
                      </a:lnTo>
                      <a:cubicBezTo>
                        <a:pt x="536904" y="61528"/>
                        <a:pt x="537697" y="120674"/>
                        <a:pt x="538491" y="182202"/>
                      </a:cubicBezTo>
                      <a:lnTo>
                        <a:pt x="717084" y="181409"/>
                      </a:lnTo>
                      <a:lnTo>
                        <a:pt x="717084" y="534687"/>
                      </a:lnTo>
                      <a:lnTo>
                        <a:pt x="536109" y="534687"/>
                      </a:lnTo>
                      <a:lnTo>
                        <a:pt x="364145" y="534687"/>
                      </a:lnTo>
                      <a:lnTo>
                        <a:pt x="183170" y="534687"/>
                      </a:lnTo>
                      <a:lnTo>
                        <a:pt x="183170" y="175058"/>
                      </a:lnTo>
                      <a:lnTo>
                        <a:pt x="0" y="17505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/>
                </a:p>
              </p:txBody>
            </p:sp>
            <p:sp>
              <p:nvSpPr>
                <p:cNvPr id="1552" name="フリーフォーム: 図形 1551">
                  <a:extLst>
                    <a:ext uri="{FF2B5EF4-FFF2-40B4-BE49-F238E27FC236}">
                      <a16:creationId xmlns:a16="http://schemas.microsoft.com/office/drawing/2014/main" id="{A334601A-C890-4EE5-B402-4742143DE7BF}"/>
                    </a:ext>
                  </a:extLst>
                </p:cNvPr>
                <p:cNvSpPr/>
                <p:nvPr/>
              </p:nvSpPr>
              <p:spPr>
                <a:xfrm>
                  <a:off x="2817550" y="5699553"/>
                  <a:ext cx="540942" cy="535991"/>
                </a:xfrm>
                <a:custGeom>
                  <a:avLst/>
                  <a:gdLst>
                    <a:gd name="connsiteX0" fmla="*/ 178594 w 540942"/>
                    <a:gd name="connsiteY0" fmla="*/ 0 h 535991"/>
                    <a:gd name="connsiteX1" fmla="*/ 360832 w 540942"/>
                    <a:gd name="connsiteY1" fmla="*/ 0 h 535991"/>
                    <a:gd name="connsiteX2" fmla="*/ 360832 w 540942"/>
                    <a:gd name="connsiteY2" fmla="*/ 180825 h 535991"/>
                    <a:gd name="connsiteX3" fmla="*/ 540942 w 540942"/>
                    <a:gd name="connsiteY3" fmla="*/ 180825 h 535991"/>
                    <a:gd name="connsiteX4" fmla="*/ 540942 w 540942"/>
                    <a:gd name="connsiteY4" fmla="*/ 363537 h 535991"/>
                    <a:gd name="connsiteX5" fmla="*/ 360832 w 540942"/>
                    <a:gd name="connsiteY5" fmla="*/ 363537 h 535991"/>
                    <a:gd name="connsiteX6" fmla="*/ 360832 w 540942"/>
                    <a:gd name="connsiteY6" fmla="*/ 535991 h 535991"/>
                    <a:gd name="connsiteX7" fmla="*/ 252806 w 540942"/>
                    <a:gd name="connsiteY7" fmla="*/ 535991 h 535991"/>
                    <a:gd name="connsiteX8" fmla="*/ 178594 w 540942"/>
                    <a:gd name="connsiteY8" fmla="*/ 535991 h 535991"/>
                    <a:gd name="connsiteX9" fmla="*/ 0 w 540942"/>
                    <a:gd name="connsiteY9" fmla="*/ 535991 h 535991"/>
                    <a:gd name="connsiteX10" fmla="*/ 0 w 540942"/>
                    <a:gd name="connsiteY10" fmla="*/ 353279 h 535991"/>
                    <a:gd name="connsiteX11" fmla="*/ 178594 w 540942"/>
                    <a:gd name="connsiteY11" fmla="*/ 353279 h 535991"/>
                    <a:gd name="connsiteX0" fmla="*/ 178594 w 540942"/>
                    <a:gd name="connsiteY0" fmla="*/ 0 h 535991"/>
                    <a:gd name="connsiteX1" fmla="*/ 360832 w 540942"/>
                    <a:gd name="connsiteY1" fmla="*/ 0 h 535991"/>
                    <a:gd name="connsiteX2" fmla="*/ 360832 w 540942"/>
                    <a:gd name="connsiteY2" fmla="*/ 180825 h 535991"/>
                    <a:gd name="connsiteX3" fmla="*/ 540942 w 540942"/>
                    <a:gd name="connsiteY3" fmla="*/ 180825 h 535991"/>
                    <a:gd name="connsiteX4" fmla="*/ 540942 w 540942"/>
                    <a:gd name="connsiteY4" fmla="*/ 363537 h 535991"/>
                    <a:gd name="connsiteX5" fmla="*/ 360832 w 540942"/>
                    <a:gd name="connsiteY5" fmla="*/ 363537 h 535991"/>
                    <a:gd name="connsiteX6" fmla="*/ 360832 w 540942"/>
                    <a:gd name="connsiteY6" fmla="*/ 535991 h 535991"/>
                    <a:gd name="connsiteX7" fmla="*/ 252806 w 540942"/>
                    <a:gd name="connsiteY7" fmla="*/ 535991 h 535991"/>
                    <a:gd name="connsiteX8" fmla="*/ 0 w 540942"/>
                    <a:gd name="connsiteY8" fmla="*/ 535991 h 535991"/>
                    <a:gd name="connsiteX9" fmla="*/ 0 w 540942"/>
                    <a:gd name="connsiteY9" fmla="*/ 353279 h 535991"/>
                    <a:gd name="connsiteX10" fmla="*/ 178594 w 540942"/>
                    <a:gd name="connsiteY10" fmla="*/ 353279 h 535991"/>
                    <a:gd name="connsiteX11" fmla="*/ 178594 w 540942"/>
                    <a:gd name="connsiteY11" fmla="*/ 0 h 535991"/>
                    <a:gd name="connsiteX0" fmla="*/ 178594 w 540942"/>
                    <a:gd name="connsiteY0" fmla="*/ 0 h 535991"/>
                    <a:gd name="connsiteX1" fmla="*/ 360832 w 540942"/>
                    <a:gd name="connsiteY1" fmla="*/ 0 h 535991"/>
                    <a:gd name="connsiteX2" fmla="*/ 360832 w 540942"/>
                    <a:gd name="connsiteY2" fmla="*/ 180825 h 535991"/>
                    <a:gd name="connsiteX3" fmla="*/ 540942 w 540942"/>
                    <a:gd name="connsiteY3" fmla="*/ 180825 h 535991"/>
                    <a:gd name="connsiteX4" fmla="*/ 540942 w 540942"/>
                    <a:gd name="connsiteY4" fmla="*/ 363537 h 535991"/>
                    <a:gd name="connsiteX5" fmla="*/ 360832 w 540942"/>
                    <a:gd name="connsiteY5" fmla="*/ 363537 h 535991"/>
                    <a:gd name="connsiteX6" fmla="*/ 360832 w 540942"/>
                    <a:gd name="connsiteY6" fmla="*/ 535991 h 535991"/>
                    <a:gd name="connsiteX7" fmla="*/ 0 w 540942"/>
                    <a:gd name="connsiteY7" fmla="*/ 535991 h 535991"/>
                    <a:gd name="connsiteX8" fmla="*/ 0 w 540942"/>
                    <a:gd name="connsiteY8" fmla="*/ 353279 h 535991"/>
                    <a:gd name="connsiteX9" fmla="*/ 178594 w 540942"/>
                    <a:gd name="connsiteY9" fmla="*/ 353279 h 535991"/>
                    <a:gd name="connsiteX10" fmla="*/ 178594 w 540942"/>
                    <a:gd name="connsiteY10" fmla="*/ 0 h 535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0942" h="535991">
                      <a:moveTo>
                        <a:pt x="178594" y="0"/>
                      </a:moveTo>
                      <a:lnTo>
                        <a:pt x="360832" y="0"/>
                      </a:lnTo>
                      <a:lnTo>
                        <a:pt x="360832" y="180825"/>
                      </a:lnTo>
                      <a:lnTo>
                        <a:pt x="540942" y="180825"/>
                      </a:lnTo>
                      <a:lnTo>
                        <a:pt x="540942" y="363537"/>
                      </a:lnTo>
                      <a:lnTo>
                        <a:pt x="360832" y="363537"/>
                      </a:lnTo>
                      <a:lnTo>
                        <a:pt x="360832" y="535991"/>
                      </a:lnTo>
                      <a:lnTo>
                        <a:pt x="0" y="535991"/>
                      </a:lnTo>
                      <a:lnTo>
                        <a:pt x="0" y="353279"/>
                      </a:lnTo>
                      <a:lnTo>
                        <a:pt x="178594" y="353279"/>
                      </a:lnTo>
                      <a:lnTo>
                        <a:pt x="17859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53" name="正方形/長方形 1552">
                  <a:extLst>
                    <a:ext uri="{FF2B5EF4-FFF2-40B4-BE49-F238E27FC236}">
                      <a16:creationId xmlns:a16="http://schemas.microsoft.com/office/drawing/2014/main" id="{E80EBECC-8BD8-4206-991A-3FA1EC1E1094}"/>
                    </a:ext>
                  </a:extLst>
                </p:cNvPr>
                <p:cNvSpPr/>
                <p:nvPr/>
              </p:nvSpPr>
              <p:spPr>
                <a:xfrm>
                  <a:off x="3180550" y="6063734"/>
                  <a:ext cx="177942" cy="537106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54" name="正方形/長方形 1553">
                  <a:extLst>
                    <a:ext uri="{FF2B5EF4-FFF2-40B4-BE49-F238E27FC236}">
                      <a16:creationId xmlns:a16="http://schemas.microsoft.com/office/drawing/2014/main" id="{6B892798-2663-4703-A53C-266EC380D1A6}"/>
                    </a:ext>
                  </a:extLst>
                </p:cNvPr>
                <p:cNvSpPr/>
                <p:nvPr/>
              </p:nvSpPr>
              <p:spPr>
                <a:xfrm>
                  <a:off x="3358201" y="6063734"/>
                  <a:ext cx="358930" cy="537106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55" name="正方形/長方形 1554">
                  <a:extLst>
                    <a:ext uri="{FF2B5EF4-FFF2-40B4-BE49-F238E27FC236}">
                      <a16:creationId xmlns:a16="http://schemas.microsoft.com/office/drawing/2014/main" id="{61684B6C-B2A1-4A66-9CA4-8CCF34F050BE}"/>
                    </a:ext>
                  </a:extLst>
                </p:cNvPr>
                <p:cNvSpPr/>
                <p:nvPr/>
              </p:nvSpPr>
              <p:spPr>
                <a:xfrm>
                  <a:off x="2814638" y="6234574"/>
                  <a:ext cx="367924" cy="36626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56" name="フリーフォーム: 図形 1555">
                  <a:extLst>
                    <a:ext uri="{FF2B5EF4-FFF2-40B4-BE49-F238E27FC236}">
                      <a16:creationId xmlns:a16="http://schemas.microsoft.com/office/drawing/2014/main" id="{16EFD938-4297-4997-9F20-32DE78AD7B99}"/>
                    </a:ext>
                  </a:extLst>
                </p:cNvPr>
                <p:cNvSpPr/>
                <p:nvPr/>
              </p:nvSpPr>
              <p:spPr>
                <a:xfrm>
                  <a:off x="2093414" y="5693975"/>
                  <a:ext cx="724250" cy="903052"/>
                </a:xfrm>
                <a:custGeom>
                  <a:avLst/>
                  <a:gdLst>
                    <a:gd name="connsiteX0" fmla="*/ 0 w 724250"/>
                    <a:gd name="connsiteY0" fmla="*/ 0 h 903052"/>
                    <a:gd name="connsiteX1" fmla="*/ 367924 w 724250"/>
                    <a:gd name="connsiteY1" fmla="*/ 0 h 903052"/>
                    <a:gd name="connsiteX2" fmla="*/ 367924 w 724250"/>
                    <a:gd name="connsiteY2" fmla="*/ 358856 h 903052"/>
                    <a:gd name="connsiteX3" fmla="*/ 724250 w 724250"/>
                    <a:gd name="connsiteY3" fmla="*/ 358856 h 903052"/>
                    <a:gd name="connsiteX4" fmla="*/ 724250 w 724250"/>
                    <a:gd name="connsiteY4" fmla="*/ 541337 h 903052"/>
                    <a:gd name="connsiteX5" fmla="*/ 724249 w 724250"/>
                    <a:gd name="connsiteY5" fmla="*/ 541337 h 903052"/>
                    <a:gd name="connsiteX6" fmla="*/ 724249 w 724250"/>
                    <a:gd name="connsiteY6" fmla="*/ 716043 h 903052"/>
                    <a:gd name="connsiteX7" fmla="*/ 724249 w 724250"/>
                    <a:gd name="connsiteY7" fmla="*/ 726840 h 903052"/>
                    <a:gd name="connsiteX8" fmla="*/ 724249 w 724250"/>
                    <a:gd name="connsiteY8" fmla="*/ 903052 h 903052"/>
                    <a:gd name="connsiteX9" fmla="*/ 546911 w 724250"/>
                    <a:gd name="connsiteY9" fmla="*/ 903052 h 903052"/>
                    <a:gd name="connsiteX10" fmla="*/ 546911 w 724250"/>
                    <a:gd name="connsiteY10" fmla="*/ 726840 h 903052"/>
                    <a:gd name="connsiteX11" fmla="*/ 359664 w 724250"/>
                    <a:gd name="connsiteY11" fmla="*/ 726840 h 903052"/>
                    <a:gd name="connsiteX12" fmla="*/ 359664 w 724250"/>
                    <a:gd name="connsiteY12" fmla="*/ 541337 h 903052"/>
                    <a:gd name="connsiteX13" fmla="*/ 185506 w 724250"/>
                    <a:gd name="connsiteY13" fmla="*/ 541337 h 903052"/>
                    <a:gd name="connsiteX14" fmla="*/ 185506 w 724250"/>
                    <a:gd name="connsiteY14" fmla="*/ 366265 h 903052"/>
                    <a:gd name="connsiteX15" fmla="*/ 0 w 724250"/>
                    <a:gd name="connsiteY15" fmla="*/ 366265 h 903052"/>
                    <a:gd name="connsiteX0" fmla="*/ 0 w 724250"/>
                    <a:gd name="connsiteY0" fmla="*/ 0 h 903052"/>
                    <a:gd name="connsiteX1" fmla="*/ 367924 w 724250"/>
                    <a:gd name="connsiteY1" fmla="*/ 0 h 903052"/>
                    <a:gd name="connsiteX2" fmla="*/ 367924 w 724250"/>
                    <a:gd name="connsiteY2" fmla="*/ 358856 h 903052"/>
                    <a:gd name="connsiteX3" fmla="*/ 724250 w 724250"/>
                    <a:gd name="connsiteY3" fmla="*/ 358856 h 903052"/>
                    <a:gd name="connsiteX4" fmla="*/ 724250 w 724250"/>
                    <a:gd name="connsiteY4" fmla="*/ 541337 h 903052"/>
                    <a:gd name="connsiteX5" fmla="*/ 724249 w 724250"/>
                    <a:gd name="connsiteY5" fmla="*/ 541337 h 903052"/>
                    <a:gd name="connsiteX6" fmla="*/ 724249 w 724250"/>
                    <a:gd name="connsiteY6" fmla="*/ 716043 h 903052"/>
                    <a:gd name="connsiteX7" fmla="*/ 724249 w 724250"/>
                    <a:gd name="connsiteY7" fmla="*/ 903052 h 903052"/>
                    <a:gd name="connsiteX8" fmla="*/ 546911 w 724250"/>
                    <a:gd name="connsiteY8" fmla="*/ 903052 h 903052"/>
                    <a:gd name="connsiteX9" fmla="*/ 546911 w 724250"/>
                    <a:gd name="connsiteY9" fmla="*/ 726840 h 903052"/>
                    <a:gd name="connsiteX10" fmla="*/ 359664 w 724250"/>
                    <a:gd name="connsiteY10" fmla="*/ 726840 h 903052"/>
                    <a:gd name="connsiteX11" fmla="*/ 359664 w 724250"/>
                    <a:gd name="connsiteY11" fmla="*/ 541337 h 903052"/>
                    <a:gd name="connsiteX12" fmla="*/ 185506 w 724250"/>
                    <a:gd name="connsiteY12" fmla="*/ 541337 h 903052"/>
                    <a:gd name="connsiteX13" fmla="*/ 185506 w 724250"/>
                    <a:gd name="connsiteY13" fmla="*/ 366265 h 903052"/>
                    <a:gd name="connsiteX14" fmla="*/ 0 w 724250"/>
                    <a:gd name="connsiteY14" fmla="*/ 366265 h 903052"/>
                    <a:gd name="connsiteX15" fmla="*/ 0 w 724250"/>
                    <a:gd name="connsiteY15" fmla="*/ 0 h 903052"/>
                    <a:gd name="connsiteX0" fmla="*/ 0 w 724250"/>
                    <a:gd name="connsiteY0" fmla="*/ 0 h 903052"/>
                    <a:gd name="connsiteX1" fmla="*/ 367924 w 724250"/>
                    <a:gd name="connsiteY1" fmla="*/ 0 h 903052"/>
                    <a:gd name="connsiteX2" fmla="*/ 367924 w 724250"/>
                    <a:gd name="connsiteY2" fmla="*/ 358856 h 903052"/>
                    <a:gd name="connsiteX3" fmla="*/ 724250 w 724250"/>
                    <a:gd name="connsiteY3" fmla="*/ 358856 h 903052"/>
                    <a:gd name="connsiteX4" fmla="*/ 724250 w 724250"/>
                    <a:gd name="connsiteY4" fmla="*/ 541337 h 903052"/>
                    <a:gd name="connsiteX5" fmla="*/ 724249 w 724250"/>
                    <a:gd name="connsiteY5" fmla="*/ 541337 h 903052"/>
                    <a:gd name="connsiteX6" fmla="*/ 724249 w 724250"/>
                    <a:gd name="connsiteY6" fmla="*/ 903052 h 903052"/>
                    <a:gd name="connsiteX7" fmla="*/ 546911 w 724250"/>
                    <a:gd name="connsiteY7" fmla="*/ 903052 h 903052"/>
                    <a:gd name="connsiteX8" fmla="*/ 546911 w 724250"/>
                    <a:gd name="connsiteY8" fmla="*/ 726840 h 903052"/>
                    <a:gd name="connsiteX9" fmla="*/ 359664 w 724250"/>
                    <a:gd name="connsiteY9" fmla="*/ 726840 h 903052"/>
                    <a:gd name="connsiteX10" fmla="*/ 359664 w 724250"/>
                    <a:gd name="connsiteY10" fmla="*/ 541337 h 903052"/>
                    <a:gd name="connsiteX11" fmla="*/ 185506 w 724250"/>
                    <a:gd name="connsiteY11" fmla="*/ 541337 h 903052"/>
                    <a:gd name="connsiteX12" fmla="*/ 185506 w 724250"/>
                    <a:gd name="connsiteY12" fmla="*/ 366265 h 903052"/>
                    <a:gd name="connsiteX13" fmla="*/ 0 w 724250"/>
                    <a:gd name="connsiteY13" fmla="*/ 366265 h 903052"/>
                    <a:gd name="connsiteX14" fmla="*/ 0 w 724250"/>
                    <a:gd name="connsiteY14" fmla="*/ 0 h 903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24250" h="903052">
                      <a:moveTo>
                        <a:pt x="0" y="0"/>
                      </a:moveTo>
                      <a:lnTo>
                        <a:pt x="367924" y="0"/>
                      </a:lnTo>
                      <a:lnTo>
                        <a:pt x="367924" y="358856"/>
                      </a:lnTo>
                      <a:lnTo>
                        <a:pt x="724250" y="358856"/>
                      </a:lnTo>
                      <a:lnTo>
                        <a:pt x="724250" y="541337"/>
                      </a:lnTo>
                      <a:lnTo>
                        <a:pt x="724249" y="541337"/>
                      </a:lnTo>
                      <a:lnTo>
                        <a:pt x="724249" y="903052"/>
                      </a:lnTo>
                      <a:lnTo>
                        <a:pt x="546911" y="903052"/>
                      </a:lnTo>
                      <a:lnTo>
                        <a:pt x="546911" y="726840"/>
                      </a:lnTo>
                      <a:lnTo>
                        <a:pt x="359664" y="726840"/>
                      </a:lnTo>
                      <a:lnTo>
                        <a:pt x="359664" y="541337"/>
                      </a:lnTo>
                      <a:lnTo>
                        <a:pt x="185506" y="541337"/>
                      </a:lnTo>
                      <a:lnTo>
                        <a:pt x="185506" y="366265"/>
                      </a:lnTo>
                      <a:lnTo>
                        <a:pt x="0" y="36626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57" name="フリーフォーム: 図形 1556">
                  <a:extLst>
                    <a:ext uri="{FF2B5EF4-FFF2-40B4-BE49-F238E27FC236}">
                      <a16:creationId xmlns:a16="http://schemas.microsoft.com/office/drawing/2014/main" id="{A5195829-B840-4754-AAC1-34423CC27582}"/>
                    </a:ext>
                  </a:extLst>
                </p:cNvPr>
                <p:cNvSpPr/>
                <p:nvPr/>
              </p:nvSpPr>
              <p:spPr>
                <a:xfrm>
                  <a:off x="2640324" y="6601272"/>
                  <a:ext cx="714413" cy="894812"/>
                </a:xfrm>
                <a:custGeom>
                  <a:avLst/>
                  <a:gdLst>
                    <a:gd name="connsiteX0" fmla="*/ 0 w 714413"/>
                    <a:gd name="connsiteY0" fmla="*/ 0 h 894812"/>
                    <a:gd name="connsiteX1" fmla="*/ 714413 w 714413"/>
                    <a:gd name="connsiteY1" fmla="*/ 0 h 894812"/>
                    <a:gd name="connsiteX2" fmla="*/ 714413 w 714413"/>
                    <a:gd name="connsiteY2" fmla="*/ 178593 h 894812"/>
                    <a:gd name="connsiteX3" fmla="*/ 714413 w 714413"/>
                    <a:gd name="connsiteY3" fmla="*/ 535244 h 894812"/>
                    <a:gd name="connsiteX4" fmla="*/ 714413 w 714413"/>
                    <a:gd name="connsiteY4" fmla="*/ 713837 h 894812"/>
                    <a:gd name="connsiteX5" fmla="*/ 533882 w 714413"/>
                    <a:gd name="connsiteY5" fmla="*/ 713837 h 894812"/>
                    <a:gd name="connsiteX6" fmla="*/ 533882 w 714413"/>
                    <a:gd name="connsiteY6" fmla="*/ 894812 h 894812"/>
                    <a:gd name="connsiteX7" fmla="*/ 354846 w 714413"/>
                    <a:gd name="connsiteY7" fmla="*/ 894812 h 894812"/>
                    <a:gd name="connsiteX8" fmla="*/ 354846 w 714413"/>
                    <a:gd name="connsiteY8" fmla="*/ 713837 h 894812"/>
                    <a:gd name="connsiteX9" fmla="*/ 174314 w 714413"/>
                    <a:gd name="connsiteY9" fmla="*/ 713837 h 894812"/>
                    <a:gd name="connsiteX10" fmla="*/ 174314 w 714413"/>
                    <a:gd name="connsiteY10" fmla="*/ 535244 h 894812"/>
                    <a:gd name="connsiteX11" fmla="*/ 0 w 714413"/>
                    <a:gd name="connsiteY11" fmla="*/ 535244 h 894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14413" h="894812">
                      <a:moveTo>
                        <a:pt x="0" y="0"/>
                      </a:moveTo>
                      <a:lnTo>
                        <a:pt x="714413" y="0"/>
                      </a:lnTo>
                      <a:lnTo>
                        <a:pt x="714413" y="178593"/>
                      </a:lnTo>
                      <a:lnTo>
                        <a:pt x="714413" y="535244"/>
                      </a:lnTo>
                      <a:lnTo>
                        <a:pt x="714413" y="713837"/>
                      </a:lnTo>
                      <a:lnTo>
                        <a:pt x="533882" y="713837"/>
                      </a:lnTo>
                      <a:lnTo>
                        <a:pt x="533882" y="894812"/>
                      </a:lnTo>
                      <a:lnTo>
                        <a:pt x="354846" y="894812"/>
                      </a:lnTo>
                      <a:lnTo>
                        <a:pt x="354846" y="713837"/>
                      </a:lnTo>
                      <a:lnTo>
                        <a:pt x="174314" y="713837"/>
                      </a:lnTo>
                      <a:lnTo>
                        <a:pt x="174314" y="535244"/>
                      </a:lnTo>
                      <a:lnTo>
                        <a:pt x="0" y="53524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</p:grpSp>
          <p:grpSp>
            <p:nvGrpSpPr>
              <p:cNvPr id="1479" name="グループ化 1478">
                <a:extLst>
                  <a:ext uri="{FF2B5EF4-FFF2-40B4-BE49-F238E27FC236}">
                    <a16:creationId xmlns:a16="http://schemas.microsoft.com/office/drawing/2014/main" id="{2C879575-AD62-4909-92B0-282451B3821A}"/>
                  </a:ext>
                </a:extLst>
              </p:cNvPr>
              <p:cNvGrpSpPr/>
              <p:nvPr/>
            </p:nvGrpSpPr>
            <p:grpSpPr>
              <a:xfrm>
                <a:off x="5864308" y="3540739"/>
                <a:ext cx="2163766" cy="2160587"/>
                <a:chOff x="1737179" y="3540125"/>
                <a:chExt cx="2163766" cy="2160587"/>
              </a:xfrm>
            </p:grpSpPr>
            <p:sp>
              <p:nvSpPr>
                <p:cNvPr id="1525" name="Freeform 747">
                  <a:extLst>
                    <a:ext uri="{FF2B5EF4-FFF2-40B4-BE49-F238E27FC236}">
                      <a16:creationId xmlns:a16="http://schemas.microsoft.com/office/drawing/2014/main" id="{19B22326-F2CE-4D59-887D-EA48091C0C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7179" y="3540125"/>
                  <a:ext cx="2160587" cy="2160587"/>
                </a:xfrm>
                <a:custGeom>
                  <a:avLst/>
                  <a:gdLst>
                    <a:gd name="T0" fmla="*/ 453 w 1361"/>
                    <a:gd name="T1" fmla="*/ 227 h 1361"/>
                    <a:gd name="T2" fmla="*/ 453 w 1361"/>
                    <a:gd name="T3" fmla="*/ 454 h 1361"/>
                    <a:gd name="T4" fmla="*/ 227 w 1361"/>
                    <a:gd name="T5" fmla="*/ 454 h 1361"/>
                    <a:gd name="T6" fmla="*/ 227 w 1361"/>
                    <a:gd name="T7" fmla="*/ 567 h 1361"/>
                    <a:gd name="T8" fmla="*/ 453 w 1361"/>
                    <a:gd name="T9" fmla="*/ 567 h 1361"/>
                    <a:gd name="T10" fmla="*/ 453 w 1361"/>
                    <a:gd name="T11" fmla="*/ 681 h 1361"/>
                    <a:gd name="T12" fmla="*/ 227 w 1361"/>
                    <a:gd name="T13" fmla="*/ 681 h 1361"/>
                    <a:gd name="T14" fmla="*/ 227 w 1361"/>
                    <a:gd name="T15" fmla="*/ 794 h 1361"/>
                    <a:gd name="T16" fmla="*/ 0 w 1361"/>
                    <a:gd name="T17" fmla="*/ 794 h 1361"/>
                    <a:gd name="T18" fmla="*/ 0 w 1361"/>
                    <a:gd name="T19" fmla="*/ 1021 h 1361"/>
                    <a:gd name="T20" fmla="*/ 227 w 1361"/>
                    <a:gd name="T21" fmla="*/ 1021 h 1361"/>
                    <a:gd name="T22" fmla="*/ 227 w 1361"/>
                    <a:gd name="T23" fmla="*/ 1134 h 1361"/>
                    <a:gd name="T24" fmla="*/ 113 w 1361"/>
                    <a:gd name="T25" fmla="*/ 1134 h 1361"/>
                    <a:gd name="T26" fmla="*/ 113 w 1361"/>
                    <a:gd name="T27" fmla="*/ 1248 h 1361"/>
                    <a:gd name="T28" fmla="*/ 680 w 1361"/>
                    <a:gd name="T29" fmla="*/ 1248 h 1361"/>
                    <a:gd name="T30" fmla="*/ 680 w 1361"/>
                    <a:gd name="T31" fmla="*/ 1361 h 1361"/>
                    <a:gd name="T32" fmla="*/ 1247 w 1361"/>
                    <a:gd name="T33" fmla="*/ 1361 h 1361"/>
                    <a:gd name="T34" fmla="*/ 1247 w 1361"/>
                    <a:gd name="T35" fmla="*/ 1021 h 1361"/>
                    <a:gd name="T36" fmla="*/ 1134 w 1361"/>
                    <a:gd name="T37" fmla="*/ 1021 h 1361"/>
                    <a:gd name="T38" fmla="*/ 1134 w 1361"/>
                    <a:gd name="T39" fmla="*/ 567 h 1361"/>
                    <a:gd name="T40" fmla="*/ 1361 w 1361"/>
                    <a:gd name="T41" fmla="*/ 567 h 1361"/>
                    <a:gd name="T42" fmla="*/ 1361 w 1361"/>
                    <a:gd name="T43" fmla="*/ 454 h 1361"/>
                    <a:gd name="T44" fmla="*/ 1134 w 1361"/>
                    <a:gd name="T45" fmla="*/ 454 h 1361"/>
                    <a:gd name="T46" fmla="*/ 1134 w 1361"/>
                    <a:gd name="T47" fmla="*/ 0 h 1361"/>
                    <a:gd name="T48" fmla="*/ 1020 w 1361"/>
                    <a:gd name="T49" fmla="*/ 0 h 1361"/>
                    <a:gd name="T50" fmla="*/ 1020 w 1361"/>
                    <a:gd name="T51" fmla="*/ 114 h 1361"/>
                    <a:gd name="T52" fmla="*/ 680 w 1361"/>
                    <a:gd name="T53" fmla="*/ 114 h 1361"/>
                    <a:gd name="T54" fmla="*/ 680 w 1361"/>
                    <a:gd name="T55" fmla="*/ 227 h 1361"/>
                    <a:gd name="T56" fmla="*/ 453 w 1361"/>
                    <a:gd name="T57" fmla="*/ 227 h 1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361" h="1361">
                      <a:moveTo>
                        <a:pt x="453" y="227"/>
                      </a:moveTo>
                      <a:lnTo>
                        <a:pt x="453" y="454"/>
                      </a:lnTo>
                      <a:lnTo>
                        <a:pt x="227" y="454"/>
                      </a:lnTo>
                      <a:lnTo>
                        <a:pt x="227" y="567"/>
                      </a:lnTo>
                      <a:lnTo>
                        <a:pt x="453" y="567"/>
                      </a:lnTo>
                      <a:lnTo>
                        <a:pt x="453" y="681"/>
                      </a:lnTo>
                      <a:lnTo>
                        <a:pt x="227" y="681"/>
                      </a:lnTo>
                      <a:lnTo>
                        <a:pt x="227" y="794"/>
                      </a:lnTo>
                      <a:lnTo>
                        <a:pt x="0" y="794"/>
                      </a:lnTo>
                      <a:lnTo>
                        <a:pt x="0" y="1021"/>
                      </a:lnTo>
                      <a:lnTo>
                        <a:pt x="227" y="1021"/>
                      </a:lnTo>
                      <a:lnTo>
                        <a:pt x="227" y="1134"/>
                      </a:lnTo>
                      <a:lnTo>
                        <a:pt x="113" y="1134"/>
                      </a:lnTo>
                      <a:lnTo>
                        <a:pt x="113" y="1248"/>
                      </a:lnTo>
                      <a:lnTo>
                        <a:pt x="680" y="1248"/>
                      </a:lnTo>
                      <a:lnTo>
                        <a:pt x="680" y="1361"/>
                      </a:lnTo>
                      <a:lnTo>
                        <a:pt x="1247" y="1361"/>
                      </a:lnTo>
                      <a:lnTo>
                        <a:pt x="1247" y="1021"/>
                      </a:lnTo>
                      <a:lnTo>
                        <a:pt x="1134" y="1021"/>
                      </a:lnTo>
                      <a:lnTo>
                        <a:pt x="1134" y="567"/>
                      </a:lnTo>
                      <a:lnTo>
                        <a:pt x="1361" y="567"/>
                      </a:lnTo>
                      <a:lnTo>
                        <a:pt x="1361" y="454"/>
                      </a:lnTo>
                      <a:lnTo>
                        <a:pt x="1134" y="454"/>
                      </a:lnTo>
                      <a:lnTo>
                        <a:pt x="1134" y="0"/>
                      </a:lnTo>
                      <a:lnTo>
                        <a:pt x="1020" y="0"/>
                      </a:lnTo>
                      <a:lnTo>
                        <a:pt x="1020" y="114"/>
                      </a:lnTo>
                      <a:lnTo>
                        <a:pt x="680" y="114"/>
                      </a:lnTo>
                      <a:lnTo>
                        <a:pt x="680" y="227"/>
                      </a:lnTo>
                      <a:lnTo>
                        <a:pt x="453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26" name="正方形/長方形 1525">
                  <a:extLst>
                    <a:ext uri="{FF2B5EF4-FFF2-40B4-BE49-F238E27FC236}">
                      <a16:creationId xmlns:a16="http://schemas.microsoft.com/office/drawing/2014/main" id="{1AF909A6-BCF6-48E7-925D-DB80D2688884}"/>
                    </a:ext>
                  </a:extLst>
                </p:cNvPr>
                <p:cNvSpPr/>
                <p:nvPr/>
              </p:nvSpPr>
              <p:spPr>
                <a:xfrm>
                  <a:off x="3358201" y="5158728"/>
                  <a:ext cx="358930" cy="537106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27" name="正方形/長方形 1526">
                  <a:extLst>
                    <a:ext uri="{FF2B5EF4-FFF2-40B4-BE49-F238E27FC236}">
                      <a16:creationId xmlns:a16="http://schemas.microsoft.com/office/drawing/2014/main" id="{0A94A901-52B1-4E51-AF48-47B24C63947A}"/>
                    </a:ext>
                  </a:extLst>
                </p:cNvPr>
                <p:cNvSpPr/>
                <p:nvPr/>
              </p:nvSpPr>
              <p:spPr>
                <a:xfrm>
                  <a:off x="3181041" y="4620055"/>
                  <a:ext cx="358930" cy="18054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28" name="正方形/長方形 1527">
                  <a:extLst>
                    <a:ext uri="{FF2B5EF4-FFF2-40B4-BE49-F238E27FC236}">
                      <a16:creationId xmlns:a16="http://schemas.microsoft.com/office/drawing/2014/main" id="{E4F5399C-09C5-4916-A036-11D07AD65466}"/>
                    </a:ext>
                  </a:extLst>
                </p:cNvPr>
                <p:cNvSpPr/>
                <p:nvPr/>
              </p:nvSpPr>
              <p:spPr>
                <a:xfrm>
                  <a:off x="2819459" y="5336381"/>
                  <a:ext cx="354747" cy="362378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/>
                </a:p>
              </p:txBody>
            </p:sp>
            <p:sp>
              <p:nvSpPr>
                <p:cNvPr id="1529" name="正方形/長方形 1528">
                  <a:extLst>
                    <a:ext uri="{FF2B5EF4-FFF2-40B4-BE49-F238E27FC236}">
                      <a16:creationId xmlns:a16="http://schemas.microsoft.com/office/drawing/2014/main" id="{713D7874-0E02-43EA-944D-33B32D57C151}"/>
                    </a:ext>
                  </a:extLst>
                </p:cNvPr>
                <p:cNvSpPr/>
                <p:nvPr/>
              </p:nvSpPr>
              <p:spPr>
                <a:xfrm>
                  <a:off x="1743134" y="4796631"/>
                  <a:ext cx="354747" cy="362378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30" name="正方形/長方形 1529">
                  <a:extLst>
                    <a:ext uri="{FF2B5EF4-FFF2-40B4-BE49-F238E27FC236}">
                      <a16:creationId xmlns:a16="http://schemas.microsoft.com/office/drawing/2014/main" id="{E3786E6F-EDE8-44D2-83A7-428B2B472DA6}"/>
                    </a:ext>
                  </a:extLst>
                </p:cNvPr>
                <p:cNvSpPr/>
                <p:nvPr/>
              </p:nvSpPr>
              <p:spPr>
                <a:xfrm>
                  <a:off x="3542015" y="4260271"/>
                  <a:ext cx="358930" cy="18054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31" name="フリーフォーム: 図形 1530">
                  <a:extLst>
                    <a:ext uri="{FF2B5EF4-FFF2-40B4-BE49-F238E27FC236}">
                      <a16:creationId xmlns:a16="http://schemas.microsoft.com/office/drawing/2014/main" id="{6A787078-0564-4879-99F7-F250CED5AB76}"/>
                    </a:ext>
                  </a:extLst>
                </p:cNvPr>
                <p:cNvSpPr/>
                <p:nvPr/>
              </p:nvSpPr>
              <p:spPr>
                <a:xfrm>
                  <a:off x="3002264" y="3543300"/>
                  <a:ext cx="534685" cy="535329"/>
                </a:xfrm>
                <a:custGeom>
                  <a:avLst/>
                  <a:gdLst>
                    <a:gd name="connsiteX0" fmla="*/ 360061 w 534685"/>
                    <a:gd name="connsiteY0" fmla="*/ 0 h 535329"/>
                    <a:gd name="connsiteX1" fmla="*/ 534685 w 534685"/>
                    <a:gd name="connsiteY1" fmla="*/ 0 h 535329"/>
                    <a:gd name="connsiteX2" fmla="*/ 534685 w 534685"/>
                    <a:gd name="connsiteY2" fmla="*/ 177221 h 535329"/>
                    <a:gd name="connsiteX3" fmla="*/ 534685 w 534685"/>
                    <a:gd name="connsiteY3" fmla="*/ 246641 h 535329"/>
                    <a:gd name="connsiteX4" fmla="*/ 534685 w 534685"/>
                    <a:gd name="connsiteY4" fmla="*/ 357766 h 535329"/>
                    <a:gd name="connsiteX5" fmla="*/ 356885 w 534685"/>
                    <a:gd name="connsiteY5" fmla="*/ 357766 h 535329"/>
                    <a:gd name="connsiteX6" fmla="*/ 356885 w 534685"/>
                    <a:gd name="connsiteY6" fmla="*/ 535329 h 535329"/>
                    <a:gd name="connsiteX7" fmla="*/ 372 w 534685"/>
                    <a:gd name="connsiteY7" fmla="*/ 535329 h 535329"/>
                    <a:gd name="connsiteX8" fmla="*/ 372 w 534685"/>
                    <a:gd name="connsiteY8" fmla="*/ 357766 h 535329"/>
                    <a:gd name="connsiteX9" fmla="*/ 0 w 534685"/>
                    <a:gd name="connsiteY9" fmla="*/ 357766 h 535329"/>
                    <a:gd name="connsiteX10" fmla="*/ 0 w 534685"/>
                    <a:gd name="connsiteY10" fmla="*/ 177221 h 535329"/>
                    <a:gd name="connsiteX11" fmla="*/ 360061 w 534685"/>
                    <a:gd name="connsiteY11" fmla="*/ 177221 h 535329"/>
                    <a:gd name="connsiteX0" fmla="*/ 360061 w 534685"/>
                    <a:gd name="connsiteY0" fmla="*/ 0 h 535329"/>
                    <a:gd name="connsiteX1" fmla="*/ 534685 w 534685"/>
                    <a:gd name="connsiteY1" fmla="*/ 0 h 535329"/>
                    <a:gd name="connsiteX2" fmla="*/ 534685 w 534685"/>
                    <a:gd name="connsiteY2" fmla="*/ 177221 h 535329"/>
                    <a:gd name="connsiteX3" fmla="*/ 534685 w 534685"/>
                    <a:gd name="connsiteY3" fmla="*/ 246641 h 535329"/>
                    <a:gd name="connsiteX4" fmla="*/ 534685 w 534685"/>
                    <a:gd name="connsiteY4" fmla="*/ 357766 h 535329"/>
                    <a:gd name="connsiteX5" fmla="*/ 356885 w 534685"/>
                    <a:gd name="connsiteY5" fmla="*/ 357766 h 535329"/>
                    <a:gd name="connsiteX6" fmla="*/ 356885 w 534685"/>
                    <a:gd name="connsiteY6" fmla="*/ 535329 h 535329"/>
                    <a:gd name="connsiteX7" fmla="*/ 372 w 534685"/>
                    <a:gd name="connsiteY7" fmla="*/ 535329 h 535329"/>
                    <a:gd name="connsiteX8" fmla="*/ 372 w 534685"/>
                    <a:gd name="connsiteY8" fmla="*/ 357766 h 535329"/>
                    <a:gd name="connsiteX9" fmla="*/ 0 w 534685"/>
                    <a:gd name="connsiteY9" fmla="*/ 177221 h 535329"/>
                    <a:gd name="connsiteX10" fmla="*/ 360061 w 534685"/>
                    <a:gd name="connsiteY10" fmla="*/ 177221 h 535329"/>
                    <a:gd name="connsiteX11" fmla="*/ 360061 w 534685"/>
                    <a:gd name="connsiteY11" fmla="*/ 0 h 535329"/>
                    <a:gd name="connsiteX0" fmla="*/ 360061 w 534685"/>
                    <a:gd name="connsiteY0" fmla="*/ 0 h 535329"/>
                    <a:gd name="connsiteX1" fmla="*/ 534685 w 534685"/>
                    <a:gd name="connsiteY1" fmla="*/ 0 h 535329"/>
                    <a:gd name="connsiteX2" fmla="*/ 534685 w 534685"/>
                    <a:gd name="connsiteY2" fmla="*/ 177221 h 535329"/>
                    <a:gd name="connsiteX3" fmla="*/ 534685 w 534685"/>
                    <a:gd name="connsiteY3" fmla="*/ 246641 h 535329"/>
                    <a:gd name="connsiteX4" fmla="*/ 534685 w 534685"/>
                    <a:gd name="connsiteY4" fmla="*/ 357766 h 535329"/>
                    <a:gd name="connsiteX5" fmla="*/ 356885 w 534685"/>
                    <a:gd name="connsiteY5" fmla="*/ 357766 h 535329"/>
                    <a:gd name="connsiteX6" fmla="*/ 356885 w 534685"/>
                    <a:gd name="connsiteY6" fmla="*/ 535329 h 535329"/>
                    <a:gd name="connsiteX7" fmla="*/ 372 w 534685"/>
                    <a:gd name="connsiteY7" fmla="*/ 535329 h 535329"/>
                    <a:gd name="connsiteX8" fmla="*/ 0 w 534685"/>
                    <a:gd name="connsiteY8" fmla="*/ 177221 h 535329"/>
                    <a:gd name="connsiteX9" fmla="*/ 360061 w 534685"/>
                    <a:gd name="connsiteY9" fmla="*/ 177221 h 535329"/>
                    <a:gd name="connsiteX10" fmla="*/ 360061 w 534685"/>
                    <a:gd name="connsiteY10" fmla="*/ 0 h 535329"/>
                    <a:gd name="connsiteX0" fmla="*/ 360061 w 534685"/>
                    <a:gd name="connsiteY0" fmla="*/ 0 h 535329"/>
                    <a:gd name="connsiteX1" fmla="*/ 534685 w 534685"/>
                    <a:gd name="connsiteY1" fmla="*/ 0 h 535329"/>
                    <a:gd name="connsiteX2" fmla="*/ 534685 w 534685"/>
                    <a:gd name="connsiteY2" fmla="*/ 246641 h 535329"/>
                    <a:gd name="connsiteX3" fmla="*/ 534685 w 534685"/>
                    <a:gd name="connsiteY3" fmla="*/ 357766 h 535329"/>
                    <a:gd name="connsiteX4" fmla="*/ 356885 w 534685"/>
                    <a:gd name="connsiteY4" fmla="*/ 357766 h 535329"/>
                    <a:gd name="connsiteX5" fmla="*/ 356885 w 534685"/>
                    <a:gd name="connsiteY5" fmla="*/ 535329 h 535329"/>
                    <a:gd name="connsiteX6" fmla="*/ 372 w 534685"/>
                    <a:gd name="connsiteY6" fmla="*/ 535329 h 535329"/>
                    <a:gd name="connsiteX7" fmla="*/ 0 w 534685"/>
                    <a:gd name="connsiteY7" fmla="*/ 177221 h 535329"/>
                    <a:gd name="connsiteX8" fmla="*/ 360061 w 534685"/>
                    <a:gd name="connsiteY8" fmla="*/ 177221 h 535329"/>
                    <a:gd name="connsiteX9" fmla="*/ 360061 w 534685"/>
                    <a:gd name="connsiteY9" fmla="*/ 0 h 535329"/>
                    <a:gd name="connsiteX0" fmla="*/ 360061 w 534685"/>
                    <a:gd name="connsiteY0" fmla="*/ 0 h 535329"/>
                    <a:gd name="connsiteX1" fmla="*/ 534685 w 534685"/>
                    <a:gd name="connsiteY1" fmla="*/ 0 h 535329"/>
                    <a:gd name="connsiteX2" fmla="*/ 534685 w 534685"/>
                    <a:gd name="connsiteY2" fmla="*/ 357766 h 535329"/>
                    <a:gd name="connsiteX3" fmla="*/ 356885 w 534685"/>
                    <a:gd name="connsiteY3" fmla="*/ 357766 h 535329"/>
                    <a:gd name="connsiteX4" fmla="*/ 356885 w 534685"/>
                    <a:gd name="connsiteY4" fmla="*/ 535329 h 535329"/>
                    <a:gd name="connsiteX5" fmla="*/ 372 w 534685"/>
                    <a:gd name="connsiteY5" fmla="*/ 535329 h 535329"/>
                    <a:gd name="connsiteX6" fmla="*/ 0 w 534685"/>
                    <a:gd name="connsiteY6" fmla="*/ 177221 h 535329"/>
                    <a:gd name="connsiteX7" fmla="*/ 360061 w 534685"/>
                    <a:gd name="connsiteY7" fmla="*/ 177221 h 535329"/>
                    <a:gd name="connsiteX8" fmla="*/ 360061 w 534685"/>
                    <a:gd name="connsiteY8" fmla="*/ 0 h 535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4685" h="535329">
                      <a:moveTo>
                        <a:pt x="360061" y="0"/>
                      </a:moveTo>
                      <a:lnTo>
                        <a:pt x="534685" y="0"/>
                      </a:lnTo>
                      <a:lnTo>
                        <a:pt x="534685" y="357766"/>
                      </a:lnTo>
                      <a:lnTo>
                        <a:pt x="356885" y="357766"/>
                      </a:lnTo>
                      <a:lnTo>
                        <a:pt x="356885" y="535329"/>
                      </a:lnTo>
                      <a:lnTo>
                        <a:pt x="372" y="535329"/>
                      </a:lnTo>
                      <a:lnTo>
                        <a:pt x="0" y="177221"/>
                      </a:lnTo>
                      <a:lnTo>
                        <a:pt x="360061" y="177221"/>
                      </a:lnTo>
                      <a:lnTo>
                        <a:pt x="36006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32" name="正方形/長方形 1531">
                  <a:extLst>
                    <a:ext uri="{FF2B5EF4-FFF2-40B4-BE49-F238E27FC236}">
                      <a16:creationId xmlns:a16="http://schemas.microsoft.com/office/drawing/2014/main" id="{2DFCE0CB-E8FC-4E13-9BE3-A08C92B6DE2C}"/>
                    </a:ext>
                  </a:extLst>
                </p:cNvPr>
                <p:cNvSpPr/>
                <p:nvPr/>
              </p:nvSpPr>
              <p:spPr>
                <a:xfrm>
                  <a:off x="3362139" y="3899988"/>
                  <a:ext cx="174624" cy="36108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33" name="フリーフォーム: 図形 1532">
                  <a:extLst>
                    <a:ext uri="{FF2B5EF4-FFF2-40B4-BE49-F238E27FC236}">
                      <a16:creationId xmlns:a16="http://schemas.microsoft.com/office/drawing/2014/main" id="{546691F9-738B-4DE4-AE45-E6978BC8ED2A}"/>
                    </a:ext>
                  </a:extLst>
                </p:cNvPr>
                <p:cNvSpPr/>
                <p:nvPr/>
              </p:nvSpPr>
              <p:spPr>
                <a:xfrm>
                  <a:off x="3177988" y="4258714"/>
                  <a:ext cx="358775" cy="361085"/>
                </a:xfrm>
                <a:custGeom>
                  <a:avLst/>
                  <a:gdLst>
                    <a:gd name="connsiteX0" fmla="*/ 184151 w 358775"/>
                    <a:gd name="connsiteY0" fmla="*/ 0 h 361085"/>
                    <a:gd name="connsiteX1" fmla="*/ 358775 w 358775"/>
                    <a:gd name="connsiteY1" fmla="*/ 0 h 361085"/>
                    <a:gd name="connsiteX2" fmla="*/ 358775 w 358775"/>
                    <a:gd name="connsiteY2" fmla="*/ 361085 h 361085"/>
                    <a:gd name="connsiteX3" fmla="*/ 273171 w 358775"/>
                    <a:gd name="connsiteY3" fmla="*/ 361085 h 361085"/>
                    <a:gd name="connsiteX4" fmla="*/ 184151 w 358775"/>
                    <a:gd name="connsiteY4" fmla="*/ 361085 h 361085"/>
                    <a:gd name="connsiteX5" fmla="*/ 0 w 358775"/>
                    <a:gd name="connsiteY5" fmla="*/ 361085 h 361085"/>
                    <a:gd name="connsiteX6" fmla="*/ 0 w 358775"/>
                    <a:gd name="connsiteY6" fmla="*/ 180733 h 361085"/>
                    <a:gd name="connsiteX7" fmla="*/ 184151 w 358775"/>
                    <a:gd name="connsiteY7" fmla="*/ 180733 h 361085"/>
                    <a:gd name="connsiteX0" fmla="*/ 184151 w 358775"/>
                    <a:gd name="connsiteY0" fmla="*/ 0 h 361085"/>
                    <a:gd name="connsiteX1" fmla="*/ 358775 w 358775"/>
                    <a:gd name="connsiteY1" fmla="*/ 0 h 361085"/>
                    <a:gd name="connsiteX2" fmla="*/ 358775 w 358775"/>
                    <a:gd name="connsiteY2" fmla="*/ 361085 h 361085"/>
                    <a:gd name="connsiteX3" fmla="*/ 273171 w 358775"/>
                    <a:gd name="connsiteY3" fmla="*/ 361085 h 361085"/>
                    <a:gd name="connsiteX4" fmla="*/ 0 w 358775"/>
                    <a:gd name="connsiteY4" fmla="*/ 361085 h 361085"/>
                    <a:gd name="connsiteX5" fmla="*/ 0 w 358775"/>
                    <a:gd name="connsiteY5" fmla="*/ 180733 h 361085"/>
                    <a:gd name="connsiteX6" fmla="*/ 184151 w 358775"/>
                    <a:gd name="connsiteY6" fmla="*/ 180733 h 361085"/>
                    <a:gd name="connsiteX7" fmla="*/ 184151 w 358775"/>
                    <a:gd name="connsiteY7" fmla="*/ 0 h 361085"/>
                    <a:gd name="connsiteX0" fmla="*/ 184151 w 358775"/>
                    <a:gd name="connsiteY0" fmla="*/ 0 h 361085"/>
                    <a:gd name="connsiteX1" fmla="*/ 358775 w 358775"/>
                    <a:gd name="connsiteY1" fmla="*/ 0 h 361085"/>
                    <a:gd name="connsiteX2" fmla="*/ 358775 w 358775"/>
                    <a:gd name="connsiteY2" fmla="*/ 361085 h 361085"/>
                    <a:gd name="connsiteX3" fmla="*/ 0 w 358775"/>
                    <a:gd name="connsiteY3" fmla="*/ 361085 h 361085"/>
                    <a:gd name="connsiteX4" fmla="*/ 0 w 358775"/>
                    <a:gd name="connsiteY4" fmla="*/ 180733 h 361085"/>
                    <a:gd name="connsiteX5" fmla="*/ 184151 w 358775"/>
                    <a:gd name="connsiteY5" fmla="*/ 180733 h 361085"/>
                    <a:gd name="connsiteX6" fmla="*/ 184151 w 358775"/>
                    <a:gd name="connsiteY6" fmla="*/ 0 h 36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8775" h="361085">
                      <a:moveTo>
                        <a:pt x="184151" y="0"/>
                      </a:moveTo>
                      <a:lnTo>
                        <a:pt x="358775" y="0"/>
                      </a:lnTo>
                      <a:lnTo>
                        <a:pt x="358775" y="361085"/>
                      </a:lnTo>
                      <a:lnTo>
                        <a:pt x="0" y="361085"/>
                      </a:lnTo>
                      <a:lnTo>
                        <a:pt x="0" y="180733"/>
                      </a:lnTo>
                      <a:lnTo>
                        <a:pt x="184151" y="180733"/>
                      </a:lnTo>
                      <a:lnTo>
                        <a:pt x="18415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34" name="フリーフォーム: 図形 1533">
                  <a:extLst>
                    <a:ext uri="{FF2B5EF4-FFF2-40B4-BE49-F238E27FC236}">
                      <a16:creationId xmlns:a16="http://schemas.microsoft.com/office/drawing/2014/main" id="{EFE8F958-A31B-406A-B9C7-47FD08BB3316}"/>
                    </a:ext>
                  </a:extLst>
                </p:cNvPr>
                <p:cNvSpPr/>
                <p:nvPr/>
              </p:nvSpPr>
              <p:spPr>
                <a:xfrm>
                  <a:off x="1920934" y="4981574"/>
                  <a:ext cx="900074" cy="536208"/>
                </a:xfrm>
                <a:custGeom>
                  <a:avLst/>
                  <a:gdLst>
                    <a:gd name="connsiteX0" fmla="*/ 177648 w 900074"/>
                    <a:gd name="connsiteY0" fmla="*/ 0 h 536208"/>
                    <a:gd name="connsiteX1" fmla="*/ 539691 w 900074"/>
                    <a:gd name="connsiteY1" fmla="*/ 0 h 536208"/>
                    <a:gd name="connsiteX2" fmla="*/ 539691 w 900074"/>
                    <a:gd name="connsiteY2" fmla="*/ 356499 h 536208"/>
                    <a:gd name="connsiteX3" fmla="*/ 900074 w 900074"/>
                    <a:gd name="connsiteY3" fmla="*/ 356499 h 536208"/>
                    <a:gd name="connsiteX4" fmla="*/ 900074 w 900074"/>
                    <a:gd name="connsiteY4" fmla="*/ 536208 h 536208"/>
                    <a:gd name="connsiteX5" fmla="*/ 0 w 900074"/>
                    <a:gd name="connsiteY5" fmla="*/ 536208 h 536208"/>
                    <a:gd name="connsiteX6" fmla="*/ 0 w 900074"/>
                    <a:gd name="connsiteY6" fmla="*/ 356499 h 536208"/>
                    <a:gd name="connsiteX7" fmla="*/ 177648 w 900074"/>
                    <a:gd name="connsiteY7" fmla="*/ 356499 h 536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00074" h="536208">
                      <a:moveTo>
                        <a:pt x="177648" y="0"/>
                      </a:moveTo>
                      <a:lnTo>
                        <a:pt x="539691" y="0"/>
                      </a:lnTo>
                      <a:lnTo>
                        <a:pt x="539691" y="356499"/>
                      </a:lnTo>
                      <a:lnTo>
                        <a:pt x="900074" y="356499"/>
                      </a:lnTo>
                      <a:lnTo>
                        <a:pt x="900074" y="536208"/>
                      </a:lnTo>
                      <a:lnTo>
                        <a:pt x="0" y="536208"/>
                      </a:lnTo>
                      <a:lnTo>
                        <a:pt x="0" y="356499"/>
                      </a:lnTo>
                      <a:lnTo>
                        <a:pt x="177648" y="3564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35" name="正方形/長方形 1534">
                  <a:extLst>
                    <a:ext uri="{FF2B5EF4-FFF2-40B4-BE49-F238E27FC236}">
                      <a16:creationId xmlns:a16="http://schemas.microsoft.com/office/drawing/2014/main" id="{EB4DF05F-68C2-46A3-9E2C-0350FA9C3A27}"/>
                    </a:ext>
                  </a:extLst>
                </p:cNvPr>
                <p:cNvSpPr/>
                <p:nvPr/>
              </p:nvSpPr>
              <p:spPr>
                <a:xfrm>
                  <a:off x="3179634" y="4980624"/>
                  <a:ext cx="176971" cy="715210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36" name="フリーフォーム: 図形 1535">
                  <a:extLst>
                    <a:ext uri="{FF2B5EF4-FFF2-40B4-BE49-F238E27FC236}">
                      <a16:creationId xmlns:a16="http://schemas.microsoft.com/office/drawing/2014/main" id="{99A41EEE-C89E-4608-863D-72DC3D21EEDE}"/>
                    </a:ext>
                  </a:extLst>
                </p:cNvPr>
                <p:cNvSpPr/>
                <p:nvPr/>
              </p:nvSpPr>
              <p:spPr>
                <a:xfrm>
                  <a:off x="3181041" y="4799088"/>
                  <a:ext cx="358930" cy="361255"/>
                </a:xfrm>
                <a:custGeom>
                  <a:avLst/>
                  <a:gdLst>
                    <a:gd name="connsiteX0" fmla="*/ 0 w 358930"/>
                    <a:gd name="connsiteY0" fmla="*/ 0 h 361255"/>
                    <a:gd name="connsiteX1" fmla="*/ 358930 w 358930"/>
                    <a:gd name="connsiteY1" fmla="*/ 0 h 361255"/>
                    <a:gd name="connsiteX2" fmla="*/ 358930 w 358930"/>
                    <a:gd name="connsiteY2" fmla="*/ 180545 h 361255"/>
                    <a:gd name="connsiteX3" fmla="*/ 355722 w 358930"/>
                    <a:gd name="connsiteY3" fmla="*/ 180545 h 361255"/>
                    <a:gd name="connsiteX4" fmla="*/ 355722 w 358930"/>
                    <a:gd name="connsiteY4" fmla="*/ 361255 h 361255"/>
                    <a:gd name="connsiteX5" fmla="*/ 181098 w 358930"/>
                    <a:gd name="connsiteY5" fmla="*/ 361255 h 361255"/>
                    <a:gd name="connsiteX6" fmla="*/ 181098 w 358930"/>
                    <a:gd name="connsiteY6" fmla="*/ 180545 h 361255"/>
                    <a:gd name="connsiteX7" fmla="*/ 0 w 358930"/>
                    <a:gd name="connsiteY7" fmla="*/ 180545 h 361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8930" h="361255">
                      <a:moveTo>
                        <a:pt x="0" y="0"/>
                      </a:moveTo>
                      <a:lnTo>
                        <a:pt x="358930" y="0"/>
                      </a:lnTo>
                      <a:lnTo>
                        <a:pt x="358930" y="180545"/>
                      </a:lnTo>
                      <a:lnTo>
                        <a:pt x="355722" y="180545"/>
                      </a:lnTo>
                      <a:lnTo>
                        <a:pt x="355722" y="361255"/>
                      </a:lnTo>
                      <a:lnTo>
                        <a:pt x="181098" y="361255"/>
                      </a:lnTo>
                      <a:lnTo>
                        <a:pt x="181098" y="180545"/>
                      </a:lnTo>
                      <a:lnTo>
                        <a:pt x="0" y="18054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37" name="フリーフォーム: 図形 1536">
                  <a:extLst>
                    <a:ext uri="{FF2B5EF4-FFF2-40B4-BE49-F238E27FC236}">
                      <a16:creationId xmlns:a16="http://schemas.microsoft.com/office/drawing/2014/main" id="{8D1D3411-424F-4CAE-8AF2-BBBACE4577B3}"/>
                    </a:ext>
                  </a:extLst>
                </p:cNvPr>
                <p:cNvSpPr/>
                <p:nvPr/>
              </p:nvSpPr>
              <p:spPr>
                <a:xfrm>
                  <a:off x="2820811" y="4798220"/>
                  <a:ext cx="360538" cy="539763"/>
                </a:xfrm>
                <a:custGeom>
                  <a:avLst/>
                  <a:gdLst>
                    <a:gd name="connsiteX0" fmla="*/ 179562 w 360538"/>
                    <a:gd name="connsiteY0" fmla="*/ 0 h 539763"/>
                    <a:gd name="connsiteX1" fmla="*/ 360537 w 360538"/>
                    <a:gd name="connsiteY1" fmla="*/ 0 h 539763"/>
                    <a:gd name="connsiteX2" fmla="*/ 360537 w 360538"/>
                    <a:gd name="connsiteY2" fmla="*/ 178593 h 539763"/>
                    <a:gd name="connsiteX3" fmla="*/ 360537 w 360538"/>
                    <a:gd name="connsiteY3" fmla="*/ 180174 h 539763"/>
                    <a:gd name="connsiteX4" fmla="*/ 360537 w 360538"/>
                    <a:gd name="connsiteY4" fmla="*/ 359411 h 539763"/>
                    <a:gd name="connsiteX5" fmla="*/ 360538 w 360538"/>
                    <a:gd name="connsiteY5" fmla="*/ 359411 h 539763"/>
                    <a:gd name="connsiteX6" fmla="*/ 360538 w 360538"/>
                    <a:gd name="connsiteY6" fmla="*/ 539763 h 539763"/>
                    <a:gd name="connsiteX7" fmla="*/ 0 w 360538"/>
                    <a:gd name="connsiteY7" fmla="*/ 539763 h 539763"/>
                    <a:gd name="connsiteX8" fmla="*/ 0 w 360538"/>
                    <a:gd name="connsiteY8" fmla="*/ 359411 h 539763"/>
                    <a:gd name="connsiteX9" fmla="*/ 179562 w 360538"/>
                    <a:gd name="connsiteY9" fmla="*/ 359411 h 539763"/>
                    <a:gd name="connsiteX10" fmla="*/ 179562 w 360538"/>
                    <a:gd name="connsiteY10" fmla="*/ 180174 h 539763"/>
                    <a:gd name="connsiteX11" fmla="*/ 179562 w 360538"/>
                    <a:gd name="connsiteY11" fmla="*/ 178593 h 539763"/>
                    <a:gd name="connsiteX0" fmla="*/ 179562 w 360538"/>
                    <a:gd name="connsiteY0" fmla="*/ 0 h 539763"/>
                    <a:gd name="connsiteX1" fmla="*/ 360537 w 360538"/>
                    <a:gd name="connsiteY1" fmla="*/ 0 h 539763"/>
                    <a:gd name="connsiteX2" fmla="*/ 360537 w 360538"/>
                    <a:gd name="connsiteY2" fmla="*/ 178593 h 539763"/>
                    <a:gd name="connsiteX3" fmla="*/ 360537 w 360538"/>
                    <a:gd name="connsiteY3" fmla="*/ 180174 h 539763"/>
                    <a:gd name="connsiteX4" fmla="*/ 360537 w 360538"/>
                    <a:gd name="connsiteY4" fmla="*/ 359411 h 539763"/>
                    <a:gd name="connsiteX5" fmla="*/ 360538 w 360538"/>
                    <a:gd name="connsiteY5" fmla="*/ 359411 h 539763"/>
                    <a:gd name="connsiteX6" fmla="*/ 360538 w 360538"/>
                    <a:gd name="connsiteY6" fmla="*/ 539763 h 539763"/>
                    <a:gd name="connsiteX7" fmla="*/ 0 w 360538"/>
                    <a:gd name="connsiteY7" fmla="*/ 539763 h 539763"/>
                    <a:gd name="connsiteX8" fmla="*/ 0 w 360538"/>
                    <a:gd name="connsiteY8" fmla="*/ 359411 h 539763"/>
                    <a:gd name="connsiteX9" fmla="*/ 179562 w 360538"/>
                    <a:gd name="connsiteY9" fmla="*/ 359411 h 539763"/>
                    <a:gd name="connsiteX10" fmla="*/ 179562 w 360538"/>
                    <a:gd name="connsiteY10" fmla="*/ 180174 h 539763"/>
                    <a:gd name="connsiteX11" fmla="*/ 179562 w 360538"/>
                    <a:gd name="connsiteY11" fmla="*/ 0 h 539763"/>
                    <a:gd name="connsiteX0" fmla="*/ 179562 w 360538"/>
                    <a:gd name="connsiteY0" fmla="*/ 0 h 539763"/>
                    <a:gd name="connsiteX1" fmla="*/ 360537 w 360538"/>
                    <a:gd name="connsiteY1" fmla="*/ 0 h 539763"/>
                    <a:gd name="connsiteX2" fmla="*/ 360537 w 360538"/>
                    <a:gd name="connsiteY2" fmla="*/ 178593 h 539763"/>
                    <a:gd name="connsiteX3" fmla="*/ 360537 w 360538"/>
                    <a:gd name="connsiteY3" fmla="*/ 180174 h 539763"/>
                    <a:gd name="connsiteX4" fmla="*/ 360537 w 360538"/>
                    <a:gd name="connsiteY4" fmla="*/ 359411 h 539763"/>
                    <a:gd name="connsiteX5" fmla="*/ 360538 w 360538"/>
                    <a:gd name="connsiteY5" fmla="*/ 359411 h 539763"/>
                    <a:gd name="connsiteX6" fmla="*/ 360538 w 360538"/>
                    <a:gd name="connsiteY6" fmla="*/ 539763 h 539763"/>
                    <a:gd name="connsiteX7" fmla="*/ 0 w 360538"/>
                    <a:gd name="connsiteY7" fmla="*/ 539763 h 539763"/>
                    <a:gd name="connsiteX8" fmla="*/ 0 w 360538"/>
                    <a:gd name="connsiteY8" fmla="*/ 359411 h 539763"/>
                    <a:gd name="connsiteX9" fmla="*/ 179562 w 360538"/>
                    <a:gd name="connsiteY9" fmla="*/ 359411 h 539763"/>
                    <a:gd name="connsiteX10" fmla="*/ 179562 w 360538"/>
                    <a:gd name="connsiteY10" fmla="*/ 0 h 539763"/>
                    <a:gd name="connsiteX0" fmla="*/ 179562 w 360538"/>
                    <a:gd name="connsiteY0" fmla="*/ 0 h 539763"/>
                    <a:gd name="connsiteX1" fmla="*/ 360537 w 360538"/>
                    <a:gd name="connsiteY1" fmla="*/ 0 h 539763"/>
                    <a:gd name="connsiteX2" fmla="*/ 360537 w 360538"/>
                    <a:gd name="connsiteY2" fmla="*/ 178593 h 539763"/>
                    <a:gd name="connsiteX3" fmla="*/ 360537 w 360538"/>
                    <a:gd name="connsiteY3" fmla="*/ 359411 h 539763"/>
                    <a:gd name="connsiteX4" fmla="*/ 360538 w 360538"/>
                    <a:gd name="connsiteY4" fmla="*/ 359411 h 539763"/>
                    <a:gd name="connsiteX5" fmla="*/ 360538 w 360538"/>
                    <a:gd name="connsiteY5" fmla="*/ 539763 h 539763"/>
                    <a:gd name="connsiteX6" fmla="*/ 0 w 360538"/>
                    <a:gd name="connsiteY6" fmla="*/ 539763 h 539763"/>
                    <a:gd name="connsiteX7" fmla="*/ 0 w 360538"/>
                    <a:gd name="connsiteY7" fmla="*/ 359411 h 539763"/>
                    <a:gd name="connsiteX8" fmla="*/ 179562 w 360538"/>
                    <a:gd name="connsiteY8" fmla="*/ 359411 h 539763"/>
                    <a:gd name="connsiteX9" fmla="*/ 179562 w 360538"/>
                    <a:gd name="connsiteY9" fmla="*/ 0 h 539763"/>
                    <a:gd name="connsiteX0" fmla="*/ 179562 w 360538"/>
                    <a:gd name="connsiteY0" fmla="*/ 0 h 539763"/>
                    <a:gd name="connsiteX1" fmla="*/ 360537 w 360538"/>
                    <a:gd name="connsiteY1" fmla="*/ 0 h 539763"/>
                    <a:gd name="connsiteX2" fmla="*/ 360537 w 360538"/>
                    <a:gd name="connsiteY2" fmla="*/ 359411 h 539763"/>
                    <a:gd name="connsiteX3" fmla="*/ 360538 w 360538"/>
                    <a:gd name="connsiteY3" fmla="*/ 359411 h 539763"/>
                    <a:gd name="connsiteX4" fmla="*/ 360538 w 360538"/>
                    <a:gd name="connsiteY4" fmla="*/ 539763 h 539763"/>
                    <a:gd name="connsiteX5" fmla="*/ 0 w 360538"/>
                    <a:gd name="connsiteY5" fmla="*/ 539763 h 539763"/>
                    <a:gd name="connsiteX6" fmla="*/ 0 w 360538"/>
                    <a:gd name="connsiteY6" fmla="*/ 359411 h 539763"/>
                    <a:gd name="connsiteX7" fmla="*/ 179562 w 360538"/>
                    <a:gd name="connsiteY7" fmla="*/ 359411 h 539763"/>
                    <a:gd name="connsiteX8" fmla="*/ 179562 w 360538"/>
                    <a:gd name="connsiteY8" fmla="*/ 0 h 539763"/>
                    <a:gd name="connsiteX0" fmla="*/ 179562 w 360538"/>
                    <a:gd name="connsiteY0" fmla="*/ 0 h 539763"/>
                    <a:gd name="connsiteX1" fmla="*/ 360537 w 360538"/>
                    <a:gd name="connsiteY1" fmla="*/ 0 h 539763"/>
                    <a:gd name="connsiteX2" fmla="*/ 360537 w 360538"/>
                    <a:gd name="connsiteY2" fmla="*/ 359411 h 539763"/>
                    <a:gd name="connsiteX3" fmla="*/ 360538 w 360538"/>
                    <a:gd name="connsiteY3" fmla="*/ 539763 h 539763"/>
                    <a:gd name="connsiteX4" fmla="*/ 0 w 360538"/>
                    <a:gd name="connsiteY4" fmla="*/ 539763 h 539763"/>
                    <a:gd name="connsiteX5" fmla="*/ 0 w 360538"/>
                    <a:gd name="connsiteY5" fmla="*/ 359411 h 539763"/>
                    <a:gd name="connsiteX6" fmla="*/ 179562 w 360538"/>
                    <a:gd name="connsiteY6" fmla="*/ 359411 h 539763"/>
                    <a:gd name="connsiteX7" fmla="*/ 179562 w 360538"/>
                    <a:gd name="connsiteY7" fmla="*/ 0 h 539763"/>
                    <a:gd name="connsiteX0" fmla="*/ 179562 w 360538"/>
                    <a:gd name="connsiteY0" fmla="*/ 0 h 539763"/>
                    <a:gd name="connsiteX1" fmla="*/ 360537 w 360538"/>
                    <a:gd name="connsiteY1" fmla="*/ 0 h 539763"/>
                    <a:gd name="connsiteX2" fmla="*/ 360538 w 360538"/>
                    <a:gd name="connsiteY2" fmla="*/ 539763 h 539763"/>
                    <a:gd name="connsiteX3" fmla="*/ 0 w 360538"/>
                    <a:gd name="connsiteY3" fmla="*/ 539763 h 539763"/>
                    <a:gd name="connsiteX4" fmla="*/ 0 w 360538"/>
                    <a:gd name="connsiteY4" fmla="*/ 359411 h 539763"/>
                    <a:gd name="connsiteX5" fmla="*/ 179562 w 360538"/>
                    <a:gd name="connsiteY5" fmla="*/ 359411 h 539763"/>
                    <a:gd name="connsiteX6" fmla="*/ 179562 w 360538"/>
                    <a:gd name="connsiteY6" fmla="*/ 0 h 539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538" h="539763">
                      <a:moveTo>
                        <a:pt x="179562" y="0"/>
                      </a:moveTo>
                      <a:lnTo>
                        <a:pt x="360537" y="0"/>
                      </a:lnTo>
                      <a:cubicBezTo>
                        <a:pt x="360537" y="179921"/>
                        <a:pt x="360538" y="359842"/>
                        <a:pt x="360538" y="539763"/>
                      </a:cubicBezTo>
                      <a:lnTo>
                        <a:pt x="0" y="539763"/>
                      </a:lnTo>
                      <a:lnTo>
                        <a:pt x="0" y="359411"/>
                      </a:lnTo>
                      <a:lnTo>
                        <a:pt x="179562" y="359411"/>
                      </a:lnTo>
                      <a:lnTo>
                        <a:pt x="17956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38" name="フリーフォーム: 図形 1537">
                  <a:extLst>
                    <a:ext uri="{FF2B5EF4-FFF2-40B4-BE49-F238E27FC236}">
                      <a16:creationId xmlns:a16="http://schemas.microsoft.com/office/drawing/2014/main" id="{3CBF2520-B058-409F-ADA0-E45732EAF23C}"/>
                    </a:ext>
                  </a:extLst>
                </p:cNvPr>
                <p:cNvSpPr/>
                <p:nvPr/>
              </p:nvSpPr>
              <p:spPr>
                <a:xfrm>
                  <a:off x="2461296" y="4981470"/>
                  <a:ext cx="359711" cy="357292"/>
                </a:xfrm>
                <a:custGeom>
                  <a:avLst/>
                  <a:gdLst>
                    <a:gd name="connsiteX0" fmla="*/ 0 w 359711"/>
                    <a:gd name="connsiteY0" fmla="*/ 0 h 357292"/>
                    <a:gd name="connsiteX1" fmla="*/ 177129 w 359711"/>
                    <a:gd name="connsiteY1" fmla="*/ 0 h 357292"/>
                    <a:gd name="connsiteX2" fmla="*/ 177129 w 359711"/>
                    <a:gd name="connsiteY2" fmla="*/ 178803 h 357292"/>
                    <a:gd name="connsiteX3" fmla="*/ 359711 w 359711"/>
                    <a:gd name="connsiteY3" fmla="*/ 178803 h 357292"/>
                    <a:gd name="connsiteX4" fmla="*/ 359711 w 359711"/>
                    <a:gd name="connsiteY4" fmla="*/ 357292 h 357292"/>
                    <a:gd name="connsiteX5" fmla="*/ 0 w 359711"/>
                    <a:gd name="connsiteY5" fmla="*/ 357292 h 357292"/>
                    <a:gd name="connsiteX6" fmla="*/ 0 w 359711"/>
                    <a:gd name="connsiteY6" fmla="*/ 307285 h 357292"/>
                    <a:gd name="connsiteX7" fmla="*/ 0 w 359711"/>
                    <a:gd name="connsiteY7" fmla="*/ 178803 h 357292"/>
                    <a:gd name="connsiteX0" fmla="*/ 0 w 359711"/>
                    <a:gd name="connsiteY0" fmla="*/ 0 h 357292"/>
                    <a:gd name="connsiteX1" fmla="*/ 177129 w 359711"/>
                    <a:gd name="connsiteY1" fmla="*/ 0 h 357292"/>
                    <a:gd name="connsiteX2" fmla="*/ 177129 w 359711"/>
                    <a:gd name="connsiteY2" fmla="*/ 178803 h 357292"/>
                    <a:gd name="connsiteX3" fmla="*/ 359711 w 359711"/>
                    <a:gd name="connsiteY3" fmla="*/ 178803 h 357292"/>
                    <a:gd name="connsiteX4" fmla="*/ 359711 w 359711"/>
                    <a:gd name="connsiteY4" fmla="*/ 357292 h 357292"/>
                    <a:gd name="connsiteX5" fmla="*/ 0 w 359711"/>
                    <a:gd name="connsiteY5" fmla="*/ 357292 h 357292"/>
                    <a:gd name="connsiteX6" fmla="*/ 0 w 359711"/>
                    <a:gd name="connsiteY6" fmla="*/ 307285 h 357292"/>
                    <a:gd name="connsiteX7" fmla="*/ 0 w 359711"/>
                    <a:gd name="connsiteY7" fmla="*/ 0 h 357292"/>
                    <a:gd name="connsiteX0" fmla="*/ 0 w 359711"/>
                    <a:gd name="connsiteY0" fmla="*/ 0 h 357292"/>
                    <a:gd name="connsiteX1" fmla="*/ 177129 w 359711"/>
                    <a:gd name="connsiteY1" fmla="*/ 0 h 357292"/>
                    <a:gd name="connsiteX2" fmla="*/ 177129 w 359711"/>
                    <a:gd name="connsiteY2" fmla="*/ 178803 h 357292"/>
                    <a:gd name="connsiteX3" fmla="*/ 359711 w 359711"/>
                    <a:gd name="connsiteY3" fmla="*/ 178803 h 357292"/>
                    <a:gd name="connsiteX4" fmla="*/ 359711 w 359711"/>
                    <a:gd name="connsiteY4" fmla="*/ 357292 h 357292"/>
                    <a:gd name="connsiteX5" fmla="*/ 0 w 359711"/>
                    <a:gd name="connsiteY5" fmla="*/ 357292 h 357292"/>
                    <a:gd name="connsiteX6" fmla="*/ 0 w 359711"/>
                    <a:gd name="connsiteY6" fmla="*/ 0 h 357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9711" h="357292">
                      <a:moveTo>
                        <a:pt x="0" y="0"/>
                      </a:moveTo>
                      <a:lnTo>
                        <a:pt x="177129" y="0"/>
                      </a:lnTo>
                      <a:lnTo>
                        <a:pt x="177129" y="178803"/>
                      </a:lnTo>
                      <a:lnTo>
                        <a:pt x="359711" y="178803"/>
                      </a:lnTo>
                      <a:lnTo>
                        <a:pt x="359711" y="357292"/>
                      </a:lnTo>
                      <a:lnTo>
                        <a:pt x="0" y="357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39" name="正方形/長方形 1538">
                  <a:extLst>
                    <a:ext uri="{FF2B5EF4-FFF2-40B4-BE49-F238E27FC236}">
                      <a16:creationId xmlns:a16="http://schemas.microsoft.com/office/drawing/2014/main" id="{520A0275-F7FD-45CB-87F1-7AA99444FC20}"/>
                    </a:ext>
                  </a:extLst>
                </p:cNvPr>
                <p:cNvSpPr/>
                <p:nvPr/>
              </p:nvSpPr>
              <p:spPr>
                <a:xfrm>
                  <a:off x="2639305" y="4798042"/>
                  <a:ext cx="361836" cy="18035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40" name="正方形/長方形 1539">
                  <a:extLst>
                    <a:ext uri="{FF2B5EF4-FFF2-40B4-BE49-F238E27FC236}">
                      <a16:creationId xmlns:a16="http://schemas.microsoft.com/office/drawing/2014/main" id="{898F70C7-05B5-4F3F-B4DD-39ABAE3CEB0F}"/>
                    </a:ext>
                  </a:extLst>
                </p:cNvPr>
                <p:cNvSpPr/>
                <p:nvPr/>
              </p:nvSpPr>
              <p:spPr>
                <a:xfrm>
                  <a:off x="2639305" y="4979887"/>
                  <a:ext cx="361836" cy="18035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41" name="正方形/長方形 1540">
                  <a:extLst>
                    <a:ext uri="{FF2B5EF4-FFF2-40B4-BE49-F238E27FC236}">
                      <a16:creationId xmlns:a16="http://schemas.microsoft.com/office/drawing/2014/main" id="{76EBE6EB-3ED8-4B6A-8C45-F53365C7E475}"/>
                    </a:ext>
                  </a:extLst>
                </p:cNvPr>
                <p:cNvSpPr/>
                <p:nvPr/>
              </p:nvSpPr>
              <p:spPr>
                <a:xfrm>
                  <a:off x="3182887" y="4078138"/>
                  <a:ext cx="174624" cy="36108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42" name="正方形/長方形 1541">
                  <a:extLst>
                    <a:ext uri="{FF2B5EF4-FFF2-40B4-BE49-F238E27FC236}">
                      <a16:creationId xmlns:a16="http://schemas.microsoft.com/office/drawing/2014/main" id="{A0D434C0-5DEC-4E8D-A95B-05E1AC8C9959}"/>
                    </a:ext>
                  </a:extLst>
                </p:cNvPr>
                <p:cNvSpPr/>
                <p:nvPr/>
              </p:nvSpPr>
              <p:spPr>
                <a:xfrm>
                  <a:off x="2099773" y="4798042"/>
                  <a:ext cx="536526" cy="18035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43" name="正方形/長方形 1542">
                  <a:extLst>
                    <a:ext uri="{FF2B5EF4-FFF2-40B4-BE49-F238E27FC236}">
                      <a16:creationId xmlns:a16="http://schemas.microsoft.com/office/drawing/2014/main" id="{394A7D21-7EAB-4B2B-A4A9-6E93AAA0BB0B}"/>
                    </a:ext>
                  </a:extLst>
                </p:cNvPr>
                <p:cNvSpPr/>
                <p:nvPr/>
              </p:nvSpPr>
              <p:spPr>
                <a:xfrm>
                  <a:off x="2639305" y="4619286"/>
                  <a:ext cx="361836" cy="18035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44" name="正方形/長方形 1543">
                  <a:extLst>
                    <a:ext uri="{FF2B5EF4-FFF2-40B4-BE49-F238E27FC236}">
                      <a16:creationId xmlns:a16="http://schemas.microsoft.com/office/drawing/2014/main" id="{2F969065-207B-4365-8729-5FDCF117B30E}"/>
                    </a:ext>
                  </a:extLst>
                </p:cNvPr>
                <p:cNvSpPr/>
                <p:nvPr/>
              </p:nvSpPr>
              <p:spPr>
                <a:xfrm>
                  <a:off x="3002520" y="4433559"/>
                  <a:ext cx="174624" cy="36108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45" name="正方形/長方形 1544">
                  <a:extLst>
                    <a:ext uri="{FF2B5EF4-FFF2-40B4-BE49-F238E27FC236}">
                      <a16:creationId xmlns:a16="http://schemas.microsoft.com/office/drawing/2014/main" id="{B68DBC96-0139-4E9E-967D-0510AD1F1EA7}"/>
                    </a:ext>
                  </a:extLst>
                </p:cNvPr>
                <p:cNvSpPr/>
                <p:nvPr/>
              </p:nvSpPr>
              <p:spPr>
                <a:xfrm>
                  <a:off x="2814593" y="4076372"/>
                  <a:ext cx="362551" cy="36108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46" name="フリーフォーム: 図形 1545">
                  <a:extLst>
                    <a:ext uri="{FF2B5EF4-FFF2-40B4-BE49-F238E27FC236}">
                      <a16:creationId xmlns:a16="http://schemas.microsoft.com/office/drawing/2014/main" id="{1C341637-FFAE-4396-9FD2-9C9E7A972668}"/>
                    </a:ext>
                  </a:extLst>
                </p:cNvPr>
                <p:cNvSpPr/>
                <p:nvPr/>
              </p:nvSpPr>
              <p:spPr>
                <a:xfrm>
                  <a:off x="2459831" y="3719445"/>
                  <a:ext cx="535300" cy="535187"/>
                </a:xfrm>
                <a:custGeom>
                  <a:avLst/>
                  <a:gdLst>
                    <a:gd name="connsiteX0" fmla="*/ 360676 w 535300"/>
                    <a:gd name="connsiteY0" fmla="*/ 0 h 535187"/>
                    <a:gd name="connsiteX1" fmla="*/ 535300 w 535300"/>
                    <a:gd name="connsiteY1" fmla="*/ 0 h 535187"/>
                    <a:gd name="connsiteX2" fmla="*/ 535300 w 535300"/>
                    <a:gd name="connsiteY2" fmla="*/ 361085 h 535187"/>
                    <a:gd name="connsiteX3" fmla="*/ 401950 w 535300"/>
                    <a:gd name="connsiteY3" fmla="*/ 361085 h 535187"/>
                    <a:gd name="connsiteX4" fmla="*/ 360676 w 535300"/>
                    <a:gd name="connsiteY4" fmla="*/ 361085 h 535187"/>
                    <a:gd name="connsiteX5" fmla="*/ 356267 w 535300"/>
                    <a:gd name="connsiteY5" fmla="*/ 361085 h 535187"/>
                    <a:gd name="connsiteX6" fmla="*/ 356267 w 535300"/>
                    <a:gd name="connsiteY6" fmla="*/ 535187 h 535187"/>
                    <a:gd name="connsiteX7" fmla="*/ 181643 w 535300"/>
                    <a:gd name="connsiteY7" fmla="*/ 535187 h 535187"/>
                    <a:gd name="connsiteX8" fmla="*/ 181643 w 535300"/>
                    <a:gd name="connsiteY8" fmla="*/ 361085 h 535187"/>
                    <a:gd name="connsiteX9" fmla="*/ 0 w 535300"/>
                    <a:gd name="connsiteY9" fmla="*/ 361085 h 535187"/>
                    <a:gd name="connsiteX10" fmla="*/ 0 w 535300"/>
                    <a:gd name="connsiteY10" fmla="*/ 178661 h 535187"/>
                    <a:gd name="connsiteX11" fmla="*/ 360676 w 535300"/>
                    <a:gd name="connsiteY11" fmla="*/ 178661 h 535187"/>
                    <a:gd name="connsiteX0" fmla="*/ 360676 w 535300"/>
                    <a:gd name="connsiteY0" fmla="*/ 0 h 535187"/>
                    <a:gd name="connsiteX1" fmla="*/ 535300 w 535300"/>
                    <a:gd name="connsiteY1" fmla="*/ 0 h 535187"/>
                    <a:gd name="connsiteX2" fmla="*/ 535300 w 535300"/>
                    <a:gd name="connsiteY2" fmla="*/ 361085 h 535187"/>
                    <a:gd name="connsiteX3" fmla="*/ 360676 w 535300"/>
                    <a:gd name="connsiteY3" fmla="*/ 361085 h 535187"/>
                    <a:gd name="connsiteX4" fmla="*/ 356267 w 535300"/>
                    <a:gd name="connsiteY4" fmla="*/ 361085 h 535187"/>
                    <a:gd name="connsiteX5" fmla="*/ 356267 w 535300"/>
                    <a:gd name="connsiteY5" fmla="*/ 535187 h 535187"/>
                    <a:gd name="connsiteX6" fmla="*/ 181643 w 535300"/>
                    <a:gd name="connsiteY6" fmla="*/ 535187 h 535187"/>
                    <a:gd name="connsiteX7" fmla="*/ 181643 w 535300"/>
                    <a:gd name="connsiteY7" fmla="*/ 361085 h 535187"/>
                    <a:gd name="connsiteX8" fmla="*/ 0 w 535300"/>
                    <a:gd name="connsiteY8" fmla="*/ 361085 h 535187"/>
                    <a:gd name="connsiteX9" fmla="*/ 0 w 535300"/>
                    <a:gd name="connsiteY9" fmla="*/ 178661 h 535187"/>
                    <a:gd name="connsiteX10" fmla="*/ 360676 w 535300"/>
                    <a:gd name="connsiteY10" fmla="*/ 178661 h 535187"/>
                    <a:gd name="connsiteX11" fmla="*/ 360676 w 535300"/>
                    <a:gd name="connsiteY11" fmla="*/ 0 h 535187"/>
                    <a:gd name="connsiteX0" fmla="*/ 360676 w 535300"/>
                    <a:gd name="connsiteY0" fmla="*/ 0 h 535187"/>
                    <a:gd name="connsiteX1" fmla="*/ 535300 w 535300"/>
                    <a:gd name="connsiteY1" fmla="*/ 0 h 535187"/>
                    <a:gd name="connsiteX2" fmla="*/ 535300 w 535300"/>
                    <a:gd name="connsiteY2" fmla="*/ 361085 h 535187"/>
                    <a:gd name="connsiteX3" fmla="*/ 356267 w 535300"/>
                    <a:gd name="connsiteY3" fmla="*/ 361085 h 535187"/>
                    <a:gd name="connsiteX4" fmla="*/ 356267 w 535300"/>
                    <a:gd name="connsiteY4" fmla="*/ 535187 h 535187"/>
                    <a:gd name="connsiteX5" fmla="*/ 181643 w 535300"/>
                    <a:gd name="connsiteY5" fmla="*/ 535187 h 535187"/>
                    <a:gd name="connsiteX6" fmla="*/ 181643 w 535300"/>
                    <a:gd name="connsiteY6" fmla="*/ 361085 h 535187"/>
                    <a:gd name="connsiteX7" fmla="*/ 0 w 535300"/>
                    <a:gd name="connsiteY7" fmla="*/ 361085 h 535187"/>
                    <a:gd name="connsiteX8" fmla="*/ 0 w 535300"/>
                    <a:gd name="connsiteY8" fmla="*/ 178661 h 535187"/>
                    <a:gd name="connsiteX9" fmla="*/ 360676 w 535300"/>
                    <a:gd name="connsiteY9" fmla="*/ 178661 h 535187"/>
                    <a:gd name="connsiteX10" fmla="*/ 360676 w 535300"/>
                    <a:gd name="connsiteY10" fmla="*/ 0 h 53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35300" h="535187">
                      <a:moveTo>
                        <a:pt x="360676" y="0"/>
                      </a:moveTo>
                      <a:lnTo>
                        <a:pt x="535300" y="0"/>
                      </a:lnTo>
                      <a:lnTo>
                        <a:pt x="535300" y="361085"/>
                      </a:lnTo>
                      <a:lnTo>
                        <a:pt x="356267" y="361085"/>
                      </a:lnTo>
                      <a:lnTo>
                        <a:pt x="356267" y="535187"/>
                      </a:lnTo>
                      <a:lnTo>
                        <a:pt x="181643" y="535187"/>
                      </a:lnTo>
                      <a:lnTo>
                        <a:pt x="181643" y="361085"/>
                      </a:lnTo>
                      <a:lnTo>
                        <a:pt x="0" y="361085"/>
                      </a:lnTo>
                      <a:lnTo>
                        <a:pt x="0" y="178661"/>
                      </a:lnTo>
                      <a:lnTo>
                        <a:pt x="360676" y="178661"/>
                      </a:lnTo>
                      <a:lnTo>
                        <a:pt x="360676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47" name="フリーフォーム: 図形 1546">
                  <a:extLst>
                    <a:ext uri="{FF2B5EF4-FFF2-40B4-BE49-F238E27FC236}">
                      <a16:creationId xmlns:a16="http://schemas.microsoft.com/office/drawing/2014/main" id="{46DB5C7C-773A-4E5A-AD38-2556C2210855}"/>
                    </a:ext>
                  </a:extLst>
                </p:cNvPr>
                <p:cNvSpPr/>
                <p:nvPr/>
              </p:nvSpPr>
              <p:spPr>
                <a:xfrm>
                  <a:off x="2639252" y="4263166"/>
                  <a:ext cx="361889" cy="353357"/>
                </a:xfrm>
                <a:custGeom>
                  <a:avLst/>
                  <a:gdLst>
                    <a:gd name="connsiteX0" fmla="*/ 0 w 361889"/>
                    <a:gd name="connsiteY0" fmla="*/ 0 h 353357"/>
                    <a:gd name="connsiteX1" fmla="*/ 174624 w 361889"/>
                    <a:gd name="connsiteY1" fmla="*/ 0 h 353357"/>
                    <a:gd name="connsiteX2" fmla="*/ 174624 w 361889"/>
                    <a:gd name="connsiteY2" fmla="*/ 173005 h 353357"/>
                    <a:gd name="connsiteX3" fmla="*/ 361889 w 361889"/>
                    <a:gd name="connsiteY3" fmla="*/ 173005 h 353357"/>
                    <a:gd name="connsiteX4" fmla="*/ 361889 w 361889"/>
                    <a:gd name="connsiteY4" fmla="*/ 353357 h 353357"/>
                    <a:gd name="connsiteX5" fmla="*/ 53 w 361889"/>
                    <a:gd name="connsiteY5" fmla="*/ 353357 h 353357"/>
                    <a:gd name="connsiteX6" fmla="*/ 53 w 361889"/>
                    <a:gd name="connsiteY6" fmla="*/ 270017 h 353357"/>
                    <a:gd name="connsiteX7" fmla="*/ 0 w 361889"/>
                    <a:gd name="connsiteY7" fmla="*/ 270017 h 353357"/>
                    <a:gd name="connsiteX0" fmla="*/ 0 w 361889"/>
                    <a:gd name="connsiteY0" fmla="*/ 0 h 353357"/>
                    <a:gd name="connsiteX1" fmla="*/ 174624 w 361889"/>
                    <a:gd name="connsiteY1" fmla="*/ 0 h 353357"/>
                    <a:gd name="connsiteX2" fmla="*/ 174624 w 361889"/>
                    <a:gd name="connsiteY2" fmla="*/ 173005 h 353357"/>
                    <a:gd name="connsiteX3" fmla="*/ 361889 w 361889"/>
                    <a:gd name="connsiteY3" fmla="*/ 173005 h 353357"/>
                    <a:gd name="connsiteX4" fmla="*/ 361889 w 361889"/>
                    <a:gd name="connsiteY4" fmla="*/ 353357 h 353357"/>
                    <a:gd name="connsiteX5" fmla="*/ 53 w 361889"/>
                    <a:gd name="connsiteY5" fmla="*/ 353357 h 353357"/>
                    <a:gd name="connsiteX6" fmla="*/ 53 w 361889"/>
                    <a:gd name="connsiteY6" fmla="*/ 270017 h 353357"/>
                    <a:gd name="connsiteX7" fmla="*/ 0 w 361889"/>
                    <a:gd name="connsiteY7" fmla="*/ 0 h 353357"/>
                    <a:gd name="connsiteX0" fmla="*/ 0 w 361889"/>
                    <a:gd name="connsiteY0" fmla="*/ 0 h 353357"/>
                    <a:gd name="connsiteX1" fmla="*/ 174624 w 361889"/>
                    <a:gd name="connsiteY1" fmla="*/ 0 h 353357"/>
                    <a:gd name="connsiteX2" fmla="*/ 174624 w 361889"/>
                    <a:gd name="connsiteY2" fmla="*/ 173005 h 353357"/>
                    <a:gd name="connsiteX3" fmla="*/ 361889 w 361889"/>
                    <a:gd name="connsiteY3" fmla="*/ 173005 h 353357"/>
                    <a:gd name="connsiteX4" fmla="*/ 361889 w 361889"/>
                    <a:gd name="connsiteY4" fmla="*/ 353357 h 353357"/>
                    <a:gd name="connsiteX5" fmla="*/ 53 w 361889"/>
                    <a:gd name="connsiteY5" fmla="*/ 353357 h 353357"/>
                    <a:gd name="connsiteX6" fmla="*/ 0 w 361889"/>
                    <a:gd name="connsiteY6" fmla="*/ 0 h 353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1889" h="353357">
                      <a:moveTo>
                        <a:pt x="0" y="0"/>
                      </a:moveTo>
                      <a:lnTo>
                        <a:pt x="174624" y="0"/>
                      </a:lnTo>
                      <a:lnTo>
                        <a:pt x="174624" y="173005"/>
                      </a:lnTo>
                      <a:lnTo>
                        <a:pt x="361889" y="173005"/>
                      </a:lnTo>
                      <a:lnTo>
                        <a:pt x="361889" y="353357"/>
                      </a:lnTo>
                      <a:lnTo>
                        <a:pt x="53" y="353357"/>
                      </a:lnTo>
                      <a:cubicBezTo>
                        <a:pt x="35" y="235571"/>
                        <a:pt x="18" y="117786"/>
                        <a:pt x="0" y="0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48" name="フリーフォーム: 図形 1547">
                  <a:extLst>
                    <a:ext uri="{FF2B5EF4-FFF2-40B4-BE49-F238E27FC236}">
                      <a16:creationId xmlns:a16="http://schemas.microsoft.com/office/drawing/2014/main" id="{82BCDF20-9907-48A7-B473-6190795D36A4}"/>
                    </a:ext>
                  </a:extLst>
                </p:cNvPr>
                <p:cNvSpPr/>
                <p:nvPr/>
              </p:nvSpPr>
              <p:spPr>
                <a:xfrm>
                  <a:off x="2100856" y="4433559"/>
                  <a:ext cx="540577" cy="366079"/>
                </a:xfrm>
                <a:custGeom>
                  <a:avLst/>
                  <a:gdLst>
                    <a:gd name="connsiteX0" fmla="*/ 363269 w 540577"/>
                    <a:gd name="connsiteY0" fmla="*/ 0 h 366079"/>
                    <a:gd name="connsiteX1" fmla="*/ 537893 w 540577"/>
                    <a:gd name="connsiteY1" fmla="*/ 0 h 366079"/>
                    <a:gd name="connsiteX2" fmla="*/ 537893 w 540577"/>
                    <a:gd name="connsiteY2" fmla="*/ 185727 h 366079"/>
                    <a:gd name="connsiteX3" fmla="*/ 540577 w 540577"/>
                    <a:gd name="connsiteY3" fmla="*/ 185727 h 366079"/>
                    <a:gd name="connsiteX4" fmla="*/ 540577 w 540577"/>
                    <a:gd name="connsiteY4" fmla="*/ 366079 h 366079"/>
                    <a:gd name="connsiteX5" fmla="*/ 0 w 540577"/>
                    <a:gd name="connsiteY5" fmla="*/ 366079 h 366079"/>
                    <a:gd name="connsiteX6" fmla="*/ 0 w 540577"/>
                    <a:gd name="connsiteY6" fmla="*/ 185727 h 366079"/>
                    <a:gd name="connsiteX7" fmla="*/ 363269 w 540577"/>
                    <a:gd name="connsiteY7" fmla="*/ 185727 h 36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0577" h="366079">
                      <a:moveTo>
                        <a:pt x="363269" y="0"/>
                      </a:moveTo>
                      <a:lnTo>
                        <a:pt x="537893" y="0"/>
                      </a:lnTo>
                      <a:lnTo>
                        <a:pt x="537893" y="185727"/>
                      </a:lnTo>
                      <a:lnTo>
                        <a:pt x="540577" y="185727"/>
                      </a:lnTo>
                      <a:lnTo>
                        <a:pt x="540577" y="366079"/>
                      </a:lnTo>
                      <a:lnTo>
                        <a:pt x="0" y="366079"/>
                      </a:lnTo>
                      <a:lnTo>
                        <a:pt x="0" y="185727"/>
                      </a:lnTo>
                      <a:lnTo>
                        <a:pt x="363269" y="1857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  <p:sp>
              <p:nvSpPr>
                <p:cNvPr id="1549" name="フリーフォーム: 図形 1548">
                  <a:extLst>
                    <a:ext uri="{FF2B5EF4-FFF2-40B4-BE49-F238E27FC236}">
                      <a16:creationId xmlns:a16="http://schemas.microsoft.com/office/drawing/2014/main" id="{BADCABA3-DDF9-4B42-926E-C6A298A15924}"/>
                    </a:ext>
                  </a:extLst>
                </p:cNvPr>
                <p:cNvSpPr/>
                <p:nvPr/>
              </p:nvSpPr>
              <p:spPr>
                <a:xfrm>
                  <a:off x="2100856" y="4066847"/>
                  <a:ext cx="540577" cy="366079"/>
                </a:xfrm>
                <a:custGeom>
                  <a:avLst/>
                  <a:gdLst>
                    <a:gd name="connsiteX0" fmla="*/ 363269 w 540577"/>
                    <a:gd name="connsiteY0" fmla="*/ 0 h 366079"/>
                    <a:gd name="connsiteX1" fmla="*/ 537893 w 540577"/>
                    <a:gd name="connsiteY1" fmla="*/ 0 h 366079"/>
                    <a:gd name="connsiteX2" fmla="*/ 537893 w 540577"/>
                    <a:gd name="connsiteY2" fmla="*/ 185727 h 366079"/>
                    <a:gd name="connsiteX3" fmla="*/ 540577 w 540577"/>
                    <a:gd name="connsiteY3" fmla="*/ 185727 h 366079"/>
                    <a:gd name="connsiteX4" fmla="*/ 540577 w 540577"/>
                    <a:gd name="connsiteY4" fmla="*/ 366079 h 366079"/>
                    <a:gd name="connsiteX5" fmla="*/ 0 w 540577"/>
                    <a:gd name="connsiteY5" fmla="*/ 366079 h 366079"/>
                    <a:gd name="connsiteX6" fmla="*/ 0 w 540577"/>
                    <a:gd name="connsiteY6" fmla="*/ 185727 h 366079"/>
                    <a:gd name="connsiteX7" fmla="*/ 363269 w 540577"/>
                    <a:gd name="connsiteY7" fmla="*/ 185727 h 36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0577" h="366079">
                      <a:moveTo>
                        <a:pt x="363269" y="0"/>
                      </a:moveTo>
                      <a:lnTo>
                        <a:pt x="537893" y="0"/>
                      </a:lnTo>
                      <a:lnTo>
                        <a:pt x="537893" y="185727"/>
                      </a:lnTo>
                      <a:lnTo>
                        <a:pt x="540577" y="185727"/>
                      </a:lnTo>
                      <a:lnTo>
                        <a:pt x="540577" y="366079"/>
                      </a:lnTo>
                      <a:lnTo>
                        <a:pt x="0" y="366079"/>
                      </a:lnTo>
                      <a:lnTo>
                        <a:pt x="0" y="185727"/>
                      </a:lnTo>
                      <a:lnTo>
                        <a:pt x="363269" y="1857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600"/>
                </a:p>
              </p:txBody>
            </p:sp>
          </p:grpSp>
          <p:grpSp>
            <p:nvGrpSpPr>
              <p:cNvPr id="1480" name="グループ化 1479">
                <a:extLst>
                  <a:ext uri="{FF2B5EF4-FFF2-40B4-BE49-F238E27FC236}">
                    <a16:creationId xmlns:a16="http://schemas.microsoft.com/office/drawing/2014/main" id="{76F120D8-5CE4-4EF1-B08F-5B305631B9C4}"/>
                  </a:ext>
                </a:extLst>
              </p:cNvPr>
              <p:cNvGrpSpPr/>
              <p:nvPr/>
            </p:nvGrpSpPr>
            <p:grpSpPr>
              <a:xfrm>
                <a:off x="3160713" y="300038"/>
                <a:ext cx="6300787" cy="9180512"/>
                <a:chOff x="3160713" y="300038"/>
                <a:chExt cx="6300787" cy="9180512"/>
              </a:xfrm>
            </p:grpSpPr>
            <p:sp>
              <p:nvSpPr>
                <p:cNvPr id="1481" name="Freeform 693">
                  <a:extLst>
                    <a:ext uri="{FF2B5EF4-FFF2-40B4-BE49-F238E27FC236}">
                      <a16:creationId xmlns:a16="http://schemas.microsoft.com/office/drawing/2014/main" id="{15C5AFEA-B2C6-494E-8C27-67BE07DF1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0713" y="8761413"/>
                  <a:ext cx="1079500" cy="719137"/>
                </a:xfrm>
                <a:custGeom>
                  <a:avLst/>
                  <a:gdLst>
                    <a:gd name="T0" fmla="*/ 567 w 680"/>
                    <a:gd name="T1" fmla="*/ 0 h 453"/>
                    <a:gd name="T2" fmla="*/ 340 w 680"/>
                    <a:gd name="T3" fmla="*/ 0 h 453"/>
                    <a:gd name="T4" fmla="*/ 340 w 680"/>
                    <a:gd name="T5" fmla="*/ 113 h 453"/>
                    <a:gd name="T6" fmla="*/ 0 w 680"/>
                    <a:gd name="T7" fmla="*/ 113 h 453"/>
                    <a:gd name="T8" fmla="*/ 0 w 680"/>
                    <a:gd name="T9" fmla="*/ 453 h 453"/>
                    <a:gd name="T10" fmla="*/ 567 w 680"/>
                    <a:gd name="T11" fmla="*/ 453 h 453"/>
                    <a:gd name="T12" fmla="*/ 567 w 680"/>
                    <a:gd name="T13" fmla="*/ 340 h 453"/>
                    <a:gd name="T14" fmla="*/ 680 w 680"/>
                    <a:gd name="T15" fmla="*/ 340 h 453"/>
                    <a:gd name="T16" fmla="*/ 680 w 680"/>
                    <a:gd name="T17" fmla="*/ 113 h 453"/>
                    <a:gd name="T18" fmla="*/ 567 w 680"/>
                    <a:gd name="T19" fmla="*/ 113 h 453"/>
                    <a:gd name="T20" fmla="*/ 567 w 680"/>
                    <a:gd name="T21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80" h="453">
                      <a:moveTo>
                        <a:pt x="567" y="0"/>
                      </a:moveTo>
                      <a:lnTo>
                        <a:pt x="340" y="0"/>
                      </a:lnTo>
                      <a:lnTo>
                        <a:pt x="340" y="113"/>
                      </a:lnTo>
                      <a:lnTo>
                        <a:pt x="0" y="113"/>
                      </a:lnTo>
                      <a:lnTo>
                        <a:pt x="0" y="453"/>
                      </a:lnTo>
                      <a:lnTo>
                        <a:pt x="567" y="453"/>
                      </a:lnTo>
                      <a:lnTo>
                        <a:pt x="567" y="340"/>
                      </a:lnTo>
                      <a:lnTo>
                        <a:pt x="680" y="340"/>
                      </a:lnTo>
                      <a:lnTo>
                        <a:pt x="680" y="113"/>
                      </a:lnTo>
                      <a:lnTo>
                        <a:pt x="567" y="113"/>
                      </a:lnTo>
                      <a:lnTo>
                        <a:pt x="56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82" name="Freeform 694">
                  <a:extLst>
                    <a:ext uri="{FF2B5EF4-FFF2-40B4-BE49-F238E27FC236}">
                      <a16:creationId xmlns:a16="http://schemas.microsoft.com/office/drawing/2014/main" id="{7D1D4695-598E-41C6-9C72-983C839482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60825" y="8401050"/>
                  <a:ext cx="900112" cy="720725"/>
                </a:xfrm>
                <a:custGeom>
                  <a:avLst/>
                  <a:gdLst>
                    <a:gd name="T0" fmla="*/ 0 w 567"/>
                    <a:gd name="T1" fmla="*/ 340 h 454"/>
                    <a:gd name="T2" fmla="*/ 113 w 567"/>
                    <a:gd name="T3" fmla="*/ 340 h 454"/>
                    <a:gd name="T4" fmla="*/ 113 w 567"/>
                    <a:gd name="T5" fmla="*/ 454 h 454"/>
                    <a:gd name="T6" fmla="*/ 340 w 567"/>
                    <a:gd name="T7" fmla="*/ 454 h 454"/>
                    <a:gd name="T8" fmla="*/ 340 w 567"/>
                    <a:gd name="T9" fmla="*/ 340 h 454"/>
                    <a:gd name="T10" fmla="*/ 567 w 567"/>
                    <a:gd name="T11" fmla="*/ 340 h 454"/>
                    <a:gd name="T12" fmla="*/ 567 w 567"/>
                    <a:gd name="T13" fmla="*/ 227 h 454"/>
                    <a:gd name="T14" fmla="*/ 453 w 567"/>
                    <a:gd name="T15" fmla="*/ 227 h 454"/>
                    <a:gd name="T16" fmla="*/ 453 w 567"/>
                    <a:gd name="T17" fmla="*/ 0 h 454"/>
                    <a:gd name="T18" fmla="*/ 340 w 567"/>
                    <a:gd name="T19" fmla="*/ 0 h 454"/>
                    <a:gd name="T20" fmla="*/ 227 w 567"/>
                    <a:gd name="T21" fmla="*/ 0 h 454"/>
                    <a:gd name="T22" fmla="*/ 227 w 567"/>
                    <a:gd name="T23" fmla="*/ 113 h 454"/>
                    <a:gd name="T24" fmla="*/ 0 w 567"/>
                    <a:gd name="T25" fmla="*/ 113 h 454"/>
                    <a:gd name="T26" fmla="*/ 0 w 567"/>
                    <a:gd name="T27" fmla="*/ 34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67" h="454">
                      <a:moveTo>
                        <a:pt x="0" y="340"/>
                      </a:moveTo>
                      <a:lnTo>
                        <a:pt x="113" y="340"/>
                      </a:lnTo>
                      <a:lnTo>
                        <a:pt x="113" y="454"/>
                      </a:lnTo>
                      <a:lnTo>
                        <a:pt x="340" y="454"/>
                      </a:lnTo>
                      <a:lnTo>
                        <a:pt x="340" y="340"/>
                      </a:lnTo>
                      <a:lnTo>
                        <a:pt x="567" y="340"/>
                      </a:lnTo>
                      <a:lnTo>
                        <a:pt x="567" y="227"/>
                      </a:lnTo>
                      <a:lnTo>
                        <a:pt x="453" y="227"/>
                      </a:lnTo>
                      <a:lnTo>
                        <a:pt x="453" y="0"/>
                      </a:lnTo>
                      <a:lnTo>
                        <a:pt x="340" y="0"/>
                      </a:lnTo>
                      <a:lnTo>
                        <a:pt x="227" y="0"/>
                      </a:lnTo>
                      <a:lnTo>
                        <a:pt x="227" y="113"/>
                      </a:lnTo>
                      <a:lnTo>
                        <a:pt x="0" y="113"/>
                      </a:lnTo>
                      <a:lnTo>
                        <a:pt x="0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83" name="Freeform 696">
                  <a:extLst>
                    <a:ext uri="{FF2B5EF4-FFF2-40B4-BE49-F238E27FC236}">
                      <a16:creationId xmlns:a16="http://schemas.microsoft.com/office/drawing/2014/main" id="{E8A3D248-C17C-41ED-895F-218737CB1F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0688" y="7680325"/>
                  <a:ext cx="539750" cy="720725"/>
                </a:xfrm>
                <a:custGeom>
                  <a:avLst/>
                  <a:gdLst>
                    <a:gd name="T0" fmla="*/ 113 w 340"/>
                    <a:gd name="T1" fmla="*/ 0 h 454"/>
                    <a:gd name="T2" fmla="*/ 227 w 340"/>
                    <a:gd name="T3" fmla="*/ 0 h 454"/>
                    <a:gd name="T4" fmla="*/ 227 w 340"/>
                    <a:gd name="T5" fmla="*/ 227 h 454"/>
                    <a:gd name="T6" fmla="*/ 340 w 340"/>
                    <a:gd name="T7" fmla="*/ 227 h 454"/>
                    <a:gd name="T8" fmla="*/ 340 w 340"/>
                    <a:gd name="T9" fmla="*/ 454 h 454"/>
                    <a:gd name="T10" fmla="*/ 113 w 340"/>
                    <a:gd name="T11" fmla="*/ 454 h 454"/>
                    <a:gd name="T12" fmla="*/ 113 w 340"/>
                    <a:gd name="T13" fmla="*/ 341 h 454"/>
                    <a:gd name="T14" fmla="*/ 0 w 340"/>
                    <a:gd name="T15" fmla="*/ 341 h 454"/>
                    <a:gd name="T16" fmla="*/ 0 w 340"/>
                    <a:gd name="T17" fmla="*/ 114 h 454"/>
                    <a:gd name="T18" fmla="*/ 113 w 340"/>
                    <a:gd name="T19" fmla="*/ 114 h 454"/>
                    <a:gd name="T20" fmla="*/ 113 w 340"/>
                    <a:gd name="T21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454">
                      <a:moveTo>
                        <a:pt x="113" y="0"/>
                      </a:moveTo>
                      <a:lnTo>
                        <a:pt x="227" y="0"/>
                      </a:lnTo>
                      <a:lnTo>
                        <a:pt x="227" y="227"/>
                      </a:lnTo>
                      <a:lnTo>
                        <a:pt x="340" y="227"/>
                      </a:lnTo>
                      <a:lnTo>
                        <a:pt x="340" y="454"/>
                      </a:lnTo>
                      <a:lnTo>
                        <a:pt x="113" y="454"/>
                      </a:lnTo>
                      <a:lnTo>
                        <a:pt x="113" y="341"/>
                      </a:lnTo>
                      <a:lnTo>
                        <a:pt x="0" y="341"/>
                      </a:lnTo>
                      <a:lnTo>
                        <a:pt x="0" y="114"/>
                      </a:lnTo>
                      <a:lnTo>
                        <a:pt x="113" y="114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84" name="Freeform 697">
                  <a:extLst>
                    <a:ext uri="{FF2B5EF4-FFF2-40B4-BE49-F238E27FC236}">
                      <a16:creationId xmlns:a16="http://schemas.microsoft.com/office/drawing/2014/main" id="{8EFAEC17-8ED1-43AE-B307-0720B47522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0938" y="7500938"/>
                  <a:ext cx="1260475" cy="1260475"/>
                </a:xfrm>
                <a:custGeom>
                  <a:avLst/>
                  <a:gdLst>
                    <a:gd name="T0" fmla="*/ 680 w 794"/>
                    <a:gd name="T1" fmla="*/ 567 h 794"/>
                    <a:gd name="T2" fmla="*/ 680 w 794"/>
                    <a:gd name="T3" fmla="*/ 680 h 794"/>
                    <a:gd name="T4" fmla="*/ 794 w 794"/>
                    <a:gd name="T5" fmla="*/ 680 h 794"/>
                    <a:gd name="T6" fmla="*/ 794 w 794"/>
                    <a:gd name="T7" fmla="*/ 794 h 794"/>
                    <a:gd name="T8" fmla="*/ 340 w 794"/>
                    <a:gd name="T9" fmla="*/ 794 h 794"/>
                    <a:gd name="T10" fmla="*/ 340 w 794"/>
                    <a:gd name="T11" fmla="*/ 680 h 794"/>
                    <a:gd name="T12" fmla="*/ 227 w 794"/>
                    <a:gd name="T13" fmla="*/ 680 h 794"/>
                    <a:gd name="T14" fmla="*/ 227 w 794"/>
                    <a:gd name="T15" fmla="*/ 454 h 794"/>
                    <a:gd name="T16" fmla="*/ 113 w 794"/>
                    <a:gd name="T17" fmla="*/ 454 h 794"/>
                    <a:gd name="T18" fmla="*/ 113 w 794"/>
                    <a:gd name="T19" fmla="*/ 340 h 794"/>
                    <a:gd name="T20" fmla="*/ 0 w 794"/>
                    <a:gd name="T21" fmla="*/ 340 h 794"/>
                    <a:gd name="T22" fmla="*/ 0 w 794"/>
                    <a:gd name="T23" fmla="*/ 227 h 794"/>
                    <a:gd name="T24" fmla="*/ 113 w 794"/>
                    <a:gd name="T25" fmla="*/ 227 h 794"/>
                    <a:gd name="T26" fmla="*/ 113 w 794"/>
                    <a:gd name="T27" fmla="*/ 113 h 794"/>
                    <a:gd name="T28" fmla="*/ 227 w 794"/>
                    <a:gd name="T29" fmla="*/ 113 h 794"/>
                    <a:gd name="T30" fmla="*/ 227 w 794"/>
                    <a:gd name="T31" fmla="*/ 0 h 794"/>
                    <a:gd name="T32" fmla="*/ 340 w 794"/>
                    <a:gd name="T33" fmla="*/ 0 h 794"/>
                    <a:gd name="T34" fmla="*/ 340 w 794"/>
                    <a:gd name="T35" fmla="*/ 113 h 794"/>
                    <a:gd name="T36" fmla="*/ 453 w 794"/>
                    <a:gd name="T37" fmla="*/ 113 h 794"/>
                    <a:gd name="T38" fmla="*/ 453 w 794"/>
                    <a:gd name="T39" fmla="*/ 227 h 794"/>
                    <a:gd name="T40" fmla="*/ 340 w 794"/>
                    <a:gd name="T41" fmla="*/ 227 h 794"/>
                    <a:gd name="T42" fmla="*/ 340 w 794"/>
                    <a:gd name="T43" fmla="*/ 454 h 794"/>
                    <a:gd name="T44" fmla="*/ 453 w 794"/>
                    <a:gd name="T45" fmla="*/ 454 h 794"/>
                    <a:gd name="T46" fmla="*/ 453 w 794"/>
                    <a:gd name="T47" fmla="*/ 567 h 794"/>
                    <a:gd name="T48" fmla="*/ 680 w 794"/>
                    <a:gd name="T49" fmla="*/ 56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94" h="794">
                      <a:moveTo>
                        <a:pt x="680" y="567"/>
                      </a:moveTo>
                      <a:lnTo>
                        <a:pt x="680" y="680"/>
                      </a:lnTo>
                      <a:lnTo>
                        <a:pt x="794" y="680"/>
                      </a:lnTo>
                      <a:lnTo>
                        <a:pt x="794" y="794"/>
                      </a:lnTo>
                      <a:lnTo>
                        <a:pt x="340" y="794"/>
                      </a:lnTo>
                      <a:lnTo>
                        <a:pt x="340" y="680"/>
                      </a:lnTo>
                      <a:lnTo>
                        <a:pt x="227" y="680"/>
                      </a:lnTo>
                      <a:lnTo>
                        <a:pt x="227" y="454"/>
                      </a:lnTo>
                      <a:lnTo>
                        <a:pt x="113" y="454"/>
                      </a:lnTo>
                      <a:lnTo>
                        <a:pt x="113" y="340"/>
                      </a:lnTo>
                      <a:lnTo>
                        <a:pt x="0" y="340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113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340" y="0"/>
                      </a:lnTo>
                      <a:lnTo>
                        <a:pt x="340" y="113"/>
                      </a:lnTo>
                      <a:lnTo>
                        <a:pt x="453" y="113"/>
                      </a:lnTo>
                      <a:lnTo>
                        <a:pt x="453" y="227"/>
                      </a:lnTo>
                      <a:lnTo>
                        <a:pt x="340" y="227"/>
                      </a:lnTo>
                      <a:lnTo>
                        <a:pt x="340" y="454"/>
                      </a:lnTo>
                      <a:lnTo>
                        <a:pt x="453" y="454"/>
                      </a:lnTo>
                      <a:lnTo>
                        <a:pt x="453" y="567"/>
                      </a:lnTo>
                      <a:lnTo>
                        <a:pt x="680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85" name="Freeform 698">
                  <a:extLst>
                    <a:ext uri="{FF2B5EF4-FFF2-40B4-BE49-F238E27FC236}">
                      <a16:creationId xmlns:a16="http://schemas.microsoft.com/office/drawing/2014/main" id="{DAEA507D-6AC2-4AA0-87AC-F28586CF43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0213" y="7321550"/>
                  <a:ext cx="539750" cy="358775"/>
                </a:xfrm>
                <a:custGeom>
                  <a:avLst/>
                  <a:gdLst>
                    <a:gd name="T0" fmla="*/ 227 w 340"/>
                    <a:gd name="T1" fmla="*/ 0 h 226"/>
                    <a:gd name="T2" fmla="*/ 114 w 340"/>
                    <a:gd name="T3" fmla="*/ 0 h 226"/>
                    <a:gd name="T4" fmla="*/ 114 w 340"/>
                    <a:gd name="T5" fmla="*/ 113 h 226"/>
                    <a:gd name="T6" fmla="*/ 0 w 340"/>
                    <a:gd name="T7" fmla="*/ 113 h 226"/>
                    <a:gd name="T8" fmla="*/ 0 w 340"/>
                    <a:gd name="T9" fmla="*/ 226 h 226"/>
                    <a:gd name="T10" fmla="*/ 114 w 340"/>
                    <a:gd name="T11" fmla="*/ 226 h 226"/>
                    <a:gd name="T12" fmla="*/ 227 w 340"/>
                    <a:gd name="T13" fmla="*/ 226 h 226"/>
                    <a:gd name="T14" fmla="*/ 340 w 340"/>
                    <a:gd name="T15" fmla="*/ 226 h 226"/>
                    <a:gd name="T16" fmla="*/ 340 w 340"/>
                    <a:gd name="T17" fmla="*/ 113 h 226"/>
                    <a:gd name="T18" fmla="*/ 340 w 340"/>
                    <a:gd name="T19" fmla="*/ 0 h 226"/>
                    <a:gd name="T20" fmla="*/ 227 w 340"/>
                    <a:gd name="T21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226">
                      <a:moveTo>
                        <a:pt x="227" y="0"/>
                      </a:moveTo>
                      <a:lnTo>
                        <a:pt x="114" y="0"/>
                      </a:lnTo>
                      <a:lnTo>
                        <a:pt x="114" y="113"/>
                      </a:lnTo>
                      <a:lnTo>
                        <a:pt x="0" y="113"/>
                      </a:lnTo>
                      <a:lnTo>
                        <a:pt x="0" y="226"/>
                      </a:lnTo>
                      <a:lnTo>
                        <a:pt x="114" y="226"/>
                      </a:lnTo>
                      <a:lnTo>
                        <a:pt x="227" y="226"/>
                      </a:lnTo>
                      <a:lnTo>
                        <a:pt x="340" y="226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86" name="Freeform 699">
                  <a:extLst>
                    <a:ext uri="{FF2B5EF4-FFF2-40B4-BE49-F238E27FC236}">
                      <a16:creationId xmlns:a16="http://schemas.microsoft.com/office/drawing/2014/main" id="{84408867-ED9E-449F-81D6-9F6E800E1D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0688" y="7321550"/>
                  <a:ext cx="900112" cy="1258887"/>
                </a:xfrm>
                <a:custGeom>
                  <a:avLst/>
                  <a:gdLst>
                    <a:gd name="T0" fmla="*/ 567 w 567"/>
                    <a:gd name="T1" fmla="*/ 793 h 793"/>
                    <a:gd name="T2" fmla="*/ 567 w 567"/>
                    <a:gd name="T3" fmla="*/ 567 h 793"/>
                    <a:gd name="T4" fmla="*/ 454 w 567"/>
                    <a:gd name="T5" fmla="*/ 567 h 793"/>
                    <a:gd name="T6" fmla="*/ 454 w 567"/>
                    <a:gd name="T7" fmla="*/ 226 h 793"/>
                    <a:gd name="T8" fmla="*/ 340 w 567"/>
                    <a:gd name="T9" fmla="*/ 226 h 793"/>
                    <a:gd name="T10" fmla="*/ 340 w 567"/>
                    <a:gd name="T11" fmla="*/ 113 h 793"/>
                    <a:gd name="T12" fmla="*/ 227 w 567"/>
                    <a:gd name="T13" fmla="*/ 113 h 793"/>
                    <a:gd name="T14" fmla="*/ 227 w 567"/>
                    <a:gd name="T15" fmla="*/ 0 h 793"/>
                    <a:gd name="T16" fmla="*/ 0 w 567"/>
                    <a:gd name="T17" fmla="*/ 0 h 793"/>
                    <a:gd name="T18" fmla="*/ 0 w 567"/>
                    <a:gd name="T19" fmla="*/ 226 h 793"/>
                    <a:gd name="T20" fmla="*/ 227 w 567"/>
                    <a:gd name="T21" fmla="*/ 226 h 793"/>
                    <a:gd name="T22" fmla="*/ 227 w 567"/>
                    <a:gd name="T23" fmla="*/ 453 h 793"/>
                    <a:gd name="T24" fmla="*/ 340 w 567"/>
                    <a:gd name="T25" fmla="*/ 453 h 793"/>
                    <a:gd name="T26" fmla="*/ 340 w 567"/>
                    <a:gd name="T27" fmla="*/ 793 h 793"/>
                    <a:gd name="T28" fmla="*/ 454 w 567"/>
                    <a:gd name="T29" fmla="*/ 793 h 793"/>
                    <a:gd name="T30" fmla="*/ 567 w 567"/>
                    <a:gd name="T31" fmla="*/ 793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67" h="793">
                      <a:moveTo>
                        <a:pt x="567" y="793"/>
                      </a:moveTo>
                      <a:lnTo>
                        <a:pt x="567" y="567"/>
                      </a:lnTo>
                      <a:lnTo>
                        <a:pt x="454" y="567"/>
                      </a:lnTo>
                      <a:lnTo>
                        <a:pt x="454" y="226"/>
                      </a:lnTo>
                      <a:lnTo>
                        <a:pt x="340" y="226"/>
                      </a:lnTo>
                      <a:lnTo>
                        <a:pt x="340" y="113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0" y="0"/>
                      </a:lnTo>
                      <a:lnTo>
                        <a:pt x="0" y="226"/>
                      </a:lnTo>
                      <a:lnTo>
                        <a:pt x="227" y="226"/>
                      </a:lnTo>
                      <a:lnTo>
                        <a:pt x="227" y="453"/>
                      </a:lnTo>
                      <a:lnTo>
                        <a:pt x="340" y="453"/>
                      </a:lnTo>
                      <a:lnTo>
                        <a:pt x="340" y="793"/>
                      </a:lnTo>
                      <a:lnTo>
                        <a:pt x="454" y="793"/>
                      </a:lnTo>
                      <a:lnTo>
                        <a:pt x="567" y="79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87" name="Freeform 700">
                  <a:extLst>
                    <a:ext uri="{FF2B5EF4-FFF2-40B4-BE49-F238E27FC236}">
                      <a16:creationId xmlns:a16="http://schemas.microsoft.com/office/drawing/2014/main" id="{C8991C11-1238-4DD1-84A9-B413FDB19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1025" y="6600825"/>
                  <a:ext cx="720725" cy="539750"/>
                </a:xfrm>
                <a:custGeom>
                  <a:avLst/>
                  <a:gdLst>
                    <a:gd name="T0" fmla="*/ 340 w 454"/>
                    <a:gd name="T1" fmla="*/ 113 h 340"/>
                    <a:gd name="T2" fmla="*/ 227 w 454"/>
                    <a:gd name="T3" fmla="*/ 113 h 340"/>
                    <a:gd name="T4" fmla="*/ 227 w 454"/>
                    <a:gd name="T5" fmla="*/ 0 h 340"/>
                    <a:gd name="T6" fmla="*/ 0 w 454"/>
                    <a:gd name="T7" fmla="*/ 0 h 340"/>
                    <a:gd name="T8" fmla="*/ 0 w 454"/>
                    <a:gd name="T9" fmla="*/ 113 h 340"/>
                    <a:gd name="T10" fmla="*/ 0 w 454"/>
                    <a:gd name="T11" fmla="*/ 340 h 340"/>
                    <a:gd name="T12" fmla="*/ 454 w 454"/>
                    <a:gd name="T13" fmla="*/ 340 h 340"/>
                    <a:gd name="T14" fmla="*/ 454 w 454"/>
                    <a:gd name="T15" fmla="*/ 113 h 340"/>
                    <a:gd name="T16" fmla="*/ 340 w 454"/>
                    <a:gd name="T17" fmla="*/ 113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4" h="340">
                      <a:moveTo>
                        <a:pt x="340" y="113"/>
                      </a:move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0" y="340"/>
                      </a:lnTo>
                      <a:lnTo>
                        <a:pt x="454" y="340"/>
                      </a:lnTo>
                      <a:lnTo>
                        <a:pt x="454" y="113"/>
                      </a:lnTo>
                      <a:lnTo>
                        <a:pt x="34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88" name="Freeform 701">
                  <a:extLst>
                    <a:ext uri="{FF2B5EF4-FFF2-40B4-BE49-F238E27FC236}">
                      <a16:creationId xmlns:a16="http://schemas.microsoft.com/office/drawing/2014/main" id="{029D8157-BE43-487C-B764-1345FEDAFC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1025" y="7140575"/>
                  <a:ext cx="720725" cy="900112"/>
                </a:xfrm>
                <a:custGeom>
                  <a:avLst/>
                  <a:gdLst>
                    <a:gd name="T0" fmla="*/ 454 w 454"/>
                    <a:gd name="T1" fmla="*/ 0 h 567"/>
                    <a:gd name="T2" fmla="*/ 0 w 454"/>
                    <a:gd name="T3" fmla="*/ 0 h 567"/>
                    <a:gd name="T4" fmla="*/ 0 w 454"/>
                    <a:gd name="T5" fmla="*/ 227 h 567"/>
                    <a:gd name="T6" fmla="*/ 0 w 454"/>
                    <a:gd name="T7" fmla="*/ 340 h 567"/>
                    <a:gd name="T8" fmla="*/ 113 w 454"/>
                    <a:gd name="T9" fmla="*/ 340 h 567"/>
                    <a:gd name="T10" fmla="*/ 113 w 454"/>
                    <a:gd name="T11" fmla="*/ 454 h 567"/>
                    <a:gd name="T12" fmla="*/ 227 w 454"/>
                    <a:gd name="T13" fmla="*/ 454 h 567"/>
                    <a:gd name="T14" fmla="*/ 227 w 454"/>
                    <a:gd name="T15" fmla="*/ 567 h 567"/>
                    <a:gd name="T16" fmla="*/ 340 w 454"/>
                    <a:gd name="T17" fmla="*/ 567 h 567"/>
                    <a:gd name="T18" fmla="*/ 340 w 454"/>
                    <a:gd name="T19" fmla="*/ 340 h 567"/>
                    <a:gd name="T20" fmla="*/ 454 w 454"/>
                    <a:gd name="T21" fmla="*/ 340 h 567"/>
                    <a:gd name="T22" fmla="*/ 454 w 454"/>
                    <a:gd name="T23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54" h="567">
                      <a:moveTo>
                        <a:pt x="454" y="0"/>
                      </a:moveTo>
                      <a:lnTo>
                        <a:pt x="0" y="0"/>
                      </a:lnTo>
                      <a:lnTo>
                        <a:pt x="0" y="227"/>
                      </a:lnTo>
                      <a:lnTo>
                        <a:pt x="0" y="340"/>
                      </a:lnTo>
                      <a:lnTo>
                        <a:pt x="113" y="340"/>
                      </a:lnTo>
                      <a:lnTo>
                        <a:pt x="113" y="454"/>
                      </a:lnTo>
                      <a:lnTo>
                        <a:pt x="227" y="454"/>
                      </a:lnTo>
                      <a:lnTo>
                        <a:pt x="227" y="567"/>
                      </a:lnTo>
                      <a:lnTo>
                        <a:pt x="340" y="567"/>
                      </a:lnTo>
                      <a:lnTo>
                        <a:pt x="340" y="340"/>
                      </a:lnTo>
                      <a:lnTo>
                        <a:pt x="454" y="340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89" name="Freeform 703">
                  <a:extLst>
                    <a:ext uri="{FF2B5EF4-FFF2-40B4-BE49-F238E27FC236}">
                      <a16:creationId xmlns:a16="http://schemas.microsoft.com/office/drawing/2014/main" id="{3F1CF92C-2112-41DB-9C2C-01D7A4D1BF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40550" y="7140575"/>
                  <a:ext cx="1620837" cy="1439862"/>
                </a:xfrm>
                <a:custGeom>
                  <a:avLst/>
                  <a:gdLst>
                    <a:gd name="T0" fmla="*/ 794 w 1021"/>
                    <a:gd name="T1" fmla="*/ 227 h 907"/>
                    <a:gd name="T2" fmla="*/ 681 w 1021"/>
                    <a:gd name="T3" fmla="*/ 227 h 907"/>
                    <a:gd name="T4" fmla="*/ 681 w 1021"/>
                    <a:gd name="T5" fmla="*/ 114 h 907"/>
                    <a:gd name="T6" fmla="*/ 567 w 1021"/>
                    <a:gd name="T7" fmla="*/ 114 h 907"/>
                    <a:gd name="T8" fmla="*/ 567 w 1021"/>
                    <a:gd name="T9" fmla="*/ 0 h 907"/>
                    <a:gd name="T10" fmla="*/ 340 w 1021"/>
                    <a:gd name="T11" fmla="*/ 0 h 907"/>
                    <a:gd name="T12" fmla="*/ 340 w 1021"/>
                    <a:gd name="T13" fmla="*/ 114 h 907"/>
                    <a:gd name="T14" fmla="*/ 227 w 1021"/>
                    <a:gd name="T15" fmla="*/ 114 h 907"/>
                    <a:gd name="T16" fmla="*/ 227 w 1021"/>
                    <a:gd name="T17" fmla="*/ 567 h 907"/>
                    <a:gd name="T18" fmla="*/ 114 w 1021"/>
                    <a:gd name="T19" fmla="*/ 567 h 907"/>
                    <a:gd name="T20" fmla="*/ 114 w 1021"/>
                    <a:gd name="T21" fmla="*/ 681 h 907"/>
                    <a:gd name="T22" fmla="*/ 0 w 1021"/>
                    <a:gd name="T23" fmla="*/ 681 h 907"/>
                    <a:gd name="T24" fmla="*/ 0 w 1021"/>
                    <a:gd name="T25" fmla="*/ 907 h 907"/>
                    <a:gd name="T26" fmla="*/ 340 w 1021"/>
                    <a:gd name="T27" fmla="*/ 907 h 907"/>
                    <a:gd name="T28" fmla="*/ 340 w 1021"/>
                    <a:gd name="T29" fmla="*/ 794 h 907"/>
                    <a:gd name="T30" fmla="*/ 454 w 1021"/>
                    <a:gd name="T31" fmla="*/ 794 h 907"/>
                    <a:gd name="T32" fmla="*/ 454 w 1021"/>
                    <a:gd name="T33" fmla="*/ 681 h 907"/>
                    <a:gd name="T34" fmla="*/ 1021 w 1021"/>
                    <a:gd name="T35" fmla="*/ 681 h 907"/>
                    <a:gd name="T36" fmla="*/ 1021 w 1021"/>
                    <a:gd name="T37" fmla="*/ 454 h 907"/>
                    <a:gd name="T38" fmla="*/ 907 w 1021"/>
                    <a:gd name="T39" fmla="*/ 454 h 907"/>
                    <a:gd name="T40" fmla="*/ 907 w 1021"/>
                    <a:gd name="T41" fmla="*/ 340 h 907"/>
                    <a:gd name="T42" fmla="*/ 794 w 1021"/>
                    <a:gd name="T43" fmla="*/ 340 h 907"/>
                    <a:gd name="T44" fmla="*/ 794 w 1021"/>
                    <a:gd name="T45" fmla="*/ 227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21" h="907">
                      <a:moveTo>
                        <a:pt x="794" y="227"/>
                      </a:moveTo>
                      <a:lnTo>
                        <a:pt x="681" y="227"/>
                      </a:lnTo>
                      <a:lnTo>
                        <a:pt x="681" y="114"/>
                      </a:lnTo>
                      <a:lnTo>
                        <a:pt x="567" y="114"/>
                      </a:lnTo>
                      <a:lnTo>
                        <a:pt x="567" y="0"/>
                      </a:lnTo>
                      <a:lnTo>
                        <a:pt x="340" y="0"/>
                      </a:lnTo>
                      <a:lnTo>
                        <a:pt x="340" y="114"/>
                      </a:lnTo>
                      <a:lnTo>
                        <a:pt x="227" y="114"/>
                      </a:lnTo>
                      <a:lnTo>
                        <a:pt x="227" y="567"/>
                      </a:lnTo>
                      <a:lnTo>
                        <a:pt x="114" y="567"/>
                      </a:lnTo>
                      <a:lnTo>
                        <a:pt x="114" y="681"/>
                      </a:lnTo>
                      <a:lnTo>
                        <a:pt x="0" y="681"/>
                      </a:lnTo>
                      <a:lnTo>
                        <a:pt x="0" y="907"/>
                      </a:lnTo>
                      <a:lnTo>
                        <a:pt x="340" y="907"/>
                      </a:lnTo>
                      <a:lnTo>
                        <a:pt x="340" y="794"/>
                      </a:lnTo>
                      <a:lnTo>
                        <a:pt x="454" y="794"/>
                      </a:lnTo>
                      <a:lnTo>
                        <a:pt x="454" y="681"/>
                      </a:lnTo>
                      <a:lnTo>
                        <a:pt x="1021" y="681"/>
                      </a:lnTo>
                      <a:lnTo>
                        <a:pt x="1021" y="454"/>
                      </a:lnTo>
                      <a:lnTo>
                        <a:pt x="907" y="454"/>
                      </a:lnTo>
                      <a:lnTo>
                        <a:pt x="907" y="340"/>
                      </a:lnTo>
                      <a:lnTo>
                        <a:pt x="794" y="340"/>
                      </a:lnTo>
                      <a:lnTo>
                        <a:pt x="794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90" name="Freeform 704">
                  <a:extLst>
                    <a:ext uri="{FF2B5EF4-FFF2-40B4-BE49-F238E27FC236}">
                      <a16:creationId xmlns:a16="http://schemas.microsoft.com/office/drawing/2014/main" id="{0699B731-7A51-4761-BE14-9C6475323A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80075" y="6961188"/>
                  <a:ext cx="1081087" cy="1619250"/>
                </a:xfrm>
                <a:custGeom>
                  <a:avLst/>
                  <a:gdLst>
                    <a:gd name="T0" fmla="*/ 454 w 681"/>
                    <a:gd name="T1" fmla="*/ 1020 h 1020"/>
                    <a:gd name="T2" fmla="*/ 567 w 681"/>
                    <a:gd name="T3" fmla="*/ 1020 h 1020"/>
                    <a:gd name="T4" fmla="*/ 567 w 681"/>
                    <a:gd name="T5" fmla="*/ 907 h 1020"/>
                    <a:gd name="T6" fmla="*/ 681 w 681"/>
                    <a:gd name="T7" fmla="*/ 907 h 1020"/>
                    <a:gd name="T8" fmla="*/ 681 w 681"/>
                    <a:gd name="T9" fmla="*/ 680 h 1020"/>
                    <a:gd name="T10" fmla="*/ 567 w 681"/>
                    <a:gd name="T11" fmla="*/ 680 h 1020"/>
                    <a:gd name="T12" fmla="*/ 567 w 681"/>
                    <a:gd name="T13" fmla="*/ 113 h 1020"/>
                    <a:gd name="T14" fmla="*/ 341 w 681"/>
                    <a:gd name="T15" fmla="*/ 113 h 1020"/>
                    <a:gd name="T16" fmla="*/ 341 w 681"/>
                    <a:gd name="T17" fmla="*/ 0 h 1020"/>
                    <a:gd name="T18" fmla="*/ 114 w 681"/>
                    <a:gd name="T19" fmla="*/ 0 h 1020"/>
                    <a:gd name="T20" fmla="*/ 114 w 681"/>
                    <a:gd name="T21" fmla="*/ 113 h 1020"/>
                    <a:gd name="T22" fmla="*/ 0 w 681"/>
                    <a:gd name="T23" fmla="*/ 113 h 1020"/>
                    <a:gd name="T24" fmla="*/ 0 w 681"/>
                    <a:gd name="T25" fmla="*/ 227 h 1020"/>
                    <a:gd name="T26" fmla="*/ 114 w 681"/>
                    <a:gd name="T27" fmla="*/ 227 h 1020"/>
                    <a:gd name="T28" fmla="*/ 114 w 681"/>
                    <a:gd name="T29" fmla="*/ 340 h 1020"/>
                    <a:gd name="T30" fmla="*/ 227 w 681"/>
                    <a:gd name="T31" fmla="*/ 340 h 1020"/>
                    <a:gd name="T32" fmla="*/ 227 w 681"/>
                    <a:gd name="T33" fmla="*/ 453 h 1020"/>
                    <a:gd name="T34" fmla="*/ 341 w 681"/>
                    <a:gd name="T35" fmla="*/ 453 h 1020"/>
                    <a:gd name="T36" fmla="*/ 341 w 681"/>
                    <a:gd name="T37" fmla="*/ 794 h 1020"/>
                    <a:gd name="T38" fmla="*/ 454 w 681"/>
                    <a:gd name="T39" fmla="*/ 794 h 1020"/>
                    <a:gd name="T40" fmla="*/ 454 w 681"/>
                    <a:gd name="T41" fmla="*/ 1020 h 10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681" h="1020">
                      <a:moveTo>
                        <a:pt x="454" y="1020"/>
                      </a:moveTo>
                      <a:lnTo>
                        <a:pt x="567" y="1020"/>
                      </a:lnTo>
                      <a:lnTo>
                        <a:pt x="567" y="907"/>
                      </a:lnTo>
                      <a:lnTo>
                        <a:pt x="681" y="907"/>
                      </a:lnTo>
                      <a:lnTo>
                        <a:pt x="681" y="680"/>
                      </a:lnTo>
                      <a:lnTo>
                        <a:pt x="567" y="680"/>
                      </a:lnTo>
                      <a:lnTo>
                        <a:pt x="567" y="113"/>
                      </a:lnTo>
                      <a:lnTo>
                        <a:pt x="341" y="113"/>
                      </a:lnTo>
                      <a:lnTo>
                        <a:pt x="341" y="0"/>
                      </a:lnTo>
                      <a:lnTo>
                        <a:pt x="114" y="0"/>
                      </a:lnTo>
                      <a:lnTo>
                        <a:pt x="114" y="113"/>
                      </a:lnTo>
                      <a:lnTo>
                        <a:pt x="0" y="113"/>
                      </a:lnTo>
                      <a:lnTo>
                        <a:pt x="0" y="227"/>
                      </a:lnTo>
                      <a:lnTo>
                        <a:pt x="114" y="227"/>
                      </a:lnTo>
                      <a:lnTo>
                        <a:pt x="114" y="340"/>
                      </a:lnTo>
                      <a:lnTo>
                        <a:pt x="227" y="340"/>
                      </a:lnTo>
                      <a:lnTo>
                        <a:pt x="227" y="453"/>
                      </a:lnTo>
                      <a:lnTo>
                        <a:pt x="341" y="453"/>
                      </a:lnTo>
                      <a:lnTo>
                        <a:pt x="341" y="794"/>
                      </a:lnTo>
                      <a:lnTo>
                        <a:pt x="454" y="794"/>
                      </a:lnTo>
                      <a:lnTo>
                        <a:pt x="454" y="102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91" name="Freeform 705">
                  <a:extLst>
                    <a:ext uri="{FF2B5EF4-FFF2-40B4-BE49-F238E27FC236}">
                      <a16:creationId xmlns:a16="http://schemas.microsoft.com/office/drawing/2014/main" id="{7C3C00D0-5A8F-442E-9ECB-866FB39BEC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61050" y="6780213"/>
                  <a:ext cx="360362" cy="180975"/>
                </a:xfrm>
                <a:custGeom>
                  <a:avLst/>
                  <a:gdLst>
                    <a:gd name="T0" fmla="*/ 0 w 227"/>
                    <a:gd name="T1" fmla="*/ 114 h 114"/>
                    <a:gd name="T2" fmla="*/ 0 w 227"/>
                    <a:gd name="T3" fmla="*/ 0 h 114"/>
                    <a:gd name="T4" fmla="*/ 227 w 227"/>
                    <a:gd name="T5" fmla="*/ 0 h 114"/>
                    <a:gd name="T6" fmla="*/ 227 w 227"/>
                    <a:gd name="T7" fmla="*/ 114 h 114"/>
                    <a:gd name="T8" fmla="*/ 0 w 227"/>
                    <a:gd name="T9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114">
                      <a:moveTo>
                        <a:pt x="0" y="114"/>
                      </a:moveTo>
                      <a:lnTo>
                        <a:pt x="0" y="0"/>
                      </a:lnTo>
                      <a:lnTo>
                        <a:pt x="227" y="0"/>
                      </a:lnTo>
                      <a:lnTo>
                        <a:pt x="227" y="114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92" name="Rectangle 707">
                  <a:extLst>
                    <a:ext uri="{FF2B5EF4-FFF2-40B4-BE49-F238E27FC236}">
                      <a16:creationId xmlns:a16="http://schemas.microsoft.com/office/drawing/2014/main" id="{41C3D773-246B-485D-BE3D-935F1EE3A1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61050" y="6421438"/>
                  <a:ext cx="179387" cy="179387"/>
                </a:xfrm>
                <a:prstGeom prst="rect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93" name="Freeform 708">
                  <a:extLst>
                    <a:ext uri="{FF2B5EF4-FFF2-40B4-BE49-F238E27FC236}">
                      <a16:creationId xmlns:a16="http://schemas.microsoft.com/office/drawing/2014/main" id="{805D8C66-7AC4-414C-AD6B-952362B816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438" y="6600825"/>
                  <a:ext cx="360362" cy="360362"/>
                </a:xfrm>
                <a:custGeom>
                  <a:avLst/>
                  <a:gdLst>
                    <a:gd name="T0" fmla="*/ 0 w 227"/>
                    <a:gd name="T1" fmla="*/ 113 h 227"/>
                    <a:gd name="T2" fmla="*/ 0 w 227"/>
                    <a:gd name="T3" fmla="*/ 0 h 227"/>
                    <a:gd name="T4" fmla="*/ 227 w 227"/>
                    <a:gd name="T5" fmla="*/ 0 h 227"/>
                    <a:gd name="T6" fmla="*/ 227 w 227"/>
                    <a:gd name="T7" fmla="*/ 227 h 227"/>
                    <a:gd name="T8" fmla="*/ 114 w 227"/>
                    <a:gd name="T9" fmla="*/ 227 h 227"/>
                    <a:gd name="T10" fmla="*/ 114 w 227"/>
                    <a:gd name="T11" fmla="*/ 113 h 227"/>
                    <a:gd name="T12" fmla="*/ 0 w 227"/>
                    <a:gd name="T13" fmla="*/ 113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227">
                      <a:moveTo>
                        <a:pt x="0" y="113"/>
                      </a:moveTo>
                      <a:lnTo>
                        <a:pt x="0" y="0"/>
                      </a:lnTo>
                      <a:lnTo>
                        <a:pt x="227" y="0"/>
                      </a:lnTo>
                      <a:lnTo>
                        <a:pt x="227" y="227"/>
                      </a:lnTo>
                      <a:lnTo>
                        <a:pt x="114" y="227"/>
                      </a:lnTo>
                      <a:lnTo>
                        <a:pt x="114" y="113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94" name="Freeform 709">
                  <a:extLst>
                    <a:ext uri="{FF2B5EF4-FFF2-40B4-BE49-F238E27FC236}">
                      <a16:creationId xmlns:a16="http://schemas.microsoft.com/office/drawing/2014/main" id="{8711E21A-91E2-4CC5-A930-CA4F29682C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21413" y="6600825"/>
                  <a:ext cx="1079500" cy="1979612"/>
                </a:xfrm>
                <a:custGeom>
                  <a:avLst/>
                  <a:gdLst>
                    <a:gd name="T0" fmla="*/ 340 w 680"/>
                    <a:gd name="T1" fmla="*/ 0 h 1247"/>
                    <a:gd name="T2" fmla="*/ 340 w 680"/>
                    <a:gd name="T3" fmla="*/ 227 h 1247"/>
                    <a:gd name="T4" fmla="*/ 340 w 680"/>
                    <a:gd name="T5" fmla="*/ 340 h 1247"/>
                    <a:gd name="T6" fmla="*/ 453 w 680"/>
                    <a:gd name="T7" fmla="*/ 340 h 1247"/>
                    <a:gd name="T8" fmla="*/ 453 w 680"/>
                    <a:gd name="T9" fmla="*/ 454 h 1247"/>
                    <a:gd name="T10" fmla="*/ 567 w 680"/>
                    <a:gd name="T11" fmla="*/ 454 h 1247"/>
                    <a:gd name="T12" fmla="*/ 567 w 680"/>
                    <a:gd name="T13" fmla="*/ 567 h 1247"/>
                    <a:gd name="T14" fmla="*/ 680 w 680"/>
                    <a:gd name="T15" fmla="*/ 567 h 1247"/>
                    <a:gd name="T16" fmla="*/ 680 w 680"/>
                    <a:gd name="T17" fmla="*/ 907 h 1247"/>
                    <a:gd name="T18" fmla="*/ 567 w 680"/>
                    <a:gd name="T19" fmla="*/ 907 h 1247"/>
                    <a:gd name="T20" fmla="*/ 567 w 680"/>
                    <a:gd name="T21" fmla="*/ 1021 h 1247"/>
                    <a:gd name="T22" fmla="*/ 453 w 680"/>
                    <a:gd name="T23" fmla="*/ 1021 h 1247"/>
                    <a:gd name="T24" fmla="*/ 453 w 680"/>
                    <a:gd name="T25" fmla="*/ 1247 h 1247"/>
                    <a:gd name="T26" fmla="*/ 226 w 680"/>
                    <a:gd name="T27" fmla="*/ 1247 h 1247"/>
                    <a:gd name="T28" fmla="*/ 226 w 680"/>
                    <a:gd name="T29" fmla="*/ 1134 h 1247"/>
                    <a:gd name="T30" fmla="*/ 340 w 680"/>
                    <a:gd name="T31" fmla="*/ 1134 h 1247"/>
                    <a:gd name="T32" fmla="*/ 340 w 680"/>
                    <a:gd name="T33" fmla="*/ 907 h 1247"/>
                    <a:gd name="T34" fmla="*/ 226 w 680"/>
                    <a:gd name="T35" fmla="*/ 907 h 1247"/>
                    <a:gd name="T36" fmla="*/ 226 w 680"/>
                    <a:gd name="T37" fmla="*/ 340 h 1247"/>
                    <a:gd name="T38" fmla="*/ 0 w 680"/>
                    <a:gd name="T39" fmla="*/ 340 h 1247"/>
                    <a:gd name="T40" fmla="*/ 0 w 680"/>
                    <a:gd name="T41" fmla="*/ 227 h 1247"/>
                    <a:gd name="T42" fmla="*/ 113 w 680"/>
                    <a:gd name="T43" fmla="*/ 227 h 1247"/>
                    <a:gd name="T44" fmla="*/ 113 w 680"/>
                    <a:gd name="T45" fmla="*/ 0 h 1247"/>
                    <a:gd name="T46" fmla="*/ 340 w 680"/>
                    <a:gd name="T47" fmla="*/ 0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80" h="1247">
                      <a:moveTo>
                        <a:pt x="340" y="0"/>
                      </a:moveTo>
                      <a:lnTo>
                        <a:pt x="340" y="227"/>
                      </a:lnTo>
                      <a:lnTo>
                        <a:pt x="340" y="340"/>
                      </a:lnTo>
                      <a:lnTo>
                        <a:pt x="453" y="340"/>
                      </a:lnTo>
                      <a:lnTo>
                        <a:pt x="453" y="454"/>
                      </a:lnTo>
                      <a:lnTo>
                        <a:pt x="567" y="454"/>
                      </a:lnTo>
                      <a:lnTo>
                        <a:pt x="567" y="567"/>
                      </a:lnTo>
                      <a:lnTo>
                        <a:pt x="680" y="567"/>
                      </a:lnTo>
                      <a:lnTo>
                        <a:pt x="680" y="907"/>
                      </a:lnTo>
                      <a:lnTo>
                        <a:pt x="567" y="907"/>
                      </a:lnTo>
                      <a:lnTo>
                        <a:pt x="567" y="1021"/>
                      </a:lnTo>
                      <a:lnTo>
                        <a:pt x="453" y="1021"/>
                      </a:lnTo>
                      <a:lnTo>
                        <a:pt x="453" y="1247"/>
                      </a:lnTo>
                      <a:lnTo>
                        <a:pt x="226" y="1247"/>
                      </a:lnTo>
                      <a:lnTo>
                        <a:pt x="226" y="1134"/>
                      </a:lnTo>
                      <a:lnTo>
                        <a:pt x="340" y="1134"/>
                      </a:lnTo>
                      <a:lnTo>
                        <a:pt x="340" y="907"/>
                      </a:lnTo>
                      <a:lnTo>
                        <a:pt x="226" y="907"/>
                      </a:lnTo>
                      <a:lnTo>
                        <a:pt x="226" y="340"/>
                      </a:lnTo>
                      <a:lnTo>
                        <a:pt x="0" y="340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0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95" name="Freeform 710">
                  <a:extLst>
                    <a:ext uri="{FF2B5EF4-FFF2-40B4-BE49-F238E27FC236}">
                      <a16:creationId xmlns:a16="http://schemas.microsoft.com/office/drawing/2014/main" id="{FCD5C242-821D-4ABF-96DB-AF4850ABD6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438" y="6240463"/>
                  <a:ext cx="720725" cy="360362"/>
                </a:xfrm>
                <a:custGeom>
                  <a:avLst/>
                  <a:gdLst>
                    <a:gd name="T0" fmla="*/ 454 w 454"/>
                    <a:gd name="T1" fmla="*/ 227 h 227"/>
                    <a:gd name="T2" fmla="*/ 454 w 454"/>
                    <a:gd name="T3" fmla="*/ 114 h 227"/>
                    <a:gd name="T4" fmla="*/ 340 w 454"/>
                    <a:gd name="T5" fmla="*/ 114 h 227"/>
                    <a:gd name="T6" fmla="*/ 340 w 454"/>
                    <a:gd name="T7" fmla="*/ 0 h 227"/>
                    <a:gd name="T8" fmla="*/ 0 w 454"/>
                    <a:gd name="T9" fmla="*/ 0 h 227"/>
                    <a:gd name="T10" fmla="*/ 0 w 454"/>
                    <a:gd name="T11" fmla="*/ 114 h 227"/>
                    <a:gd name="T12" fmla="*/ 114 w 454"/>
                    <a:gd name="T13" fmla="*/ 114 h 227"/>
                    <a:gd name="T14" fmla="*/ 114 w 454"/>
                    <a:gd name="T15" fmla="*/ 227 h 227"/>
                    <a:gd name="T16" fmla="*/ 454 w 454"/>
                    <a:gd name="T17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4" h="227">
                      <a:moveTo>
                        <a:pt x="454" y="227"/>
                      </a:moveTo>
                      <a:lnTo>
                        <a:pt x="454" y="114"/>
                      </a:lnTo>
                      <a:lnTo>
                        <a:pt x="340" y="114"/>
                      </a:lnTo>
                      <a:lnTo>
                        <a:pt x="340" y="0"/>
                      </a:ln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114" y="114"/>
                      </a:lnTo>
                      <a:lnTo>
                        <a:pt x="114" y="227"/>
                      </a:lnTo>
                      <a:lnTo>
                        <a:pt x="454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96" name="Freeform 712">
                  <a:extLst>
                    <a:ext uri="{FF2B5EF4-FFF2-40B4-BE49-F238E27FC236}">
                      <a16:creationId xmlns:a16="http://schemas.microsoft.com/office/drawing/2014/main" id="{401CC817-0A9E-4D77-BDEF-E66802A600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0300" y="6600825"/>
                  <a:ext cx="180975" cy="539750"/>
                </a:xfrm>
                <a:custGeom>
                  <a:avLst/>
                  <a:gdLst>
                    <a:gd name="T0" fmla="*/ 0 w 114"/>
                    <a:gd name="T1" fmla="*/ 0 h 340"/>
                    <a:gd name="T2" fmla="*/ 114 w 114"/>
                    <a:gd name="T3" fmla="*/ 0 h 340"/>
                    <a:gd name="T4" fmla="*/ 114 w 114"/>
                    <a:gd name="T5" fmla="*/ 340 h 340"/>
                    <a:gd name="T6" fmla="*/ 0 w 114"/>
                    <a:gd name="T7" fmla="*/ 340 h 340"/>
                    <a:gd name="T8" fmla="*/ 0 w 114"/>
                    <a:gd name="T9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340">
                      <a:moveTo>
                        <a:pt x="0" y="0"/>
                      </a:moveTo>
                      <a:lnTo>
                        <a:pt x="114" y="0"/>
                      </a:lnTo>
                      <a:lnTo>
                        <a:pt x="114" y="340"/>
                      </a:lnTo>
                      <a:lnTo>
                        <a:pt x="0" y="3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97" name="Freeform 713">
                  <a:extLst>
                    <a:ext uri="{FF2B5EF4-FFF2-40B4-BE49-F238E27FC236}">
                      <a16:creationId xmlns:a16="http://schemas.microsoft.com/office/drawing/2014/main" id="{CCF9BB5D-C48F-40E1-9567-4621127BCA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1275" y="6421438"/>
                  <a:ext cx="719137" cy="1079500"/>
                </a:xfrm>
                <a:custGeom>
                  <a:avLst/>
                  <a:gdLst>
                    <a:gd name="T0" fmla="*/ 0 w 453"/>
                    <a:gd name="T1" fmla="*/ 113 h 680"/>
                    <a:gd name="T2" fmla="*/ 113 w 453"/>
                    <a:gd name="T3" fmla="*/ 113 h 680"/>
                    <a:gd name="T4" fmla="*/ 113 w 453"/>
                    <a:gd name="T5" fmla="*/ 0 h 680"/>
                    <a:gd name="T6" fmla="*/ 453 w 453"/>
                    <a:gd name="T7" fmla="*/ 0 h 680"/>
                    <a:gd name="T8" fmla="*/ 453 w 453"/>
                    <a:gd name="T9" fmla="*/ 113 h 680"/>
                    <a:gd name="T10" fmla="*/ 340 w 453"/>
                    <a:gd name="T11" fmla="*/ 113 h 680"/>
                    <a:gd name="T12" fmla="*/ 340 w 453"/>
                    <a:gd name="T13" fmla="*/ 680 h 680"/>
                    <a:gd name="T14" fmla="*/ 227 w 453"/>
                    <a:gd name="T15" fmla="*/ 680 h 680"/>
                    <a:gd name="T16" fmla="*/ 227 w 453"/>
                    <a:gd name="T17" fmla="*/ 567 h 680"/>
                    <a:gd name="T18" fmla="*/ 113 w 453"/>
                    <a:gd name="T19" fmla="*/ 567 h 680"/>
                    <a:gd name="T20" fmla="*/ 113 w 453"/>
                    <a:gd name="T21" fmla="*/ 453 h 680"/>
                    <a:gd name="T22" fmla="*/ 0 w 453"/>
                    <a:gd name="T23" fmla="*/ 453 h 680"/>
                    <a:gd name="T24" fmla="*/ 0 w 453"/>
                    <a:gd name="T25" fmla="*/ 113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53" h="680">
                      <a:moveTo>
                        <a:pt x="0" y="113"/>
                      </a:moveTo>
                      <a:lnTo>
                        <a:pt x="113" y="113"/>
                      </a:lnTo>
                      <a:lnTo>
                        <a:pt x="113" y="0"/>
                      </a:lnTo>
                      <a:lnTo>
                        <a:pt x="453" y="0"/>
                      </a:lnTo>
                      <a:lnTo>
                        <a:pt x="453" y="113"/>
                      </a:lnTo>
                      <a:lnTo>
                        <a:pt x="340" y="113"/>
                      </a:lnTo>
                      <a:lnTo>
                        <a:pt x="340" y="680"/>
                      </a:lnTo>
                      <a:lnTo>
                        <a:pt x="227" y="680"/>
                      </a:lnTo>
                      <a:lnTo>
                        <a:pt x="227" y="567"/>
                      </a:lnTo>
                      <a:lnTo>
                        <a:pt x="113" y="567"/>
                      </a:lnTo>
                      <a:lnTo>
                        <a:pt x="113" y="453"/>
                      </a:lnTo>
                      <a:lnTo>
                        <a:pt x="0" y="453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98" name="Freeform 714">
                  <a:extLst>
                    <a:ext uri="{FF2B5EF4-FFF2-40B4-BE49-F238E27FC236}">
                      <a16:creationId xmlns:a16="http://schemas.microsoft.com/office/drawing/2014/main" id="{EC6B3C71-9F74-4B64-A9ED-F74F704A6A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0413" y="6421438"/>
                  <a:ext cx="541337" cy="358775"/>
                </a:xfrm>
                <a:custGeom>
                  <a:avLst/>
                  <a:gdLst>
                    <a:gd name="T0" fmla="*/ 0 w 341"/>
                    <a:gd name="T1" fmla="*/ 0 h 226"/>
                    <a:gd name="T2" fmla="*/ 341 w 341"/>
                    <a:gd name="T3" fmla="*/ 0 h 226"/>
                    <a:gd name="T4" fmla="*/ 341 w 341"/>
                    <a:gd name="T5" fmla="*/ 226 h 226"/>
                    <a:gd name="T6" fmla="*/ 114 w 341"/>
                    <a:gd name="T7" fmla="*/ 226 h 226"/>
                    <a:gd name="T8" fmla="*/ 114 w 341"/>
                    <a:gd name="T9" fmla="*/ 113 h 226"/>
                    <a:gd name="T10" fmla="*/ 0 w 341"/>
                    <a:gd name="T11" fmla="*/ 113 h 226"/>
                    <a:gd name="T12" fmla="*/ 0 w 341"/>
                    <a:gd name="T13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1" h="226">
                      <a:moveTo>
                        <a:pt x="0" y="0"/>
                      </a:moveTo>
                      <a:lnTo>
                        <a:pt x="341" y="0"/>
                      </a:lnTo>
                      <a:lnTo>
                        <a:pt x="341" y="226"/>
                      </a:lnTo>
                      <a:lnTo>
                        <a:pt x="114" y="226"/>
                      </a:lnTo>
                      <a:lnTo>
                        <a:pt x="114" y="113"/>
                      </a:lnTo>
                      <a:lnTo>
                        <a:pt x="0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99" name="Freeform 715">
                  <a:extLst>
                    <a:ext uri="{FF2B5EF4-FFF2-40B4-BE49-F238E27FC236}">
                      <a16:creationId xmlns:a16="http://schemas.microsoft.com/office/drawing/2014/main" id="{1ADAF8C6-9EF0-4718-A047-00BA15AD9F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0688" y="300038"/>
                  <a:ext cx="1439862" cy="1260475"/>
                </a:xfrm>
                <a:custGeom>
                  <a:avLst/>
                  <a:gdLst>
                    <a:gd name="T0" fmla="*/ 0 w 907"/>
                    <a:gd name="T1" fmla="*/ 0 h 794"/>
                    <a:gd name="T2" fmla="*/ 227 w 907"/>
                    <a:gd name="T3" fmla="*/ 0 h 794"/>
                    <a:gd name="T4" fmla="*/ 227 w 907"/>
                    <a:gd name="T5" fmla="*/ 227 h 794"/>
                    <a:gd name="T6" fmla="*/ 680 w 907"/>
                    <a:gd name="T7" fmla="*/ 227 h 794"/>
                    <a:gd name="T8" fmla="*/ 680 w 907"/>
                    <a:gd name="T9" fmla="*/ 340 h 794"/>
                    <a:gd name="T10" fmla="*/ 907 w 907"/>
                    <a:gd name="T11" fmla="*/ 340 h 794"/>
                    <a:gd name="T12" fmla="*/ 907 w 907"/>
                    <a:gd name="T13" fmla="*/ 680 h 794"/>
                    <a:gd name="T14" fmla="*/ 794 w 907"/>
                    <a:gd name="T15" fmla="*/ 680 h 794"/>
                    <a:gd name="T16" fmla="*/ 794 w 907"/>
                    <a:gd name="T17" fmla="*/ 794 h 794"/>
                    <a:gd name="T18" fmla="*/ 340 w 907"/>
                    <a:gd name="T19" fmla="*/ 794 h 794"/>
                    <a:gd name="T20" fmla="*/ 340 w 907"/>
                    <a:gd name="T21" fmla="*/ 680 h 794"/>
                    <a:gd name="T22" fmla="*/ 113 w 907"/>
                    <a:gd name="T23" fmla="*/ 680 h 794"/>
                    <a:gd name="T24" fmla="*/ 113 w 907"/>
                    <a:gd name="T25" fmla="*/ 113 h 794"/>
                    <a:gd name="T26" fmla="*/ 0 w 907"/>
                    <a:gd name="T27" fmla="*/ 113 h 794"/>
                    <a:gd name="T28" fmla="*/ 0 w 907"/>
                    <a:gd name="T29" fmla="*/ 0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07" h="794">
                      <a:moveTo>
                        <a:pt x="0" y="0"/>
                      </a:moveTo>
                      <a:lnTo>
                        <a:pt x="227" y="0"/>
                      </a:lnTo>
                      <a:lnTo>
                        <a:pt x="227" y="227"/>
                      </a:lnTo>
                      <a:lnTo>
                        <a:pt x="680" y="227"/>
                      </a:lnTo>
                      <a:lnTo>
                        <a:pt x="680" y="340"/>
                      </a:lnTo>
                      <a:lnTo>
                        <a:pt x="907" y="340"/>
                      </a:lnTo>
                      <a:lnTo>
                        <a:pt x="907" y="680"/>
                      </a:lnTo>
                      <a:lnTo>
                        <a:pt x="794" y="680"/>
                      </a:lnTo>
                      <a:lnTo>
                        <a:pt x="794" y="794"/>
                      </a:lnTo>
                      <a:lnTo>
                        <a:pt x="340" y="794"/>
                      </a:lnTo>
                      <a:lnTo>
                        <a:pt x="340" y="680"/>
                      </a:lnTo>
                      <a:lnTo>
                        <a:pt x="113" y="680"/>
                      </a:lnTo>
                      <a:lnTo>
                        <a:pt x="113" y="113"/>
                      </a:lnTo>
                      <a:lnTo>
                        <a:pt x="0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00" name="Freeform 716">
                  <a:extLst>
                    <a:ext uri="{FF2B5EF4-FFF2-40B4-BE49-F238E27FC236}">
                      <a16:creationId xmlns:a16="http://schemas.microsoft.com/office/drawing/2014/main" id="{97C61404-BA4C-472D-AC18-4D94EA12F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0663" y="5880100"/>
                  <a:ext cx="900112" cy="541337"/>
                </a:xfrm>
                <a:custGeom>
                  <a:avLst/>
                  <a:gdLst>
                    <a:gd name="T0" fmla="*/ 567 w 567"/>
                    <a:gd name="T1" fmla="*/ 341 h 341"/>
                    <a:gd name="T2" fmla="*/ 567 w 567"/>
                    <a:gd name="T3" fmla="*/ 227 h 341"/>
                    <a:gd name="T4" fmla="*/ 340 w 567"/>
                    <a:gd name="T5" fmla="*/ 227 h 341"/>
                    <a:gd name="T6" fmla="*/ 340 w 567"/>
                    <a:gd name="T7" fmla="*/ 114 h 341"/>
                    <a:gd name="T8" fmla="*/ 227 w 567"/>
                    <a:gd name="T9" fmla="*/ 114 h 341"/>
                    <a:gd name="T10" fmla="*/ 227 w 567"/>
                    <a:gd name="T11" fmla="*/ 0 h 341"/>
                    <a:gd name="T12" fmla="*/ 0 w 567"/>
                    <a:gd name="T13" fmla="*/ 0 h 341"/>
                    <a:gd name="T14" fmla="*/ 0 w 567"/>
                    <a:gd name="T15" fmla="*/ 341 h 341"/>
                    <a:gd name="T16" fmla="*/ 567 w 567"/>
                    <a:gd name="T17" fmla="*/ 341 h 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7" h="341">
                      <a:moveTo>
                        <a:pt x="567" y="341"/>
                      </a:moveTo>
                      <a:lnTo>
                        <a:pt x="567" y="227"/>
                      </a:lnTo>
                      <a:lnTo>
                        <a:pt x="340" y="227"/>
                      </a:lnTo>
                      <a:lnTo>
                        <a:pt x="340" y="114"/>
                      </a:lnTo>
                      <a:lnTo>
                        <a:pt x="227" y="114"/>
                      </a:lnTo>
                      <a:lnTo>
                        <a:pt x="227" y="0"/>
                      </a:lnTo>
                      <a:lnTo>
                        <a:pt x="0" y="0"/>
                      </a:lnTo>
                      <a:lnTo>
                        <a:pt x="0" y="341"/>
                      </a:lnTo>
                      <a:lnTo>
                        <a:pt x="567" y="34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01" name="Freeform 717">
                  <a:extLst>
                    <a:ext uri="{FF2B5EF4-FFF2-40B4-BE49-F238E27FC236}">
                      <a16:creationId xmlns:a16="http://schemas.microsoft.com/office/drawing/2014/main" id="{EEE4E81E-9ACD-432A-8398-12B1B4CBB3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1025" y="5521325"/>
                  <a:ext cx="539750" cy="719137"/>
                </a:xfrm>
                <a:custGeom>
                  <a:avLst/>
                  <a:gdLst>
                    <a:gd name="T0" fmla="*/ 227 w 340"/>
                    <a:gd name="T1" fmla="*/ 453 h 453"/>
                    <a:gd name="T2" fmla="*/ 227 w 340"/>
                    <a:gd name="T3" fmla="*/ 340 h 453"/>
                    <a:gd name="T4" fmla="*/ 340 w 340"/>
                    <a:gd name="T5" fmla="*/ 340 h 453"/>
                    <a:gd name="T6" fmla="*/ 340 w 340"/>
                    <a:gd name="T7" fmla="*/ 0 h 453"/>
                    <a:gd name="T8" fmla="*/ 0 w 340"/>
                    <a:gd name="T9" fmla="*/ 0 h 453"/>
                    <a:gd name="T10" fmla="*/ 0 w 340"/>
                    <a:gd name="T11" fmla="*/ 340 h 453"/>
                    <a:gd name="T12" fmla="*/ 113 w 340"/>
                    <a:gd name="T13" fmla="*/ 340 h 453"/>
                    <a:gd name="T14" fmla="*/ 113 w 340"/>
                    <a:gd name="T15" fmla="*/ 453 h 453"/>
                    <a:gd name="T16" fmla="*/ 227 w 340"/>
                    <a:gd name="T17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453">
                      <a:moveTo>
                        <a:pt x="227" y="453"/>
                      </a:moveTo>
                      <a:lnTo>
                        <a:pt x="227" y="340"/>
                      </a:lnTo>
                      <a:lnTo>
                        <a:pt x="340" y="340"/>
                      </a:lnTo>
                      <a:lnTo>
                        <a:pt x="340" y="0"/>
                      </a:ln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113" y="340"/>
                      </a:lnTo>
                      <a:lnTo>
                        <a:pt x="113" y="453"/>
                      </a:lnTo>
                      <a:lnTo>
                        <a:pt x="227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02" name="Freeform 718">
                  <a:extLst>
                    <a:ext uri="{FF2B5EF4-FFF2-40B4-BE49-F238E27FC236}">
                      <a16:creationId xmlns:a16="http://schemas.microsoft.com/office/drawing/2014/main" id="{0D88CF20-749F-4365-93AE-2DA8E1A1EE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0663" y="4979988"/>
                  <a:ext cx="900112" cy="720725"/>
                </a:xfrm>
                <a:custGeom>
                  <a:avLst/>
                  <a:gdLst>
                    <a:gd name="T0" fmla="*/ 567 w 567"/>
                    <a:gd name="T1" fmla="*/ 0 h 454"/>
                    <a:gd name="T2" fmla="*/ 567 w 567"/>
                    <a:gd name="T3" fmla="*/ 227 h 454"/>
                    <a:gd name="T4" fmla="*/ 454 w 567"/>
                    <a:gd name="T5" fmla="*/ 227 h 454"/>
                    <a:gd name="T6" fmla="*/ 454 w 567"/>
                    <a:gd name="T7" fmla="*/ 341 h 454"/>
                    <a:gd name="T8" fmla="*/ 227 w 567"/>
                    <a:gd name="T9" fmla="*/ 341 h 454"/>
                    <a:gd name="T10" fmla="*/ 227 w 567"/>
                    <a:gd name="T11" fmla="*/ 454 h 454"/>
                    <a:gd name="T12" fmla="*/ 0 w 567"/>
                    <a:gd name="T13" fmla="*/ 454 h 454"/>
                    <a:gd name="T14" fmla="*/ 0 w 567"/>
                    <a:gd name="T15" fmla="*/ 114 h 454"/>
                    <a:gd name="T16" fmla="*/ 114 w 567"/>
                    <a:gd name="T17" fmla="*/ 114 h 454"/>
                    <a:gd name="T18" fmla="*/ 114 w 567"/>
                    <a:gd name="T19" fmla="*/ 0 h 454"/>
                    <a:gd name="T20" fmla="*/ 567 w 567"/>
                    <a:gd name="T21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67" h="454">
                      <a:moveTo>
                        <a:pt x="567" y="0"/>
                      </a:moveTo>
                      <a:lnTo>
                        <a:pt x="567" y="227"/>
                      </a:lnTo>
                      <a:lnTo>
                        <a:pt x="454" y="227"/>
                      </a:lnTo>
                      <a:lnTo>
                        <a:pt x="454" y="341"/>
                      </a:lnTo>
                      <a:lnTo>
                        <a:pt x="227" y="341"/>
                      </a:lnTo>
                      <a:lnTo>
                        <a:pt x="227" y="454"/>
                      </a:lnTo>
                      <a:lnTo>
                        <a:pt x="0" y="454"/>
                      </a:lnTo>
                      <a:lnTo>
                        <a:pt x="0" y="114"/>
                      </a:lnTo>
                      <a:lnTo>
                        <a:pt x="114" y="114"/>
                      </a:lnTo>
                      <a:lnTo>
                        <a:pt x="114" y="0"/>
                      </a:lnTo>
                      <a:lnTo>
                        <a:pt x="56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03" name="Freeform 719">
                  <a:extLst>
                    <a:ext uri="{FF2B5EF4-FFF2-40B4-BE49-F238E27FC236}">
                      <a16:creationId xmlns:a16="http://schemas.microsoft.com/office/drawing/2014/main" id="{9E7A96D7-EC54-4A88-83DC-9021CE5F24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1275" y="4440238"/>
                  <a:ext cx="1079500" cy="720725"/>
                </a:xfrm>
                <a:custGeom>
                  <a:avLst/>
                  <a:gdLst>
                    <a:gd name="T0" fmla="*/ 680 w 680"/>
                    <a:gd name="T1" fmla="*/ 0 h 454"/>
                    <a:gd name="T2" fmla="*/ 0 w 680"/>
                    <a:gd name="T3" fmla="*/ 0 h 454"/>
                    <a:gd name="T4" fmla="*/ 0 w 680"/>
                    <a:gd name="T5" fmla="*/ 454 h 454"/>
                    <a:gd name="T6" fmla="*/ 227 w 680"/>
                    <a:gd name="T7" fmla="*/ 454 h 454"/>
                    <a:gd name="T8" fmla="*/ 227 w 680"/>
                    <a:gd name="T9" fmla="*/ 340 h 454"/>
                    <a:gd name="T10" fmla="*/ 680 w 680"/>
                    <a:gd name="T11" fmla="*/ 340 h 454"/>
                    <a:gd name="T12" fmla="*/ 680 w 680"/>
                    <a:gd name="T13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0" h="454">
                      <a:moveTo>
                        <a:pt x="680" y="0"/>
                      </a:moveTo>
                      <a:lnTo>
                        <a:pt x="0" y="0"/>
                      </a:lnTo>
                      <a:lnTo>
                        <a:pt x="0" y="454"/>
                      </a:lnTo>
                      <a:lnTo>
                        <a:pt x="227" y="454"/>
                      </a:lnTo>
                      <a:lnTo>
                        <a:pt x="227" y="340"/>
                      </a:lnTo>
                      <a:lnTo>
                        <a:pt x="680" y="340"/>
                      </a:lnTo>
                      <a:lnTo>
                        <a:pt x="68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04" name="Freeform 720">
                  <a:extLst>
                    <a:ext uri="{FF2B5EF4-FFF2-40B4-BE49-F238E27FC236}">
                      <a16:creationId xmlns:a16="http://schemas.microsoft.com/office/drawing/2014/main" id="{4DB1672B-BB2C-4F84-9904-2A195B9911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1638" y="4079875"/>
                  <a:ext cx="719137" cy="360362"/>
                </a:xfrm>
                <a:custGeom>
                  <a:avLst/>
                  <a:gdLst>
                    <a:gd name="T0" fmla="*/ 453 w 453"/>
                    <a:gd name="T1" fmla="*/ 227 h 227"/>
                    <a:gd name="T2" fmla="*/ 453 w 453"/>
                    <a:gd name="T3" fmla="*/ 0 h 227"/>
                    <a:gd name="T4" fmla="*/ 113 w 453"/>
                    <a:gd name="T5" fmla="*/ 0 h 227"/>
                    <a:gd name="T6" fmla="*/ 113 w 453"/>
                    <a:gd name="T7" fmla="*/ 114 h 227"/>
                    <a:gd name="T8" fmla="*/ 0 w 453"/>
                    <a:gd name="T9" fmla="*/ 114 h 227"/>
                    <a:gd name="T10" fmla="*/ 0 w 453"/>
                    <a:gd name="T11" fmla="*/ 227 h 227"/>
                    <a:gd name="T12" fmla="*/ 453 w 453"/>
                    <a:gd name="T13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3" h="227">
                      <a:moveTo>
                        <a:pt x="453" y="227"/>
                      </a:moveTo>
                      <a:lnTo>
                        <a:pt x="453" y="0"/>
                      </a:lnTo>
                      <a:lnTo>
                        <a:pt x="113" y="0"/>
                      </a:lnTo>
                      <a:lnTo>
                        <a:pt x="113" y="114"/>
                      </a:lnTo>
                      <a:lnTo>
                        <a:pt x="0" y="114"/>
                      </a:lnTo>
                      <a:lnTo>
                        <a:pt x="0" y="227"/>
                      </a:lnTo>
                      <a:lnTo>
                        <a:pt x="453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05" name="Freeform 721">
                  <a:extLst>
                    <a:ext uri="{FF2B5EF4-FFF2-40B4-BE49-F238E27FC236}">
                      <a16:creationId xmlns:a16="http://schemas.microsoft.com/office/drawing/2014/main" id="{79C18ED0-A686-4474-90C5-F8AB2C2087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0413" y="3721100"/>
                  <a:ext cx="720725" cy="539750"/>
                </a:xfrm>
                <a:custGeom>
                  <a:avLst/>
                  <a:gdLst>
                    <a:gd name="T0" fmla="*/ 0 w 454"/>
                    <a:gd name="T1" fmla="*/ 226 h 340"/>
                    <a:gd name="T2" fmla="*/ 0 w 454"/>
                    <a:gd name="T3" fmla="*/ 0 h 340"/>
                    <a:gd name="T4" fmla="*/ 227 w 454"/>
                    <a:gd name="T5" fmla="*/ 0 h 340"/>
                    <a:gd name="T6" fmla="*/ 227 w 454"/>
                    <a:gd name="T7" fmla="*/ 113 h 340"/>
                    <a:gd name="T8" fmla="*/ 454 w 454"/>
                    <a:gd name="T9" fmla="*/ 113 h 340"/>
                    <a:gd name="T10" fmla="*/ 454 w 454"/>
                    <a:gd name="T11" fmla="*/ 340 h 340"/>
                    <a:gd name="T12" fmla="*/ 227 w 454"/>
                    <a:gd name="T13" fmla="*/ 340 h 340"/>
                    <a:gd name="T14" fmla="*/ 227 w 454"/>
                    <a:gd name="T15" fmla="*/ 226 h 340"/>
                    <a:gd name="T16" fmla="*/ 0 w 454"/>
                    <a:gd name="T17" fmla="*/ 226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4" h="340">
                      <a:moveTo>
                        <a:pt x="0" y="226"/>
                      </a:moveTo>
                      <a:lnTo>
                        <a:pt x="0" y="0"/>
                      </a:lnTo>
                      <a:lnTo>
                        <a:pt x="227" y="0"/>
                      </a:lnTo>
                      <a:lnTo>
                        <a:pt x="227" y="113"/>
                      </a:lnTo>
                      <a:lnTo>
                        <a:pt x="454" y="113"/>
                      </a:lnTo>
                      <a:lnTo>
                        <a:pt x="454" y="340"/>
                      </a:lnTo>
                      <a:lnTo>
                        <a:pt x="227" y="340"/>
                      </a:lnTo>
                      <a:lnTo>
                        <a:pt x="227" y="226"/>
                      </a:lnTo>
                      <a:lnTo>
                        <a:pt x="0" y="22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06" name="Freeform 722">
                  <a:extLst>
                    <a:ext uri="{FF2B5EF4-FFF2-40B4-BE49-F238E27FC236}">
                      <a16:creationId xmlns:a16="http://schemas.microsoft.com/office/drawing/2014/main" id="{9A3A5E09-CD86-43FD-A3C2-0EAD1440B0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40775" y="3179763"/>
                  <a:ext cx="360362" cy="720725"/>
                </a:xfrm>
                <a:custGeom>
                  <a:avLst/>
                  <a:gdLst>
                    <a:gd name="T0" fmla="*/ 227 w 227"/>
                    <a:gd name="T1" fmla="*/ 454 h 454"/>
                    <a:gd name="T2" fmla="*/ 227 w 227"/>
                    <a:gd name="T3" fmla="*/ 0 h 454"/>
                    <a:gd name="T4" fmla="*/ 0 w 227"/>
                    <a:gd name="T5" fmla="*/ 0 h 454"/>
                    <a:gd name="T6" fmla="*/ 0 w 227"/>
                    <a:gd name="T7" fmla="*/ 454 h 454"/>
                    <a:gd name="T8" fmla="*/ 227 w 227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454">
                      <a:moveTo>
                        <a:pt x="227" y="454"/>
                      </a:moveTo>
                      <a:lnTo>
                        <a:pt x="227" y="0"/>
                      </a:lnTo>
                      <a:lnTo>
                        <a:pt x="0" y="0"/>
                      </a:lnTo>
                      <a:lnTo>
                        <a:pt x="0" y="454"/>
                      </a:lnTo>
                      <a:lnTo>
                        <a:pt x="227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07" name="Freeform 724">
                  <a:extLst>
                    <a:ext uri="{FF2B5EF4-FFF2-40B4-BE49-F238E27FC236}">
                      <a16:creationId xmlns:a16="http://schemas.microsoft.com/office/drawing/2014/main" id="{956B90BB-25F4-4531-A09F-C3FEA0FB6B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1025" y="2279650"/>
                  <a:ext cx="1260475" cy="1260475"/>
                </a:xfrm>
                <a:custGeom>
                  <a:avLst/>
                  <a:gdLst>
                    <a:gd name="T0" fmla="*/ 567 w 794"/>
                    <a:gd name="T1" fmla="*/ 794 h 794"/>
                    <a:gd name="T2" fmla="*/ 794 w 794"/>
                    <a:gd name="T3" fmla="*/ 794 h 794"/>
                    <a:gd name="T4" fmla="*/ 794 w 794"/>
                    <a:gd name="T5" fmla="*/ 454 h 794"/>
                    <a:gd name="T6" fmla="*/ 680 w 794"/>
                    <a:gd name="T7" fmla="*/ 454 h 794"/>
                    <a:gd name="T8" fmla="*/ 680 w 794"/>
                    <a:gd name="T9" fmla="*/ 341 h 794"/>
                    <a:gd name="T10" fmla="*/ 567 w 794"/>
                    <a:gd name="T11" fmla="*/ 341 h 794"/>
                    <a:gd name="T12" fmla="*/ 567 w 794"/>
                    <a:gd name="T13" fmla="*/ 227 h 794"/>
                    <a:gd name="T14" fmla="*/ 454 w 794"/>
                    <a:gd name="T15" fmla="*/ 227 h 794"/>
                    <a:gd name="T16" fmla="*/ 454 w 794"/>
                    <a:gd name="T17" fmla="*/ 0 h 794"/>
                    <a:gd name="T18" fmla="*/ 340 w 794"/>
                    <a:gd name="T19" fmla="*/ 0 h 794"/>
                    <a:gd name="T20" fmla="*/ 340 w 794"/>
                    <a:gd name="T21" fmla="*/ 114 h 794"/>
                    <a:gd name="T22" fmla="*/ 227 w 794"/>
                    <a:gd name="T23" fmla="*/ 114 h 794"/>
                    <a:gd name="T24" fmla="*/ 227 w 794"/>
                    <a:gd name="T25" fmla="*/ 341 h 794"/>
                    <a:gd name="T26" fmla="*/ 113 w 794"/>
                    <a:gd name="T27" fmla="*/ 341 h 794"/>
                    <a:gd name="T28" fmla="*/ 113 w 794"/>
                    <a:gd name="T29" fmla="*/ 454 h 794"/>
                    <a:gd name="T30" fmla="*/ 0 w 794"/>
                    <a:gd name="T31" fmla="*/ 454 h 794"/>
                    <a:gd name="T32" fmla="*/ 0 w 794"/>
                    <a:gd name="T33" fmla="*/ 681 h 794"/>
                    <a:gd name="T34" fmla="*/ 227 w 794"/>
                    <a:gd name="T35" fmla="*/ 681 h 794"/>
                    <a:gd name="T36" fmla="*/ 227 w 794"/>
                    <a:gd name="T37" fmla="*/ 794 h 794"/>
                    <a:gd name="T38" fmla="*/ 340 w 794"/>
                    <a:gd name="T39" fmla="*/ 794 h 794"/>
                    <a:gd name="T40" fmla="*/ 340 w 794"/>
                    <a:gd name="T41" fmla="*/ 567 h 794"/>
                    <a:gd name="T42" fmla="*/ 567 w 794"/>
                    <a:gd name="T43" fmla="*/ 567 h 794"/>
                    <a:gd name="T44" fmla="*/ 567 w 794"/>
                    <a:gd name="T45" fmla="*/ 794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794" h="794">
                      <a:moveTo>
                        <a:pt x="567" y="794"/>
                      </a:moveTo>
                      <a:lnTo>
                        <a:pt x="794" y="794"/>
                      </a:lnTo>
                      <a:lnTo>
                        <a:pt x="794" y="454"/>
                      </a:lnTo>
                      <a:lnTo>
                        <a:pt x="680" y="454"/>
                      </a:lnTo>
                      <a:lnTo>
                        <a:pt x="680" y="341"/>
                      </a:lnTo>
                      <a:lnTo>
                        <a:pt x="567" y="341"/>
                      </a:lnTo>
                      <a:lnTo>
                        <a:pt x="567" y="227"/>
                      </a:lnTo>
                      <a:lnTo>
                        <a:pt x="454" y="227"/>
                      </a:lnTo>
                      <a:lnTo>
                        <a:pt x="454" y="0"/>
                      </a:lnTo>
                      <a:lnTo>
                        <a:pt x="340" y="0"/>
                      </a:lnTo>
                      <a:lnTo>
                        <a:pt x="340" y="114"/>
                      </a:lnTo>
                      <a:lnTo>
                        <a:pt x="227" y="114"/>
                      </a:lnTo>
                      <a:lnTo>
                        <a:pt x="227" y="341"/>
                      </a:lnTo>
                      <a:lnTo>
                        <a:pt x="113" y="341"/>
                      </a:lnTo>
                      <a:lnTo>
                        <a:pt x="113" y="454"/>
                      </a:lnTo>
                      <a:lnTo>
                        <a:pt x="0" y="454"/>
                      </a:lnTo>
                      <a:lnTo>
                        <a:pt x="0" y="681"/>
                      </a:lnTo>
                      <a:lnTo>
                        <a:pt x="227" y="681"/>
                      </a:lnTo>
                      <a:lnTo>
                        <a:pt x="227" y="794"/>
                      </a:lnTo>
                      <a:lnTo>
                        <a:pt x="340" y="794"/>
                      </a:lnTo>
                      <a:lnTo>
                        <a:pt x="340" y="567"/>
                      </a:lnTo>
                      <a:lnTo>
                        <a:pt x="567" y="567"/>
                      </a:lnTo>
                      <a:lnTo>
                        <a:pt x="567" y="79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08" name="Freeform 725">
                  <a:extLst>
                    <a:ext uri="{FF2B5EF4-FFF2-40B4-BE49-F238E27FC236}">
                      <a16:creationId xmlns:a16="http://schemas.microsoft.com/office/drawing/2014/main" id="{259FD5EC-FD29-453F-BAE3-89913CC27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1638" y="3360738"/>
                  <a:ext cx="719137" cy="539750"/>
                </a:xfrm>
                <a:custGeom>
                  <a:avLst/>
                  <a:gdLst>
                    <a:gd name="T0" fmla="*/ 453 w 453"/>
                    <a:gd name="T1" fmla="*/ 113 h 340"/>
                    <a:gd name="T2" fmla="*/ 340 w 453"/>
                    <a:gd name="T3" fmla="*/ 113 h 340"/>
                    <a:gd name="T4" fmla="*/ 340 w 453"/>
                    <a:gd name="T5" fmla="*/ 0 h 340"/>
                    <a:gd name="T6" fmla="*/ 0 w 453"/>
                    <a:gd name="T7" fmla="*/ 0 h 340"/>
                    <a:gd name="T8" fmla="*/ 0 w 453"/>
                    <a:gd name="T9" fmla="*/ 227 h 340"/>
                    <a:gd name="T10" fmla="*/ 113 w 453"/>
                    <a:gd name="T11" fmla="*/ 227 h 340"/>
                    <a:gd name="T12" fmla="*/ 113 w 453"/>
                    <a:gd name="T13" fmla="*/ 340 h 340"/>
                    <a:gd name="T14" fmla="*/ 226 w 453"/>
                    <a:gd name="T15" fmla="*/ 340 h 340"/>
                    <a:gd name="T16" fmla="*/ 226 w 453"/>
                    <a:gd name="T17" fmla="*/ 227 h 340"/>
                    <a:gd name="T18" fmla="*/ 453 w 453"/>
                    <a:gd name="T19" fmla="*/ 227 h 340"/>
                    <a:gd name="T20" fmla="*/ 453 w 453"/>
                    <a:gd name="T21" fmla="*/ 113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3" h="340">
                      <a:moveTo>
                        <a:pt x="453" y="113"/>
                      </a:moveTo>
                      <a:lnTo>
                        <a:pt x="340" y="113"/>
                      </a:lnTo>
                      <a:lnTo>
                        <a:pt x="340" y="0"/>
                      </a:lnTo>
                      <a:lnTo>
                        <a:pt x="0" y="0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340"/>
                      </a:lnTo>
                      <a:lnTo>
                        <a:pt x="226" y="340"/>
                      </a:lnTo>
                      <a:lnTo>
                        <a:pt x="226" y="227"/>
                      </a:lnTo>
                      <a:lnTo>
                        <a:pt x="453" y="227"/>
                      </a:lnTo>
                      <a:lnTo>
                        <a:pt x="453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09" name="Freeform 726">
                  <a:extLst>
                    <a:ext uri="{FF2B5EF4-FFF2-40B4-BE49-F238E27FC236}">
                      <a16:creationId xmlns:a16="http://schemas.microsoft.com/office/drawing/2014/main" id="{421411D7-45FD-469B-8AD8-20E3488151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39100" y="3695700"/>
                  <a:ext cx="7937" cy="22225"/>
                </a:xfrm>
                <a:custGeom>
                  <a:avLst/>
                  <a:gdLst>
                    <a:gd name="T0" fmla="*/ 5 w 5"/>
                    <a:gd name="T1" fmla="*/ 0 h 14"/>
                    <a:gd name="T2" fmla="*/ 0 w 5"/>
                    <a:gd name="T3" fmla="*/ 14 h 14"/>
                    <a:gd name="T4" fmla="*/ 5 w 5"/>
                    <a:gd name="T5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14">
                      <a:moveTo>
                        <a:pt x="5" y="0"/>
                      </a:moveTo>
                      <a:cubicBezTo>
                        <a:pt x="3" y="5"/>
                        <a:pt x="0" y="14"/>
                        <a:pt x="0" y="14"/>
                      </a:cubicBezTo>
                      <a:cubicBezTo>
                        <a:pt x="0" y="14"/>
                        <a:pt x="3" y="5"/>
                        <a:pt x="5" y="0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10" name="Freeform 730">
                  <a:extLst>
                    <a:ext uri="{FF2B5EF4-FFF2-40B4-BE49-F238E27FC236}">
                      <a16:creationId xmlns:a16="http://schemas.microsoft.com/office/drawing/2014/main" id="{514C1411-D1B8-4A59-8F18-0B6B24BDDB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0663" y="3900488"/>
                  <a:ext cx="539750" cy="360362"/>
                </a:xfrm>
                <a:custGeom>
                  <a:avLst/>
                  <a:gdLst>
                    <a:gd name="T0" fmla="*/ 340 w 340"/>
                    <a:gd name="T1" fmla="*/ 0 h 227"/>
                    <a:gd name="T2" fmla="*/ 0 w 340"/>
                    <a:gd name="T3" fmla="*/ 0 h 227"/>
                    <a:gd name="T4" fmla="*/ 0 w 340"/>
                    <a:gd name="T5" fmla="*/ 227 h 227"/>
                    <a:gd name="T6" fmla="*/ 227 w 340"/>
                    <a:gd name="T7" fmla="*/ 227 h 227"/>
                    <a:gd name="T8" fmla="*/ 227 w 340"/>
                    <a:gd name="T9" fmla="*/ 113 h 227"/>
                    <a:gd name="T10" fmla="*/ 340 w 340"/>
                    <a:gd name="T11" fmla="*/ 113 h 227"/>
                    <a:gd name="T12" fmla="*/ 340 w 340"/>
                    <a:gd name="T13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0" h="227">
                      <a:moveTo>
                        <a:pt x="340" y="0"/>
                      </a:moveTo>
                      <a:lnTo>
                        <a:pt x="0" y="0"/>
                      </a:lnTo>
                      <a:lnTo>
                        <a:pt x="0" y="227"/>
                      </a:lnTo>
                      <a:lnTo>
                        <a:pt x="227" y="227"/>
                      </a:lnTo>
                      <a:lnTo>
                        <a:pt x="227" y="11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11" name="Freeform 731">
                  <a:extLst>
                    <a:ext uri="{FF2B5EF4-FFF2-40B4-BE49-F238E27FC236}">
                      <a16:creationId xmlns:a16="http://schemas.microsoft.com/office/drawing/2014/main" id="{19EDE149-0C67-4120-8D75-18F0E13A5D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1275" y="3540125"/>
                  <a:ext cx="539750" cy="720725"/>
                </a:xfrm>
                <a:custGeom>
                  <a:avLst/>
                  <a:gdLst>
                    <a:gd name="T0" fmla="*/ 227 w 340"/>
                    <a:gd name="T1" fmla="*/ 0 h 454"/>
                    <a:gd name="T2" fmla="*/ 113 w 340"/>
                    <a:gd name="T3" fmla="*/ 0 h 454"/>
                    <a:gd name="T4" fmla="*/ 113 w 340"/>
                    <a:gd name="T5" fmla="*/ 114 h 454"/>
                    <a:gd name="T6" fmla="*/ 0 w 340"/>
                    <a:gd name="T7" fmla="*/ 114 h 454"/>
                    <a:gd name="T8" fmla="*/ 0 w 340"/>
                    <a:gd name="T9" fmla="*/ 454 h 454"/>
                    <a:gd name="T10" fmla="*/ 113 w 340"/>
                    <a:gd name="T11" fmla="*/ 454 h 454"/>
                    <a:gd name="T12" fmla="*/ 113 w 340"/>
                    <a:gd name="T13" fmla="*/ 227 h 454"/>
                    <a:gd name="T14" fmla="*/ 340 w 340"/>
                    <a:gd name="T15" fmla="*/ 227 h 454"/>
                    <a:gd name="T16" fmla="*/ 340 w 340"/>
                    <a:gd name="T17" fmla="*/ 114 h 454"/>
                    <a:gd name="T18" fmla="*/ 227 w 340"/>
                    <a:gd name="T19" fmla="*/ 114 h 454"/>
                    <a:gd name="T20" fmla="*/ 227 w 340"/>
                    <a:gd name="T21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454">
                      <a:moveTo>
                        <a:pt x="227" y="0"/>
                      </a:moveTo>
                      <a:lnTo>
                        <a:pt x="113" y="0"/>
                      </a:lnTo>
                      <a:lnTo>
                        <a:pt x="113" y="114"/>
                      </a:lnTo>
                      <a:lnTo>
                        <a:pt x="0" y="114"/>
                      </a:lnTo>
                      <a:lnTo>
                        <a:pt x="0" y="454"/>
                      </a:lnTo>
                      <a:lnTo>
                        <a:pt x="113" y="454"/>
                      </a:lnTo>
                      <a:lnTo>
                        <a:pt x="113" y="227"/>
                      </a:lnTo>
                      <a:lnTo>
                        <a:pt x="340" y="227"/>
                      </a:lnTo>
                      <a:lnTo>
                        <a:pt x="340" y="114"/>
                      </a:lnTo>
                      <a:lnTo>
                        <a:pt x="227" y="114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12" name="Freeform 732">
                  <a:extLst>
                    <a:ext uri="{FF2B5EF4-FFF2-40B4-BE49-F238E27FC236}">
                      <a16:creationId xmlns:a16="http://schemas.microsoft.com/office/drawing/2014/main" id="{2DCA6CE4-13CE-4296-BA9F-1E68F699FF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0300" y="3179763"/>
                  <a:ext cx="541337" cy="541337"/>
                </a:xfrm>
                <a:custGeom>
                  <a:avLst/>
                  <a:gdLst>
                    <a:gd name="T0" fmla="*/ 341 w 341"/>
                    <a:gd name="T1" fmla="*/ 114 h 341"/>
                    <a:gd name="T2" fmla="*/ 114 w 341"/>
                    <a:gd name="T3" fmla="*/ 114 h 341"/>
                    <a:gd name="T4" fmla="*/ 114 w 341"/>
                    <a:gd name="T5" fmla="*/ 0 h 341"/>
                    <a:gd name="T6" fmla="*/ 0 w 341"/>
                    <a:gd name="T7" fmla="*/ 0 h 341"/>
                    <a:gd name="T8" fmla="*/ 0 w 341"/>
                    <a:gd name="T9" fmla="*/ 227 h 341"/>
                    <a:gd name="T10" fmla="*/ 114 w 341"/>
                    <a:gd name="T11" fmla="*/ 227 h 341"/>
                    <a:gd name="T12" fmla="*/ 114 w 341"/>
                    <a:gd name="T13" fmla="*/ 341 h 341"/>
                    <a:gd name="T14" fmla="*/ 227 w 341"/>
                    <a:gd name="T15" fmla="*/ 341 h 341"/>
                    <a:gd name="T16" fmla="*/ 227 w 341"/>
                    <a:gd name="T17" fmla="*/ 227 h 341"/>
                    <a:gd name="T18" fmla="*/ 341 w 341"/>
                    <a:gd name="T19" fmla="*/ 227 h 341"/>
                    <a:gd name="T20" fmla="*/ 341 w 341"/>
                    <a:gd name="T21" fmla="*/ 114 h 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1" h="341">
                      <a:moveTo>
                        <a:pt x="341" y="114"/>
                      </a:moveTo>
                      <a:lnTo>
                        <a:pt x="114" y="114"/>
                      </a:lnTo>
                      <a:lnTo>
                        <a:pt x="114" y="0"/>
                      </a:lnTo>
                      <a:lnTo>
                        <a:pt x="0" y="0"/>
                      </a:lnTo>
                      <a:lnTo>
                        <a:pt x="0" y="227"/>
                      </a:lnTo>
                      <a:lnTo>
                        <a:pt x="114" y="227"/>
                      </a:lnTo>
                      <a:lnTo>
                        <a:pt x="114" y="341"/>
                      </a:lnTo>
                      <a:lnTo>
                        <a:pt x="227" y="341"/>
                      </a:lnTo>
                      <a:lnTo>
                        <a:pt x="227" y="227"/>
                      </a:lnTo>
                      <a:lnTo>
                        <a:pt x="341" y="227"/>
                      </a:lnTo>
                      <a:lnTo>
                        <a:pt x="341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13" name="Freeform 733">
                  <a:extLst>
                    <a:ext uri="{FF2B5EF4-FFF2-40B4-BE49-F238E27FC236}">
                      <a16:creationId xmlns:a16="http://schemas.microsoft.com/office/drawing/2014/main" id="{64CC0D1A-1B20-44DE-9FB9-2BA59FD6F5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40550" y="2820988"/>
                  <a:ext cx="720725" cy="900112"/>
                </a:xfrm>
                <a:custGeom>
                  <a:avLst/>
                  <a:gdLst>
                    <a:gd name="T0" fmla="*/ 454 w 454"/>
                    <a:gd name="T1" fmla="*/ 226 h 567"/>
                    <a:gd name="T2" fmla="*/ 454 w 454"/>
                    <a:gd name="T3" fmla="*/ 113 h 567"/>
                    <a:gd name="T4" fmla="*/ 340 w 454"/>
                    <a:gd name="T5" fmla="*/ 113 h 567"/>
                    <a:gd name="T6" fmla="*/ 227 w 454"/>
                    <a:gd name="T7" fmla="*/ 113 h 567"/>
                    <a:gd name="T8" fmla="*/ 227 w 454"/>
                    <a:gd name="T9" fmla="*/ 0 h 567"/>
                    <a:gd name="T10" fmla="*/ 114 w 454"/>
                    <a:gd name="T11" fmla="*/ 0 h 567"/>
                    <a:gd name="T12" fmla="*/ 114 w 454"/>
                    <a:gd name="T13" fmla="*/ 226 h 567"/>
                    <a:gd name="T14" fmla="*/ 0 w 454"/>
                    <a:gd name="T15" fmla="*/ 226 h 567"/>
                    <a:gd name="T16" fmla="*/ 0 w 454"/>
                    <a:gd name="T17" fmla="*/ 453 h 567"/>
                    <a:gd name="T18" fmla="*/ 114 w 454"/>
                    <a:gd name="T19" fmla="*/ 453 h 567"/>
                    <a:gd name="T20" fmla="*/ 114 w 454"/>
                    <a:gd name="T21" fmla="*/ 567 h 567"/>
                    <a:gd name="T22" fmla="*/ 340 w 454"/>
                    <a:gd name="T23" fmla="*/ 567 h 567"/>
                    <a:gd name="T24" fmla="*/ 340 w 454"/>
                    <a:gd name="T25" fmla="*/ 226 h 567"/>
                    <a:gd name="T26" fmla="*/ 454 w 454"/>
                    <a:gd name="T27" fmla="*/ 226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4" h="567">
                      <a:moveTo>
                        <a:pt x="454" y="226"/>
                      </a:moveTo>
                      <a:lnTo>
                        <a:pt x="454" y="113"/>
                      </a:lnTo>
                      <a:lnTo>
                        <a:pt x="340" y="113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114" y="0"/>
                      </a:lnTo>
                      <a:lnTo>
                        <a:pt x="114" y="226"/>
                      </a:lnTo>
                      <a:lnTo>
                        <a:pt x="0" y="226"/>
                      </a:lnTo>
                      <a:lnTo>
                        <a:pt x="0" y="453"/>
                      </a:lnTo>
                      <a:lnTo>
                        <a:pt x="114" y="453"/>
                      </a:lnTo>
                      <a:lnTo>
                        <a:pt x="114" y="567"/>
                      </a:lnTo>
                      <a:lnTo>
                        <a:pt x="340" y="567"/>
                      </a:lnTo>
                      <a:lnTo>
                        <a:pt x="340" y="226"/>
                      </a:lnTo>
                      <a:lnTo>
                        <a:pt x="454" y="22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14" name="Freeform 734">
                  <a:extLst>
                    <a:ext uri="{FF2B5EF4-FFF2-40B4-BE49-F238E27FC236}">
                      <a16:creationId xmlns:a16="http://schemas.microsoft.com/office/drawing/2014/main" id="{3A133252-AB24-4DB0-BEF2-96ABBD0F51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0188" y="3000375"/>
                  <a:ext cx="541337" cy="900112"/>
                </a:xfrm>
                <a:custGeom>
                  <a:avLst/>
                  <a:gdLst>
                    <a:gd name="T0" fmla="*/ 341 w 341"/>
                    <a:gd name="T1" fmla="*/ 0 h 567"/>
                    <a:gd name="T2" fmla="*/ 0 w 341"/>
                    <a:gd name="T3" fmla="*/ 0 h 567"/>
                    <a:gd name="T4" fmla="*/ 0 w 341"/>
                    <a:gd name="T5" fmla="*/ 567 h 567"/>
                    <a:gd name="T6" fmla="*/ 227 w 341"/>
                    <a:gd name="T7" fmla="*/ 567 h 567"/>
                    <a:gd name="T8" fmla="*/ 227 w 341"/>
                    <a:gd name="T9" fmla="*/ 454 h 567"/>
                    <a:gd name="T10" fmla="*/ 341 w 341"/>
                    <a:gd name="T11" fmla="*/ 454 h 567"/>
                    <a:gd name="T12" fmla="*/ 341 w 341"/>
                    <a:gd name="T13" fmla="*/ 340 h 567"/>
                    <a:gd name="T14" fmla="*/ 227 w 341"/>
                    <a:gd name="T15" fmla="*/ 340 h 567"/>
                    <a:gd name="T16" fmla="*/ 227 w 341"/>
                    <a:gd name="T17" fmla="*/ 113 h 567"/>
                    <a:gd name="T18" fmla="*/ 341 w 341"/>
                    <a:gd name="T19" fmla="*/ 113 h 567"/>
                    <a:gd name="T20" fmla="*/ 341 w 341"/>
                    <a:gd name="T21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1" h="567">
                      <a:moveTo>
                        <a:pt x="341" y="0"/>
                      </a:moveTo>
                      <a:lnTo>
                        <a:pt x="0" y="0"/>
                      </a:lnTo>
                      <a:lnTo>
                        <a:pt x="0" y="567"/>
                      </a:lnTo>
                      <a:lnTo>
                        <a:pt x="227" y="567"/>
                      </a:lnTo>
                      <a:lnTo>
                        <a:pt x="227" y="454"/>
                      </a:lnTo>
                      <a:lnTo>
                        <a:pt x="341" y="454"/>
                      </a:lnTo>
                      <a:lnTo>
                        <a:pt x="341" y="340"/>
                      </a:lnTo>
                      <a:lnTo>
                        <a:pt x="227" y="340"/>
                      </a:lnTo>
                      <a:lnTo>
                        <a:pt x="227" y="113"/>
                      </a:lnTo>
                      <a:lnTo>
                        <a:pt x="341" y="113"/>
                      </a:lnTo>
                      <a:lnTo>
                        <a:pt x="34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15" name="Freeform 735">
                  <a:extLst>
                    <a:ext uri="{FF2B5EF4-FFF2-40B4-BE49-F238E27FC236}">
                      <a16:creationId xmlns:a16="http://schemas.microsoft.com/office/drawing/2014/main" id="{880DCCAE-37D6-497D-B686-DB011773EF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21413" y="2279650"/>
                  <a:ext cx="539750" cy="1081087"/>
                </a:xfrm>
                <a:custGeom>
                  <a:avLst/>
                  <a:gdLst>
                    <a:gd name="T0" fmla="*/ 113 w 340"/>
                    <a:gd name="T1" fmla="*/ 0 h 681"/>
                    <a:gd name="T2" fmla="*/ 226 w 340"/>
                    <a:gd name="T3" fmla="*/ 0 h 681"/>
                    <a:gd name="T4" fmla="*/ 226 w 340"/>
                    <a:gd name="T5" fmla="*/ 114 h 681"/>
                    <a:gd name="T6" fmla="*/ 340 w 340"/>
                    <a:gd name="T7" fmla="*/ 114 h 681"/>
                    <a:gd name="T8" fmla="*/ 340 w 340"/>
                    <a:gd name="T9" fmla="*/ 227 h 681"/>
                    <a:gd name="T10" fmla="*/ 226 w 340"/>
                    <a:gd name="T11" fmla="*/ 227 h 681"/>
                    <a:gd name="T12" fmla="*/ 226 w 340"/>
                    <a:gd name="T13" fmla="*/ 681 h 681"/>
                    <a:gd name="T14" fmla="*/ 113 w 340"/>
                    <a:gd name="T15" fmla="*/ 681 h 681"/>
                    <a:gd name="T16" fmla="*/ 113 w 340"/>
                    <a:gd name="T17" fmla="*/ 567 h 681"/>
                    <a:gd name="T18" fmla="*/ 0 w 340"/>
                    <a:gd name="T19" fmla="*/ 567 h 681"/>
                    <a:gd name="T20" fmla="*/ 0 w 340"/>
                    <a:gd name="T21" fmla="*/ 341 h 681"/>
                    <a:gd name="T22" fmla="*/ 113 w 340"/>
                    <a:gd name="T23" fmla="*/ 341 h 681"/>
                    <a:gd name="T24" fmla="*/ 113 w 340"/>
                    <a:gd name="T25" fmla="*/ 0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40" h="681">
                      <a:moveTo>
                        <a:pt x="113" y="0"/>
                      </a:moveTo>
                      <a:lnTo>
                        <a:pt x="226" y="0"/>
                      </a:lnTo>
                      <a:lnTo>
                        <a:pt x="226" y="114"/>
                      </a:lnTo>
                      <a:lnTo>
                        <a:pt x="340" y="114"/>
                      </a:lnTo>
                      <a:lnTo>
                        <a:pt x="340" y="227"/>
                      </a:lnTo>
                      <a:lnTo>
                        <a:pt x="226" y="227"/>
                      </a:lnTo>
                      <a:lnTo>
                        <a:pt x="226" y="681"/>
                      </a:lnTo>
                      <a:lnTo>
                        <a:pt x="113" y="681"/>
                      </a:lnTo>
                      <a:lnTo>
                        <a:pt x="113" y="567"/>
                      </a:lnTo>
                      <a:lnTo>
                        <a:pt x="0" y="567"/>
                      </a:lnTo>
                      <a:lnTo>
                        <a:pt x="0" y="341"/>
                      </a:lnTo>
                      <a:lnTo>
                        <a:pt x="113" y="341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16" name="Freeform 736">
                  <a:extLst>
                    <a:ext uri="{FF2B5EF4-FFF2-40B4-BE49-F238E27FC236}">
                      <a16:creationId xmlns:a16="http://schemas.microsoft.com/office/drawing/2014/main" id="{EC376347-0FE6-4612-9B60-4F460B7F78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0800" y="1920875"/>
                  <a:ext cx="900112" cy="1079500"/>
                </a:xfrm>
                <a:custGeom>
                  <a:avLst/>
                  <a:gdLst>
                    <a:gd name="T0" fmla="*/ 0 w 567"/>
                    <a:gd name="T1" fmla="*/ 226 h 680"/>
                    <a:gd name="T2" fmla="*/ 0 w 567"/>
                    <a:gd name="T3" fmla="*/ 113 h 680"/>
                    <a:gd name="T4" fmla="*/ 113 w 567"/>
                    <a:gd name="T5" fmla="*/ 113 h 680"/>
                    <a:gd name="T6" fmla="*/ 113 w 567"/>
                    <a:gd name="T7" fmla="*/ 0 h 680"/>
                    <a:gd name="T8" fmla="*/ 340 w 567"/>
                    <a:gd name="T9" fmla="*/ 0 h 680"/>
                    <a:gd name="T10" fmla="*/ 340 w 567"/>
                    <a:gd name="T11" fmla="*/ 113 h 680"/>
                    <a:gd name="T12" fmla="*/ 340 w 567"/>
                    <a:gd name="T13" fmla="*/ 226 h 680"/>
                    <a:gd name="T14" fmla="*/ 567 w 567"/>
                    <a:gd name="T15" fmla="*/ 226 h 680"/>
                    <a:gd name="T16" fmla="*/ 567 w 567"/>
                    <a:gd name="T17" fmla="*/ 567 h 680"/>
                    <a:gd name="T18" fmla="*/ 454 w 567"/>
                    <a:gd name="T19" fmla="*/ 567 h 680"/>
                    <a:gd name="T20" fmla="*/ 454 w 567"/>
                    <a:gd name="T21" fmla="*/ 680 h 680"/>
                    <a:gd name="T22" fmla="*/ 113 w 567"/>
                    <a:gd name="T23" fmla="*/ 680 h 680"/>
                    <a:gd name="T24" fmla="*/ 113 w 567"/>
                    <a:gd name="T25" fmla="*/ 453 h 680"/>
                    <a:gd name="T26" fmla="*/ 227 w 567"/>
                    <a:gd name="T27" fmla="*/ 453 h 680"/>
                    <a:gd name="T28" fmla="*/ 227 w 567"/>
                    <a:gd name="T29" fmla="*/ 340 h 680"/>
                    <a:gd name="T30" fmla="*/ 113 w 567"/>
                    <a:gd name="T31" fmla="*/ 340 h 680"/>
                    <a:gd name="T32" fmla="*/ 113 w 567"/>
                    <a:gd name="T33" fmla="*/ 226 h 680"/>
                    <a:gd name="T34" fmla="*/ 0 w 567"/>
                    <a:gd name="T35" fmla="*/ 226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67" h="680">
                      <a:moveTo>
                        <a:pt x="0" y="226"/>
                      </a:moveTo>
                      <a:lnTo>
                        <a:pt x="0" y="113"/>
                      </a:lnTo>
                      <a:lnTo>
                        <a:pt x="113" y="113"/>
                      </a:lnTo>
                      <a:lnTo>
                        <a:pt x="113" y="0"/>
                      </a:lnTo>
                      <a:lnTo>
                        <a:pt x="340" y="0"/>
                      </a:lnTo>
                      <a:lnTo>
                        <a:pt x="340" y="113"/>
                      </a:lnTo>
                      <a:lnTo>
                        <a:pt x="340" y="226"/>
                      </a:lnTo>
                      <a:lnTo>
                        <a:pt x="567" y="226"/>
                      </a:lnTo>
                      <a:lnTo>
                        <a:pt x="567" y="567"/>
                      </a:lnTo>
                      <a:lnTo>
                        <a:pt x="454" y="567"/>
                      </a:lnTo>
                      <a:lnTo>
                        <a:pt x="454" y="680"/>
                      </a:lnTo>
                      <a:lnTo>
                        <a:pt x="113" y="680"/>
                      </a:lnTo>
                      <a:lnTo>
                        <a:pt x="113" y="453"/>
                      </a:lnTo>
                      <a:lnTo>
                        <a:pt x="227" y="453"/>
                      </a:lnTo>
                      <a:lnTo>
                        <a:pt x="227" y="340"/>
                      </a:lnTo>
                      <a:lnTo>
                        <a:pt x="113" y="340"/>
                      </a:lnTo>
                      <a:lnTo>
                        <a:pt x="113" y="226"/>
                      </a:lnTo>
                      <a:lnTo>
                        <a:pt x="0" y="22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17" name="Freeform 737">
                  <a:extLst>
                    <a:ext uri="{FF2B5EF4-FFF2-40B4-BE49-F238E27FC236}">
                      <a16:creationId xmlns:a16="http://schemas.microsoft.com/office/drawing/2014/main" id="{CE0509D3-BFA6-4FCD-B7E3-CB848F1791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0800" y="1379538"/>
                  <a:ext cx="900112" cy="900112"/>
                </a:xfrm>
                <a:custGeom>
                  <a:avLst/>
                  <a:gdLst>
                    <a:gd name="T0" fmla="*/ 0 w 567"/>
                    <a:gd name="T1" fmla="*/ 454 h 567"/>
                    <a:gd name="T2" fmla="*/ 0 w 567"/>
                    <a:gd name="T3" fmla="*/ 227 h 567"/>
                    <a:gd name="T4" fmla="*/ 227 w 567"/>
                    <a:gd name="T5" fmla="*/ 227 h 567"/>
                    <a:gd name="T6" fmla="*/ 227 w 567"/>
                    <a:gd name="T7" fmla="*/ 0 h 567"/>
                    <a:gd name="T8" fmla="*/ 340 w 567"/>
                    <a:gd name="T9" fmla="*/ 0 h 567"/>
                    <a:gd name="T10" fmla="*/ 340 w 567"/>
                    <a:gd name="T11" fmla="*/ 114 h 567"/>
                    <a:gd name="T12" fmla="*/ 567 w 567"/>
                    <a:gd name="T13" fmla="*/ 114 h 567"/>
                    <a:gd name="T14" fmla="*/ 567 w 567"/>
                    <a:gd name="T15" fmla="*/ 341 h 567"/>
                    <a:gd name="T16" fmla="*/ 454 w 567"/>
                    <a:gd name="T17" fmla="*/ 341 h 567"/>
                    <a:gd name="T18" fmla="*/ 454 w 567"/>
                    <a:gd name="T19" fmla="*/ 567 h 567"/>
                    <a:gd name="T20" fmla="*/ 340 w 567"/>
                    <a:gd name="T21" fmla="*/ 567 h 567"/>
                    <a:gd name="T22" fmla="*/ 340 w 567"/>
                    <a:gd name="T23" fmla="*/ 341 h 567"/>
                    <a:gd name="T24" fmla="*/ 113 w 567"/>
                    <a:gd name="T25" fmla="*/ 341 h 567"/>
                    <a:gd name="T26" fmla="*/ 113 w 567"/>
                    <a:gd name="T27" fmla="*/ 454 h 567"/>
                    <a:gd name="T28" fmla="*/ 0 w 567"/>
                    <a:gd name="T29" fmla="*/ 454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67" h="567">
                      <a:moveTo>
                        <a:pt x="0" y="454"/>
                      </a:moveTo>
                      <a:lnTo>
                        <a:pt x="0" y="227"/>
                      </a:lnTo>
                      <a:lnTo>
                        <a:pt x="227" y="227"/>
                      </a:lnTo>
                      <a:lnTo>
                        <a:pt x="227" y="0"/>
                      </a:lnTo>
                      <a:lnTo>
                        <a:pt x="340" y="0"/>
                      </a:lnTo>
                      <a:lnTo>
                        <a:pt x="340" y="114"/>
                      </a:lnTo>
                      <a:lnTo>
                        <a:pt x="567" y="114"/>
                      </a:lnTo>
                      <a:lnTo>
                        <a:pt x="567" y="341"/>
                      </a:lnTo>
                      <a:lnTo>
                        <a:pt x="454" y="341"/>
                      </a:lnTo>
                      <a:lnTo>
                        <a:pt x="454" y="567"/>
                      </a:lnTo>
                      <a:lnTo>
                        <a:pt x="340" y="567"/>
                      </a:lnTo>
                      <a:lnTo>
                        <a:pt x="340" y="341"/>
                      </a:lnTo>
                      <a:lnTo>
                        <a:pt x="113" y="341"/>
                      </a:lnTo>
                      <a:lnTo>
                        <a:pt x="113" y="454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18" name="Freeform 738">
                  <a:extLst>
                    <a:ext uri="{FF2B5EF4-FFF2-40B4-BE49-F238E27FC236}">
                      <a16:creationId xmlns:a16="http://schemas.microsoft.com/office/drawing/2014/main" id="{0622DD2D-D4E1-46AB-B5CD-1CFC1AF8CC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21525" y="1739900"/>
                  <a:ext cx="900112" cy="1620837"/>
                </a:xfrm>
                <a:custGeom>
                  <a:avLst/>
                  <a:gdLst>
                    <a:gd name="T0" fmla="*/ 113 w 567"/>
                    <a:gd name="T1" fmla="*/ 0 h 1021"/>
                    <a:gd name="T2" fmla="*/ 453 w 567"/>
                    <a:gd name="T3" fmla="*/ 0 h 1021"/>
                    <a:gd name="T4" fmla="*/ 453 w 567"/>
                    <a:gd name="T5" fmla="*/ 227 h 1021"/>
                    <a:gd name="T6" fmla="*/ 340 w 567"/>
                    <a:gd name="T7" fmla="*/ 227 h 1021"/>
                    <a:gd name="T8" fmla="*/ 340 w 567"/>
                    <a:gd name="T9" fmla="*/ 454 h 1021"/>
                    <a:gd name="T10" fmla="*/ 453 w 567"/>
                    <a:gd name="T11" fmla="*/ 454 h 1021"/>
                    <a:gd name="T12" fmla="*/ 453 w 567"/>
                    <a:gd name="T13" fmla="*/ 681 h 1021"/>
                    <a:gd name="T14" fmla="*/ 567 w 567"/>
                    <a:gd name="T15" fmla="*/ 681 h 1021"/>
                    <a:gd name="T16" fmla="*/ 567 w 567"/>
                    <a:gd name="T17" fmla="*/ 1021 h 1021"/>
                    <a:gd name="T18" fmla="*/ 340 w 567"/>
                    <a:gd name="T19" fmla="*/ 1021 h 1021"/>
                    <a:gd name="T20" fmla="*/ 340 w 567"/>
                    <a:gd name="T21" fmla="*/ 794 h 1021"/>
                    <a:gd name="T22" fmla="*/ 113 w 567"/>
                    <a:gd name="T23" fmla="*/ 794 h 1021"/>
                    <a:gd name="T24" fmla="*/ 113 w 567"/>
                    <a:gd name="T25" fmla="*/ 340 h 1021"/>
                    <a:gd name="T26" fmla="*/ 0 w 567"/>
                    <a:gd name="T27" fmla="*/ 340 h 1021"/>
                    <a:gd name="T28" fmla="*/ 0 w 567"/>
                    <a:gd name="T29" fmla="*/ 114 h 1021"/>
                    <a:gd name="T30" fmla="*/ 113 w 567"/>
                    <a:gd name="T31" fmla="*/ 114 h 1021"/>
                    <a:gd name="T32" fmla="*/ 113 w 567"/>
                    <a:gd name="T33" fmla="*/ 0 h 10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67" h="1021">
                      <a:moveTo>
                        <a:pt x="113" y="0"/>
                      </a:moveTo>
                      <a:lnTo>
                        <a:pt x="453" y="0"/>
                      </a:lnTo>
                      <a:lnTo>
                        <a:pt x="453" y="227"/>
                      </a:lnTo>
                      <a:lnTo>
                        <a:pt x="340" y="227"/>
                      </a:lnTo>
                      <a:lnTo>
                        <a:pt x="340" y="454"/>
                      </a:lnTo>
                      <a:lnTo>
                        <a:pt x="453" y="454"/>
                      </a:lnTo>
                      <a:lnTo>
                        <a:pt x="453" y="681"/>
                      </a:lnTo>
                      <a:lnTo>
                        <a:pt x="567" y="681"/>
                      </a:lnTo>
                      <a:lnTo>
                        <a:pt x="567" y="1021"/>
                      </a:lnTo>
                      <a:lnTo>
                        <a:pt x="340" y="1021"/>
                      </a:lnTo>
                      <a:lnTo>
                        <a:pt x="340" y="794"/>
                      </a:lnTo>
                      <a:lnTo>
                        <a:pt x="113" y="794"/>
                      </a:lnTo>
                      <a:lnTo>
                        <a:pt x="113" y="340"/>
                      </a:lnTo>
                      <a:lnTo>
                        <a:pt x="0" y="340"/>
                      </a:lnTo>
                      <a:lnTo>
                        <a:pt x="0" y="114"/>
                      </a:lnTo>
                      <a:lnTo>
                        <a:pt x="113" y="114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19" name="Freeform 740">
                  <a:extLst>
                    <a:ext uri="{FF2B5EF4-FFF2-40B4-BE49-F238E27FC236}">
                      <a16:creationId xmlns:a16="http://schemas.microsoft.com/office/drawing/2014/main" id="{768BBEFC-0130-4B60-921A-492DF145C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1275" y="1200150"/>
                  <a:ext cx="1079500" cy="2160587"/>
                </a:xfrm>
                <a:custGeom>
                  <a:avLst/>
                  <a:gdLst>
                    <a:gd name="T0" fmla="*/ 340 w 680"/>
                    <a:gd name="T1" fmla="*/ 1361 h 1361"/>
                    <a:gd name="T2" fmla="*/ 227 w 680"/>
                    <a:gd name="T3" fmla="*/ 1361 h 1361"/>
                    <a:gd name="T4" fmla="*/ 227 w 680"/>
                    <a:gd name="T5" fmla="*/ 1021 h 1361"/>
                    <a:gd name="T6" fmla="*/ 113 w 680"/>
                    <a:gd name="T7" fmla="*/ 1021 h 1361"/>
                    <a:gd name="T8" fmla="*/ 113 w 680"/>
                    <a:gd name="T9" fmla="*/ 794 h 1361"/>
                    <a:gd name="T10" fmla="*/ 0 w 680"/>
                    <a:gd name="T11" fmla="*/ 794 h 1361"/>
                    <a:gd name="T12" fmla="*/ 0 w 680"/>
                    <a:gd name="T13" fmla="*/ 567 h 1361"/>
                    <a:gd name="T14" fmla="*/ 113 w 680"/>
                    <a:gd name="T15" fmla="*/ 567 h 1361"/>
                    <a:gd name="T16" fmla="*/ 113 w 680"/>
                    <a:gd name="T17" fmla="*/ 227 h 1361"/>
                    <a:gd name="T18" fmla="*/ 0 w 680"/>
                    <a:gd name="T19" fmla="*/ 227 h 1361"/>
                    <a:gd name="T20" fmla="*/ 0 w 680"/>
                    <a:gd name="T21" fmla="*/ 113 h 1361"/>
                    <a:gd name="T22" fmla="*/ 113 w 680"/>
                    <a:gd name="T23" fmla="*/ 113 h 1361"/>
                    <a:gd name="T24" fmla="*/ 113 w 680"/>
                    <a:gd name="T25" fmla="*/ 0 h 1361"/>
                    <a:gd name="T26" fmla="*/ 340 w 680"/>
                    <a:gd name="T27" fmla="*/ 0 h 1361"/>
                    <a:gd name="T28" fmla="*/ 340 w 680"/>
                    <a:gd name="T29" fmla="*/ 227 h 1361"/>
                    <a:gd name="T30" fmla="*/ 227 w 680"/>
                    <a:gd name="T31" fmla="*/ 227 h 1361"/>
                    <a:gd name="T32" fmla="*/ 227 w 680"/>
                    <a:gd name="T33" fmla="*/ 340 h 1361"/>
                    <a:gd name="T34" fmla="*/ 340 w 680"/>
                    <a:gd name="T35" fmla="*/ 340 h 1361"/>
                    <a:gd name="T36" fmla="*/ 340 w 680"/>
                    <a:gd name="T37" fmla="*/ 227 h 1361"/>
                    <a:gd name="T38" fmla="*/ 453 w 680"/>
                    <a:gd name="T39" fmla="*/ 227 h 1361"/>
                    <a:gd name="T40" fmla="*/ 453 w 680"/>
                    <a:gd name="T41" fmla="*/ 567 h 1361"/>
                    <a:gd name="T42" fmla="*/ 567 w 680"/>
                    <a:gd name="T43" fmla="*/ 567 h 1361"/>
                    <a:gd name="T44" fmla="*/ 567 w 680"/>
                    <a:gd name="T45" fmla="*/ 680 h 1361"/>
                    <a:gd name="T46" fmla="*/ 680 w 680"/>
                    <a:gd name="T47" fmla="*/ 680 h 1361"/>
                    <a:gd name="T48" fmla="*/ 680 w 680"/>
                    <a:gd name="T49" fmla="*/ 794 h 1361"/>
                    <a:gd name="T50" fmla="*/ 567 w 680"/>
                    <a:gd name="T51" fmla="*/ 794 h 1361"/>
                    <a:gd name="T52" fmla="*/ 567 w 680"/>
                    <a:gd name="T53" fmla="*/ 1021 h 1361"/>
                    <a:gd name="T54" fmla="*/ 453 w 680"/>
                    <a:gd name="T55" fmla="*/ 1021 h 1361"/>
                    <a:gd name="T56" fmla="*/ 453 w 680"/>
                    <a:gd name="T57" fmla="*/ 1134 h 1361"/>
                    <a:gd name="T58" fmla="*/ 340 w 680"/>
                    <a:gd name="T59" fmla="*/ 1134 h 1361"/>
                    <a:gd name="T60" fmla="*/ 340 w 680"/>
                    <a:gd name="T61" fmla="*/ 1361 h 1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680" h="1361">
                      <a:moveTo>
                        <a:pt x="340" y="1361"/>
                      </a:moveTo>
                      <a:lnTo>
                        <a:pt x="227" y="1361"/>
                      </a:lnTo>
                      <a:lnTo>
                        <a:pt x="227" y="1021"/>
                      </a:lnTo>
                      <a:lnTo>
                        <a:pt x="113" y="1021"/>
                      </a:lnTo>
                      <a:lnTo>
                        <a:pt x="113" y="794"/>
                      </a:lnTo>
                      <a:lnTo>
                        <a:pt x="0" y="794"/>
                      </a:lnTo>
                      <a:lnTo>
                        <a:pt x="0" y="567"/>
                      </a:lnTo>
                      <a:lnTo>
                        <a:pt x="113" y="567"/>
                      </a:lnTo>
                      <a:lnTo>
                        <a:pt x="113" y="227"/>
                      </a:lnTo>
                      <a:lnTo>
                        <a:pt x="0" y="227"/>
                      </a:lnTo>
                      <a:lnTo>
                        <a:pt x="0" y="113"/>
                      </a:lnTo>
                      <a:lnTo>
                        <a:pt x="113" y="113"/>
                      </a:lnTo>
                      <a:lnTo>
                        <a:pt x="113" y="0"/>
                      </a:lnTo>
                      <a:lnTo>
                        <a:pt x="340" y="0"/>
                      </a:lnTo>
                      <a:lnTo>
                        <a:pt x="340" y="227"/>
                      </a:lnTo>
                      <a:lnTo>
                        <a:pt x="227" y="227"/>
                      </a:lnTo>
                      <a:lnTo>
                        <a:pt x="227" y="340"/>
                      </a:lnTo>
                      <a:lnTo>
                        <a:pt x="340" y="340"/>
                      </a:lnTo>
                      <a:lnTo>
                        <a:pt x="340" y="227"/>
                      </a:lnTo>
                      <a:lnTo>
                        <a:pt x="453" y="227"/>
                      </a:lnTo>
                      <a:lnTo>
                        <a:pt x="453" y="567"/>
                      </a:lnTo>
                      <a:lnTo>
                        <a:pt x="567" y="567"/>
                      </a:lnTo>
                      <a:lnTo>
                        <a:pt x="567" y="680"/>
                      </a:lnTo>
                      <a:lnTo>
                        <a:pt x="680" y="680"/>
                      </a:lnTo>
                      <a:lnTo>
                        <a:pt x="680" y="794"/>
                      </a:lnTo>
                      <a:lnTo>
                        <a:pt x="567" y="794"/>
                      </a:lnTo>
                      <a:lnTo>
                        <a:pt x="567" y="1021"/>
                      </a:lnTo>
                      <a:lnTo>
                        <a:pt x="453" y="1021"/>
                      </a:lnTo>
                      <a:lnTo>
                        <a:pt x="453" y="1134"/>
                      </a:lnTo>
                      <a:lnTo>
                        <a:pt x="340" y="1134"/>
                      </a:lnTo>
                      <a:lnTo>
                        <a:pt x="340" y="136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20" name="Freeform 741">
                  <a:extLst>
                    <a:ext uri="{FF2B5EF4-FFF2-40B4-BE49-F238E27FC236}">
                      <a16:creationId xmlns:a16="http://schemas.microsoft.com/office/drawing/2014/main" id="{97D012CF-74DA-46FE-BC6C-70EC1A989B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0413" y="1560513"/>
                  <a:ext cx="541337" cy="719137"/>
                </a:xfrm>
                <a:custGeom>
                  <a:avLst/>
                  <a:gdLst>
                    <a:gd name="T0" fmla="*/ 0 w 341"/>
                    <a:gd name="T1" fmla="*/ 0 h 453"/>
                    <a:gd name="T2" fmla="*/ 114 w 341"/>
                    <a:gd name="T3" fmla="*/ 0 h 453"/>
                    <a:gd name="T4" fmla="*/ 114 w 341"/>
                    <a:gd name="T5" fmla="*/ 227 h 453"/>
                    <a:gd name="T6" fmla="*/ 227 w 341"/>
                    <a:gd name="T7" fmla="*/ 227 h 453"/>
                    <a:gd name="T8" fmla="*/ 227 w 341"/>
                    <a:gd name="T9" fmla="*/ 340 h 453"/>
                    <a:gd name="T10" fmla="*/ 341 w 341"/>
                    <a:gd name="T11" fmla="*/ 340 h 453"/>
                    <a:gd name="T12" fmla="*/ 341 w 341"/>
                    <a:gd name="T13" fmla="*/ 453 h 453"/>
                    <a:gd name="T14" fmla="*/ 114 w 341"/>
                    <a:gd name="T15" fmla="*/ 453 h 453"/>
                    <a:gd name="T16" fmla="*/ 114 w 341"/>
                    <a:gd name="T17" fmla="*/ 340 h 453"/>
                    <a:gd name="T18" fmla="*/ 0 w 341"/>
                    <a:gd name="T19" fmla="*/ 340 h 453"/>
                    <a:gd name="T20" fmla="*/ 0 w 341"/>
                    <a:gd name="T21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1" h="453">
                      <a:moveTo>
                        <a:pt x="0" y="0"/>
                      </a:moveTo>
                      <a:lnTo>
                        <a:pt x="114" y="0"/>
                      </a:lnTo>
                      <a:lnTo>
                        <a:pt x="114" y="227"/>
                      </a:lnTo>
                      <a:lnTo>
                        <a:pt x="227" y="227"/>
                      </a:lnTo>
                      <a:lnTo>
                        <a:pt x="227" y="340"/>
                      </a:lnTo>
                      <a:lnTo>
                        <a:pt x="341" y="340"/>
                      </a:lnTo>
                      <a:lnTo>
                        <a:pt x="341" y="453"/>
                      </a:lnTo>
                      <a:lnTo>
                        <a:pt x="114" y="453"/>
                      </a:lnTo>
                      <a:lnTo>
                        <a:pt x="114" y="340"/>
                      </a:lnTo>
                      <a:lnTo>
                        <a:pt x="0" y="3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21" name="Freeform 742">
                  <a:extLst>
                    <a:ext uri="{FF2B5EF4-FFF2-40B4-BE49-F238E27FC236}">
                      <a16:creationId xmlns:a16="http://schemas.microsoft.com/office/drawing/2014/main" id="{C6B514B8-47C7-49D0-BBAA-5407665FDC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0663" y="5700713"/>
                  <a:ext cx="360362" cy="179387"/>
                </a:xfrm>
                <a:custGeom>
                  <a:avLst/>
                  <a:gdLst>
                    <a:gd name="T0" fmla="*/ 0 w 227"/>
                    <a:gd name="T1" fmla="*/ 0 h 113"/>
                    <a:gd name="T2" fmla="*/ 0 w 227"/>
                    <a:gd name="T3" fmla="*/ 113 h 113"/>
                    <a:gd name="T4" fmla="*/ 227 w 227"/>
                    <a:gd name="T5" fmla="*/ 113 h 113"/>
                    <a:gd name="T6" fmla="*/ 227 w 227"/>
                    <a:gd name="T7" fmla="*/ 0 h 113"/>
                    <a:gd name="T8" fmla="*/ 0 w 227"/>
                    <a:gd name="T9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113">
                      <a:moveTo>
                        <a:pt x="0" y="0"/>
                      </a:moveTo>
                      <a:lnTo>
                        <a:pt x="0" y="113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22" name="Freeform 743">
                  <a:extLst>
                    <a:ext uri="{FF2B5EF4-FFF2-40B4-BE49-F238E27FC236}">
                      <a16:creationId xmlns:a16="http://schemas.microsoft.com/office/drawing/2014/main" id="{BD3E6CC0-2D0C-4BA3-B71B-7C60B5685E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00913" y="5700713"/>
                  <a:ext cx="539750" cy="360362"/>
                </a:xfrm>
                <a:custGeom>
                  <a:avLst/>
                  <a:gdLst>
                    <a:gd name="T0" fmla="*/ 340 w 340"/>
                    <a:gd name="T1" fmla="*/ 0 h 227"/>
                    <a:gd name="T2" fmla="*/ 0 w 340"/>
                    <a:gd name="T3" fmla="*/ 0 h 227"/>
                    <a:gd name="T4" fmla="*/ 0 w 340"/>
                    <a:gd name="T5" fmla="*/ 113 h 227"/>
                    <a:gd name="T6" fmla="*/ 113 w 340"/>
                    <a:gd name="T7" fmla="*/ 113 h 227"/>
                    <a:gd name="T8" fmla="*/ 113 w 340"/>
                    <a:gd name="T9" fmla="*/ 227 h 227"/>
                    <a:gd name="T10" fmla="*/ 340 w 340"/>
                    <a:gd name="T11" fmla="*/ 227 h 227"/>
                    <a:gd name="T12" fmla="*/ 340 w 340"/>
                    <a:gd name="T13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0" h="227">
                      <a:moveTo>
                        <a:pt x="340" y="0"/>
                      </a:move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113" y="113"/>
                      </a:lnTo>
                      <a:lnTo>
                        <a:pt x="113" y="227"/>
                      </a:lnTo>
                      <a:lnTo>
                        <a:pt x="340" y="227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23" name="Freeform 750">
                  <a:extLst>
                    <a:ext uri="{FF2B5EF4-FFF2-40B4-BE49-F238E27FC236}">
                      <a16:creationId xmlns:a16="http://schemas.microsoft.com/office/drawing/2014/main" id="{D8F0CB88-6B14-4778-B7D6-FF52F89F2F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0938" y="8040688"/>
                  <a:ext cx="179387" cy="180975"/>
                </a:xfrm>
                <a:custGeom>
                  <a:avLst/>
                  <a:gdLst>
                    <a:gd name="T0" fmla="*/ 56 w 113"/>
                    <a:gd name="T1" fmla="*/ 0 h 114"/>
                    <a:gd name="T2" fmla="*/ 0 w 113"/>
                    <a:gd name="T3" fmla="*/ 0 h 114"/>
                    <a:gd name="T4" fmla="*/ 0 w 113"/>
                    <a:gd name="T5" fmla="*/ 57 h 114"/>
                    <a:gd name="T6" fmla="*/ 0 w 113"/>
                    <a:gd name="T7" fmla="*/ 114 h 114"/>
                    <a:gd name="T8" fmla="*/ 113 w 113"/>
                    <a:gd name="T9" fmla="*/ 114 h 114"/>
                    <a:gd name="T10" fmla="*/ 113 w 113"/>
                    <a:gd name="T11" fmla="*/ 0 h 114"/>
                    <a:gd name="T12" fmla="*/ 56 w 113"/>
                    <a:gd name="T13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3" h="114">
                      <a:moveTo>
                        <a:pt x="56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0" y="114"/>
                      </a:lnTo>
                      <a:lnTo>
                        <a:pt x="113" y="114"/>
                      </a:lnTo>
                      <a:lnTo>
                        <a:pt x="113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24" name="Freeform 752">
                  <a:extLst>
                    <a:ext uri="{FF2B5EF4-FFF2-40B4-BE49-F238E27FC236}">
                      <a16:creationId xmlns:a16="http://schemas.microsoft.com/office/drawing/2014/main" id="{9FC7C7A2-FB9A-4357-845A-4096823EF2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0575" y="8040688"/>
                  <a:ext cx="900112" cy="1081087"/>
                </a:xfrm>
                <a:custGeom>
                  <a:avLst/>
                  <a:gdLst>
                    <a:gd name="T0" fmla="*/ 227 w 567"/>
                    <a:gd name="T1" fmla="*/ 0 h 681"/>
                    <a:gd name="T2" fmla="*/ 113 w 567"/>
                    <a:gd name="T3" fmla="*/ 0 h 681"/>
                    <a:gd name="T4" fmla="*/ 113 w 567"/>
                    <a:gd name="T5" fmla="*/ 114 h 681"/>
                    <a:gd name="T6" fmla="*/ 0 w 567"/>
                    <a:gd name="T7" fmla="*/ 114 h 681"/>
                    <a:gd name="T8" fmla="*/ 0 w 567"/>
                    <a:gd name="T9" fmla="*/ 227 h 681"/>
                    <a:gd name="T10" fmla="*/ 113 w 567"/>
                    <a:gd name="T11" fmla="*/ 227 h 681"/>
                    <a:gd name="T12" fmla="*/ 113 w 567"/>
                    <a:gd name="T13" fmla="*/ 454 h 681"/>
                    <a:gd name="T14" fmla="*/ 227 w 567"/>
                    <a:gd name="T15" fmla="*/ 454 h 681"/>
                    <a:gd name="T16" fmla="*/ 227 w 567"/>
                    <a:gd name="T17" fmla="*/ 681 h 681"/>
                    <a:gd name="T18" fmla="*/ 340 w 567"/>
                    <a:gd name="T19" fmla="*/ 681 h 681"/>
                    <a:gd name="T20" fmla="*/ 340 w 567"/>
                    <a:gd name="T21" fmla="*/ 567 h 681"/>
                    <a:gd name="T22" fmla="*/ 567 w 567"/>
                    <a:gd name="T23" fmla="*/ 567 h 681"/>
                    <a:gd name="T24" fmla="*/ 567 w 567"/>
                    <a:gd name="T25" fmla="*/ 340 h 681"/>
                    <a:gd name="T26" fmla="*/ 454 w 567"/>
                    <a:gd name="T27" fmla="*/ 340 h 681"/>
                    <a:gd name="T28" fmla="*/ 454 w 567"/>
                    <a:gd name="T29" fmla="*/ 114 h 681"/>
                    <a:gd name="T30" fmla="*/ 227 w 567"/>
                    <a:gd name="T31" fmla="*/ 114 h 681"/>
                    <a:gd name="T32" fmla="*/ 227 w 567"/>
                    <a:gd name="T33" fmla="*/ 0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67" h="681">
                      <a:moveTo>
                        <a:pt x="227" y="0"/>
                      </a:moveTo>
                      <a:lnTo>
                        <a:pt x="113" y="0"/>
                      </a:lnTo>
                      <a:lnTo>
                        <a:pt x="113" y="114"/>
                      </a:lnTo>
                      <a:lnTo>
                        <a:pt x="0" y="114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454"/>
                      </a:lnTo>
                      <a:lnTo>
                        <a:pt x="227" y="454"/>
                      </a:lnTo>
                      <a:lnTo>
                        <a:pt x="227" y="681"/>
                      </a:lnTo>
                      <a:lnTo>
                        <a:pt x="340" y="681"/>
                      </a:lnTo>
                      <a:lnTo>
                        <a:pt x="340" y="567"/>
                      </a:lnTo>
                      <a:lnTo>
                        <a:pt x="567" y="567"/>
                      </a:lnTo>
                      <a:lnTo>
                        <a:pt x="567" y="340"/>
                      </a:lnTo>
                      <a:lnTo>
                        <a:pt x="454" y="340"/>
                      </a:lnTo>
                      <a:lnTo>
                        <a:pt x="454" y="114"/>
                      </a:lnTo>
                      <a:lnTo>
                        <a:pt x="227" y="114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6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1401" name="グループ化 1400">
              <a:extLst>
                <a:ext uri="{FF2B5EF4-FFF2-40B4-BE49-F238E27FC236}">
                  <a16:creationId xmlns:a16="http://schemas.microsoft.com/office/drawing/2014/main" id="{EA31D342-5F94-4155-901A-8A1FE659230B}"/>
                </a:ext>
              </a:extLst>
            </p:cNvPr>
            <p:cNvGrpSpPr/>
            <p:nvPr/>
          </p:nvGrpSpPr>
          <p:grpSpPr>
            <a:xfrm>
              <a:off x="6211316" y="5637087"/>
              <a:ext cx="2028559" cy="1671724"/>
              <a:chOff x="6211316" y="5637087"/>
              <a:chExt cx="2028559" cy="1671724"/>
            </a:xfrm>
          </p:grpSpPr>
          <p:sp>
            <p:nvSpPr>
              <p:cNvPr id="1471" name="テキスト ボックス 1470">
                <a:extLst>
                  <a:ext uri="{FF2B5EF4-FFF2-40B4-BE49-F238E27FC236}">
                    <a16:creationId xmlns:a16="http://schemas.microsoft.com/office/drawing/2014/main" id="{518A1762-E793-46BA-881E-41941A507201}"/>
                  </a:ext>
                </a:extLst>
              </p:cNvPr>
              <p:cNvSpPr txBox="1"/>
              <p:nvPr/>
            </p:nvSpPr>
            <p:spPr>
              <a:xfrm>
                <a:off x="6723496" y="6918678"/>
                <a:ext cx="715243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600" dirty="0"/>
                  <a:t>南区</a:t>
                </a:r>
              </a:p>
            </p:txBody>
          </p:sp>
          <p:sp>
            <p:nvSpPr>
              <p:cNvPr id="1472" name="テキスト ボックス 1471">
                <a:extLst>
                  <a:ext uri="{FF2B5EF4-FFF2-40B4-BE49-F238E27FC236}">
                    <a16:creationId xmlns:a16="http://schemas.microsoft.com/office/drawing/2014/main" id="{EA352DE5-C995-465E-A24F-AAA2D98C893D}"/>
                  </a:ext>
                </a:extLst>
              </p:cNvPr>
              <p:cNvSpPr txBox="1"/>
              <p:nvPr/>
            </p:nvSpPr>
            <p:spPr>
              <a:xfrm>
                <a:off x="6474631" y="5637087"/>
                <a:ext cx="715243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600" dirty="0"/>
                  <a:t>堺区</a:t>
                </a:r>
              </a:p>
            </p:txBody>
          </p:sp>
          <p:sp>
            <p:nvSpPr>
              <p:cNvPr id="1473" name="テキスト ボックス 1472">
                <a:extLst>
                  <a:ext uri="{FF2B5EF4-FFF2-40B4-BE49-F238E27FC236}">
                    <a16:creationId xmlns:a16="http://schemas.microsoft.com/office/drawing/2014/main" id="{63C280DF-1298-44F8-96E9-4D8D949F1FEA}"/>
                  </a:ext>
                </a:extLst>
              </p:cNvPr>
              <p:cNvSpPr txBox="1"/>
              <p:nvPr/>
            </p:nvSpPr>
            <p:spPr>
              <a:xfrm>
                <a:off x="6767168" y="6315889"/>
                <a:ext cx="715243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600" dirty="0"/>
                  <a:t>中区</a:t>
                </a:r>
              </a:p>
            </p:txBody>
          </p:sp>
          <p:sp>
            <p:nvSpPr>
              <p:cNvPr id="1474" name="テキスト ボックス 1473">
                <a:extLst>
                  <a:ext uri="{FF2B5EF4-FFF2-40B4-BE49-F238E27FC236}">
                    <a16:creationId xmlns:a16="http://schemas.microsoft.com/office/drawing/2014/main" id="{60DC06B7-5AF6-4C2B-AE57-F43869A753BF}"/>
                  </a:ext>
                </a:extLst>
              </p:cNvPr>
              <p:cNvSpPr txBox="1"/>
              <p:nvPr/>
            </p:nvSpPr>
            <p:spPr>
              <a:xfrm>
                <a:off x="7033779" y="6151561"/>
                <a:ext cx="715243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600" dirty="0"/>
                  <a:t>東区</a:t>
                </a:r>
              </a:p>
            </p:txBody>
          </p:sp>
          <p:sp>
            <p:nvSpPr>
              <p:cNvPr id="1475" name="テキスト ボックス 1474">
                <a:extLst>
                  <a:ext uri="{FF2B5EF4-FFF2-40B4-BE49-F238E27FC236}">
                    <a16:creationId xmlns:a16="http://schemas.microsoft.com/office/drawing/2014/main" id="{0896F219-0EA6-4CD6-8031-1F698A1210B3}"/>
                  </a:ext>
                </a:extLst>
              </p:cNvPr>
              <p:cNvSpPr txBox="1"/>
              <p:nvPr/>
            </p:nvSpPr>
            <p:spPr>
              <a:xfrm>
                <a:off x="7362075" y="6298996"/>
                <a:ext cx="877800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600" dirty="0"/>
                  <a:t>美原区</a:t>
                </a:r>
              </a:p>
            </p:txBody>
          </p:sp>
          <p:sp>
            <p:nvSpPr>
              <p:cNvPr id="1476" name="テキスト ボックス 1475">
                <a:extLst>
                  <a:ext uri="{FF2B5EF4-FFF2-40B4-BE49-F238E27FC236}">
                    <a16:creationId xmlns:a16="http://schemas.microsoft.com/office/drawing/2014/main" id="{E1986D38-1EC6-4840-8C4A-E842436D91EE}"/>
                  </a:ext>
                </a:extLst>
              </p:cNvPr>
              <p:cNvSpPr txBox="1"/>
              <p:nvPr/>
            </p:nvSpPr>
            <p:spPr>
              <a:xfrm>
                <a:off x="6211316" y="6028452"/>
                <a:ext cx="715243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600" dirty="0"/>
                  <a:t>西区</a:t>
                </a:r>
              </a:p>
            </p:txBody>
          </p:sp>
          <p:sp>
            <p:nvSpPr>
              <p:cNvPr id="1477" name="テキスト ボックス 1476">
                <a:extLst>
                  <a:ext uri="{FF2B5EF4-FFF2-40B4-BE49-F238E27FC236}">
                    <a16:creationId xmlns:a16="http://schemas.microsoft.com/office/drawing/2014/main" id="{3D042395-C9EF-44C0-BD8F-1390CAF12D1A}"/>
                  </a:ext>
                </a:extLst>
              </p:cNvPr>
              <p:cNvSpPr txBox="1"/>
              <p:nvPr/>
            </p:nvSpPr>
            <p:spPr>
              <a:xfrm>
                <a:off x="6876618" y="5757782"/>
                <a:ext cx="715243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600" dirty="0"/>
                  <a:t>北区</a:t>
                </a:r>
              </a:p>
            </p:txBody>
          </p:sp>
        </p:grpSp>
        <p:grpSp>
          <p:nvGrpSpPr>
            <p:cNvPr id="1402" name="グループ化 1401">
              <a:extLst>
                <a:ext uri="{FF2B5EF4-FFF2-40B4-BE49-F238E27FC236}">
                  <a16:creationId xmlns:a16="http://schemas.microsoft.com/office/drawing/2014/main" id="{2DE851C0-DCBC-4E77-AF31-69F5E41C25F4}"/>
                </a:ext>
              </a:extLst>
            </p:cNvPr>
            <p:cNvGrpSpPr/>
            <p:nvPr/>
          </p:nvGrpSpPr>
          <p:grpSpPr>
            <a:xfrm>
              <a:off x="5835639" y="3719810"/>
              <a:ext cx="2582926" cy="2067576"/>
              <a:chOff x="5835639" y="3719810"/>
              <a:chExt cx="2582926" cy="2067576"/>
            </a:xfrm>
          </p:grpSpPr>
          <p:sp>
            <p:nvSpPr>
              <p:cNvPr id="1447" name="テキスト ボックス 1446">
                <a:extLst>
                  <a:ext uri="{FF2B5EF4-FFF2-40B4-BE49-F238E27FC236}">
                    <a16:creationId xmlns:a16="http://schemas.microsoft.com/office/drawing/2014/main" id="{FEEF27BD-A094-4684-841F-E8F3DFB7985D}"/>
                  </a:ext>
                </a:extLst>
              </p:cNvPr>
              <p:cNvSpPr txBox="1"/>
              <p:nvPr/>
            </p:nvSpPr>
            <p:spPr>
              <a:xfrm>
                <a:off x="7316831" y="5140324"/>
                <a:ext cx="877800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sz="600" dirty="0"/>
                  <a:t>平野区</a:t>
                </a:r>
              </a:p>
            </p:txBody>
          </p:sp>
          <p:sp>
            <p:nvSpPr>
              <p:cNvPr id="1448" name="テキスト ボックス 1447">
                <a:extLst>
                  <a:ext uri="{FF2B5EF4-FFF2-40B4-BE49-F238E27FC236}">
                    <a16:creationId xmlns:a16="http://schemas.microsoft.com/office/drawing/2014/main" id="{8A95620D-203B-4046-94FC-262215E4A06E}"/>
                  </a:ext>
                </a:extLst>
              </p:cNvPr>
              <p:cNvSpPr txBox="1"/>
              <p:nvPr/>
            </p:nvSpPr>
            <p:spPr>
              <a:xfrm>
                <a:off x="6368845" y="3912314"/>
                <a:ext cx="877800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600" dirty="0"/>
                  <a:t>淀川区</a:t>
                </a:r>
              </a:p>
            </p:txBody>
          </p:sp>
          <p:sp>
            <p:nvSpPr>
              <p:cNvPr id="1449" name="テキスト ボックス 1448">
                <a:extLst>
                  <a:ext uri="{FF2B5EF4-FFF2-40B4-BE49-F238E27FC236}">
                    <a16:creationId xmlns:a16="http://schemas.microsoft.com/office/drawing/2014/main" id="{05A7C3E7-29AD-4304-BEBA-633FA6A9F4C9}"/>
                  </a:ext>
                </a:extLst>
              </p:cNvPr>
              <p:cNvSpPr txBox="1"/>
              <p:nvPr/>
            </p:nvSpPr>
            <p:spPr>
              <a:xfrm>
                <a:off x="6876677" y="4080503"/>
                <a:ext cx="877800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zh-CN" altLang="en-US" sz="600" dirty="0"/>
                  <a:t>都島区</a:t>
                </a:r>
              </a:p>
            </p:txBody>
          </p:sp>
          <p:sp>
            <p:nvSpPr>
              <p:cNvPr id="1450" name="正方形/長方形 1449">
                <a:extLst>
                  <a:ext uri="{FF2B5EF4-FFF2-40B4-BE49-F238E27FC236}">
                    <a16:creationId xmlns:a16="http://schemas.microsoft.com/office/drawing/2014/main" id="{B65FC3CF-69C6-41A5-88FB-A249A68A6B56}"/>
                  </a:ext>
                </a:extLst>
              </p:cNvPr>
              <p:cNvSpPr/>
              <p:nvPr/>
            </p:nvSpPr>
            <p:spPr>
              <a:xfrm>
                <a:off x="6322263" y="4362074"/>
                <a:ext cx="877800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福島区</a:t>
                </a:r>
              </a:p>
            </p:txBody>
          </p:sp>
          <p:sp>
            <p:nvSpPr>
              <p:cNvPr id="1451" name="正方形/長方形 1450">
                <a:extLst>
                  <a:ext uri="{FF2B5EF4-FFF2-40B4-BE49-F238E27FC236}">
                    <a16:creationId xmlns:a16="http://schemas.microsoft.com/office/drawing/2014/main" id="{24270EA2-532E-4CE8-8C3B-4D61764545A0}"/>
                  </a:ext>
                </a:extLst>
              </p:cNvPr>
              <p:cNvSpPr/>
              <p:nvPr/>
            </p:nvSpPr>
            <p:spPr>
              <a:xfrm>
                <a:off x="5936188" y="4612918"/>
                <a:ext cx="877800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此花区</a:t>
                </a:r>
              </a:p>
            </p:txBody>
          </p:sp>
          <p:sp>
            <p:nvSpPr>
              <p:cNvPr id="1452" name="正方形/長方形 1451">
                <a:extLst>
                  <a:ext uri="{FF2B5EF4-FFF2-40B4-BE49-F238E27FC236}">
                    <a16:creationId xmlns:a16="http://schemas.microsoft.com/office/drawing/2014/main" id="{13EF0EF2-EEA0-4F34-8643-FFD861ABA793}"/>
                  </a:ext>
                </a:extLst>
              </p:cNvPr>
              <p:cNvSpPr/>
              <p:nvPr/>
            </p:nvSpPr>
            <p:spPr>
              <a:xfrm>
                <a:off x="6126436" y="4816712"/>
                <a:ext cx="715243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港区</a:t>
                </a:r>
              </a:p>
            </p:txBody>
          </p:sp>
          <p:sp>
            <p:nvSpPr>
              <p:cNvPr id="1453" name="正方形/長方形 1452">
                <a:extLst>
                  <a:ext uri="{FF2B5EF4-FFF2-40B4-BE49-F238E27FC236}">
                    <a16:creationId xmlns:a16="http://schemas.microsoft.com/office/drawing/2014/main" id="{7B4E2130-F34A-480B-9A1A-FE13D5D08E71}"/>
                  </a:ext>
                </a:extLst>
              </p:cNvPr>
              <p:cNvSpPr/>
              <p:nvPr/>
            </p:nvSpPr>
            <p:spPr>
              <a:xfrm>
                <a:off x="6147368" y="5017214"/>
                <a:ext cx="877800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大正区</a:t>
                </a:r>
              </a:p>
            </p:txBody>
          </p:sp>
          <p:sp>
            <p:nvSpPr>
              <p:cNvPr id="1454" name="正方形/長方形 1453">
                <a:extLst>
                  <a:ext uri="{FF2B5EF4-FFF2-40B4-BE49-F238E27FC236}">
                    <a16:creationId xmlns:a16="http://schemas.microsoft.com/office/drawing/2014/main" id="{E7607B62-BD5D-4ABC-A7E2-6DA231AA48EB}"/>
                  </a:ext>
                </a:extLst>
              </p:cNvPr>
              <p:cNvSpPr/>
              <p:nvPr/>
            </p:nvSpPr>
            <p:spPr>
              <a:xfrm>
                <a:off x="6448787" y="4587795"/>
                <a:ext cx="715243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1455" name="正方形/長方形 1454">
                <a:extLst>
                  <a:ext uri="{FF2B5EF4-FFF2-40B4-BE49-F238E27FC236}">
                    <a16:creationId xmlns:a16="http://schemas.microsoft.com/office/drawing/2014/main" id="{47043DB3-219F-4C07-839E-465984387162}"/>
                  </a:ext>
                </a:extLst>
              </p:cNvPr>
              <p:cNvSpPr/>
              <p:nvPr/>
            </p:nvSpPr>
            <p:spPr>
              <a:xfrm>
                <a:off x="6825980" y="4723889"/>
                <a:ext cx="1040356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天王寺区</a:t>
                </a:r>
              </a:p>
            </p:txBody>
          </p:sp>
          <p:sp>
            <p:nvSpPr>
              <p:cNvPr id="1456" name="正方形/長方形 1455">
                <a:extLst>
                  <a:ext uri="{FF2B5EF4-FFF2-40B4-BE49-F238E27FC236}">
                    <a16:creationId xmlns:a16="http://schemas.microsoft.com/office/drawing/2014/main" id="{C4196502-2AD2-4AC7-A097-EF16E1C6E6EA}"/>
                  </a:ext>
                </a:extLst>
              </p:cNvPr>
              <p:cNvSpPr/>
              <p:nvPr/>
            </p:nvSpPr>
            <p:spPr>
              <a:xfrm>
                <a:off x="6443873" y="4755276"/>
                <a:ext cx="877800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浪速区</a:t>
                </a:r>
              </a:p>
            </p:txBody>
          </p:sp>
          <p:sp>
            <p:nvSpPr>
              <p:cNvPr id="1457" name="正方形/長方形 1456">
                <a:extLst>
                  <a:ext uri="{FF2B5EF4-FFF2-40B4-BE49-F238E27FC236}">
                    <a16:creationId xmlns:a16="http://schemas.microsoft.com/office/drawing/2014/main" id="{531EA760-CDC4-485C-B0F5-B1F5A632BB1B}"/>
                  </a:ext>
                </a:extLst>
              </p:cNvPr>
              <p:cNvSpPr/>
              <p:nvPr/>
            </p:nvSpPr>
            <p:spPr>
              <a:xfrm>
                <a:off x="5835639" y="4206594"/>
                <a:ext cx="1040356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西淀川区</a:t>
                </a:r>
              </a:p>
            </p:txBody>
          </p:sp>
          <p:sp>
            <p:nvSpPr>
              <p:cNvPr id="1458" name="正方形/長方形 1457">
                <a:extLst>
                  <a:ext uri="{FF2B5EF4-FFF2-40B4-BE49-F238E27FC236}">
                    <a16:creationId xmlns:a16="http://schemas.microsoft.com/office/drawing/2014/main" id="{35651301-F367-4C8A-A837-46FE59A4B2DD}"/>
                  </a:ext>
                </a:extLst>
              </p:cNvPr>
              <p:cNvSpPr/>
              <p:nvPr/>
            </p:nvSpPr>
            <p:spPr>
              <a:xfrm>
                <a:off x="6851974" y="3719810"/>
                <a:ext cx="1040356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東淀川区</a:t>
                </a:r>
              </a:p>
            </p:txBody>
          </p:sp>
          <p:sp>
            <p:nvSpPr>
              <p:cNvPr id="1459" name="正方形/長方形 1458">
                <a:extLst>
                  <a:ext uri="{FF2B5EF4-FFF2-40B4-BE49-F238E27FC236}">
                    <a16:creationId xmlns:a16="http://schemas.microsoft.com/office/drawing/2014/main" id="{6EC44BB1-4606-4F50-8332-3B84893E3DE3}"/>
                  </a:ext>
                </a:extLst>
              </p:cNvPr>
              <p:cNvSpPr/>
              <p:nvPr/>
            </p:nvSpPr>
            <p:spPr>
              <a:xfrm>
                <a:off x="7109076" y="4554303"/>
                <a:ext cx="877800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東成区</a:t>
                </a:r>
              </a:p>
            </p:txBody>
          </p:sp>
          <p:sp>
            <p:nvSpPr>
              <p:cNvPr id="1460" name="正方形/長方形 1459">
                <a:extLst>
                  <a:ext uri="{FF2B5EF4-FFF2-40B4-BE49-F238E27FC236}">
                    <a16:creationId xmlns:a16="http://schemas.microsoft.com/office/drawing/2014/main" id="{08D281F7-B1DA-4F33-81C1-CFC4BD1EF8DC}"/>
                  </a:ext>
                </a:extLst>
              </p:cNvPr>
              <p:cNvSpPr/>
              <p:nvPr/>
            </p:nvSpPr>
            <p:spPr>
              <a:xfrm>
                <a:off x="7142650" y="4866004"/>
                <a:ext cx="877800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生野区</a:t>
                </a:r>
              </a:p>
            </p:txBody>
          </p:sp>
          <p:sp>
            <p:nvSpPr>
              <p:cNvPr id="1461" name="正方形/長方形 1460">
                <a:extLst>
                  <a:ext uri="{FF2B5EF4-FFF2-40B4-BE49-F238E27FC236}">
                    <a16:creationId xmlns:a16="http://schemas.microsoft.com/office/drawing/2014/main" id="{F56A2053-649C-4720-9F78-16980332C6B8}"/>
                  </a:ext>
                </a:extLst>
              </p:cNvPr>
              <p:cNvSpPr/>
              <p:nvPr/>
            </p:nvSpPr>
            <p:spPr>
              <a:xfrm>
                <a:off x="7244695" y="3932194"/>
                <a:ext cx="715243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旭区</a:t>
                </a:r>
              </a:p>
            </p:txBody>
          </p:sp>
          <p:sp>
            <p:nvSpPr>
              <p:cNvPr id="1462" name="正方形/長方形 1461">
                <a:extLst>
                  <a:ext uri="{FF2B5EF4-FFF2-40B4-BE49-F238E27FC236}">
                    <a16:creationId xmlns:a16="http://schemas.microsoft.com/office/drawing/2014/main" id="{F934FF94-8FAC-4650-8980-AA0CC2D3A888}"/>
                  </a:ext>
                </a:extLst>
              </p:cNvPr>
              <p:cNvSpPr/>
              <p:nvPr/>
            </p:nvSpPr>
            <p:spPr>
              <a:xfrm>
                <a:off x="7032138" y="4305301"/>
                <a:ext cx="877800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城東区</a:t>
                </a:r>
              </a:p>
            </p:txBody>
          </p:sp>
          <p:sp>
            <p:nvSpPr>
              <p:cNvPr id="1463" name="正方形/長方形 1462">
                <a:extLst>
                  <a:ext uri="{FF2B5EF4-FFF2-40B4-BE49-F238E27FC236}">
                    <a16:creationId xmlns:a16="http://schemas.microsoft.com/office/drawing/2014/main" id="{38BA6379-604A-456D-A2D5-C21754618493}"/>
                  </a:ext>
                </a:extLst>
              </p:cNvPr>
              <p:cNvSpPr/>
              <p:nvPr/>
            </p:nvSpPr>
            <p:spPr>
              <a:xfrm>
                <a:off x="6718662" y="4226639"/>
                <a:ext cx="715243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1464" name="正方形/長方形 1463">
                <a:extLst>
                  <a:ext uri="{FF2B5EF4-FFF2-40B4-BE49-F238E27FC236}">
                    <a16:creationId xmlns:a16="http://schemas.microsoft.com/office/drawing/2014/main" id="{FC3E1157-8E71-40C5-B93E-AF8338E683CF}"/>
                  </a:ext>
                </a:extLst>
              </p:cNvPr>
              <p:cNvSpPr/>
              <p:nvPr/>
            </p:nvSpPr>
            <p:spPr>
              <a:xfrm>
                <a:off x="6697438" y="4542550"/>
                <a:ext cx="877800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1465" name="正方形/長方形 1464">
                <a:extLst>
                  <a:ext uri="{FF2B5EF4-FFF2-40B4-BE49-F238E27FC236}">
                    <a16:creationId xmlns:a16="http://schemas.microsoft.com/office/drawing/2014/main" id="{603EE4CB-3E1B-43F4-9860-8A0241E04070}"/>
                  </a:ext>
                </a:extLst>
              </p:cNvPr>
              <p:cNvSpPr/>
              <p:nvPr/>
            </p:nvSpPr>
            <p:spPr>
              <a:xfrm>
                <a:off x="6016354" y="5236479"/>
                <a:ext cx="1040356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住之江区</a:t>
                </a:r>
              </a:p>
            </p:txBody>
          </p:sp>
          <p:sp>
            <p:nvSpPr>
              <p:cNvPr id="1466" name="正方形/長方形 1465">
                <a:extLst>
                  <a:ext uri="{FF2B5EF4-FFF2-40B4-BE49-F238E27FC236}">
                    <a16:creationId xmlns:a16="http://schemas.microsoft.com/office/drawing/2014/main" id="{41F2B2A1-FEDD-4103-B19F-0AAED268A91A}"/>
                  </a:ext>
                </a:extLst>
              </p:cNvPr>
              <p:cNvSpPr/>
              <p:nvPr/>
            </p:nvSpPr>
            <p:spPr>
              <a:xfrm>
                <a:off x="6647291" y="5094450"/>
                <a:ext cx="1040356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阿倍野区</a:t>
                </a:r>
              </a:p>
            </p:txBody>
          </p:sp>
          <p:sp>
            <p:nvSpPr>
              <p:cNvPr id="1467" name="正方形/長方形 1466">
                <a:extLst>
                  <a:ext uri="{FF2B5EF4-FFF2-40B4-BE49-F238E27FC236}">
                    <a16:creationId xmlns:a16="http://schemas.microsoft.com/office/drawing/2014/main" id="{3A183B5B-01C4-4096-BEDC-DFAFB8EB6C45}"/>
                  </a:ext>
                </a:extLst>
              </p:cNvPr>
              <p:cNvSpPr/>
              <p:nvPr/>
            </p:nvSpPr>
            <p:spPr>
              <a:xfrm>
                <a:off x="6636588" y="5397253"/>
                <a:ext cx="877800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住吉区</a:t>
                </a:r>
              </a:p>
            </p:txBody>
          </p:sp>
          <p:sp>
            <p:nvSpPr>
              <p:cNvPr id="1468" name="正方形/長方形 1467">
                <a:extLst>
                  <a:ext uri="{FF2B5EF4-FFF2-40B4-BE49-F238E27FC236}">
                    <a16:creationId xmlns:a16="http://schemas.microsoft.com/office/drawing/2014/main" id="{22653364-580F-49C7-92D9-14BF6D407383}"/>
                  </a:ext>
                </a:extLst>
              </p:cNvPr>
              <p:cNvSpPr/>
              <p:nvPr/>
            </p:nvSpPr>
            <p:spPr>
              <a:xfrm>
                <a:off x="6859674" y="5273180"/>
                <a:ext cx="1040356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東住吉区</a:t>
                </a:r>
              </a:p>
            </p:txBody>
          </p:sp>
          <p:sp>
            <p:nvSpPr>
              <p:cNvPr id="1469" name="正方形/長方形 1468">
                <a:extLst>
                  <a:ext uri="{FF2B5EF4-FFF2-40B4-BE49-F238E27FC236}">
                    <a16:creationId xmlns:a16="http://schemas.microsoft.com/office/drawing/2014/main" id="{41084645-20F6-48DF-A2AE-B44BC4CFC915}"/>
                  </a:ext>
                </a:extLst>
              </p:cNvPr>
              <p:cNvSpPr/>
              <p:nvPr/>
            </p:nvSpPr>
            <p:spPr>
              <a:xfrm>
                <a:off x="6536466" y="4947364"/>
                <a:ext cx="877800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西成区</a:t>
                </a:r>
              </a:p>
            </p:txBody>
          </p:sp>
          <p:sp>
            <p:nvSpPr>
              <p:cNvPr id="1470" name="正方形/長方形 1469">
                <a:extLst>
                  <a:ext uri="{FF2B5EF4-FFF2-40B4-BE49-F238E27FC236}">
                    <a16:creationId xmlns:a16="http://schemas.microsoft.com/office/drawing/2014/main" id="{06029A8D-FB75-47A0-84CA-AE4E109AA245}"/>
                  </a:ext>
                </a:extLst>
              </p:cNvPr>
              <p:cNvSpPr/>
              <p:nvPr/>
            </p:nvSpPr>
            <p:spPr>
              <a:xfrm>
                <a:off x="7540765" y="4216160"/>
                <a:ext cx="877800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鶴見区</a:t>
                </a:r>
              </a:p>
            </p:txBody>
          </p:sp>
        </p:grpSp>
        <p:grpSp>
          <p:nvGrpSpPr>
            <p:cNvPr id="1403" name="グループ化 1402">
              <a:extLst>
                <a:ext uri="{FF2B5EF4-FFF2-40B4-BE49-F238E27FC236}">
                  <a16:creationId xmlns:a16="http://schemas.microsoft.com/office/drawing/2014/main" id="{365FC735-E771-47DF-9645-20C2DDA8075C}"/>
                </a:ext>
              </a:extLst>
            </p:cNvPr>
            <p:cNvGrpSpPr/>
            <p:nvPr/>
          </p:nvGrpSpPr>
          <p:grpSpPr>
            <a:xfrm>
              <a:off x="3339153" y="978793"/>
              <a:ext cx="6238658" cy="8404762"/>
              <a:chOff x="3339153" y="978793"/>
              <a:chExt cx="6238658" cy="8404762"/>
            </a:xfrm>
          </p:grpSpPr>
          <p:sp>
            <p:nvSpPr>
              <p:cNvPr id="1404" name="テキスト ボックス 1403">
                <a:extLst>
                  <a:ext uri="{FF2B5EF4-FFF2-40B4-BE49-F238E27FC236}">
                    <a16:creationId xmlns:a16="http://schemas.microsoft.com/office/drawing/2014/main" id="{723A98A0-BCCC-45B3-AACD-C51914499A7A}"/>
                  </a:ext>
                </a:extLst>
              </p:cNvPr>
              <p:cNvSpPr txBox="1"/>
              <p:nvPr/>
            </p:nvSpPr>
            <p:spPr>
              <a:xfrm>
                <a:off x="5941582" y="978793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能勢町</a:t>
                </a:r>
              </a:p>
            </p:txBody>
          </p:sp>
          <p:sp>
            <p:nvSpPr>
              <p:cNvPr id="1405" name="テキスト ボックス 1404">
                <a:extLst>
                  <a:ext uri="{FF2B5EF4-FFF2-40B4-BE49-F238E27FC236}">
                    <a16:creationId xmlns:a16="http://schemas.microsoft.com/office/drawing/2014/main" id="{444DE08D-2F19-4899-8DF2-CD254F63764C}"/>
                  </a:ext>
                </a:extLst>
              </p:cNvPr>
              <p:cNvSpPr txBox="1"/>
              <p:nvPr/>
            </p:nvSpPr>
            <p:spPr>
              <a:xfrm>
                <a:off x="6571817" y="1567060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豊能町</a:t>
                </a:r>
              </a:p>
            </p:txBody>
          </p:sp>
          <p:sp>
            <p:nvSpPr>
              <p:cNvPr id="1406" name="テキスト ボックス 1405">
                <a:extLst>
                  <a:ext uri="{FF2B5EF4-FFF2-40B4-BE49-F238E27FC236}">
                    <a16:creationId xmlns:a16="http://schemas.microsoft.com/office/drawing/2014/main" id="{BFE12955-6B12-4F27-8474-1794E38D4359}"/>
                  </a:ext>
                </a:extLst>
              </p:cNvPr>
              <p:cNvSpPr txBox="1"/>
              <p:nvPr/>
            </p:nvSpPr>
            <p:spPr>
              <a:xfrm>
                <a:off x="8248001" y="1830204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島本町</a:t>
                </a:r>
              </a:p>
            </p:txBody>
          </p:sp>
          <p:sp>
            <p:nvSpPr>
              <p:cNvPr id="1407" name="テキスト ボックス 1406">
                <a:extLst>
                  <a:ext uri="{FF2B5EF4-FFF2-40B4-BE49-F238E27FC236}">
                    <a16:creationId xmlns:a16="http://schemas.microsoft.com/office/drawing/2014/main" id="{4CD89861-0909-46FD-92D0-B950905680BD}"/>
                  </a:ext>
                </a:extLst>
              </p:cNvPr>
              <p:cNvSpPr txBox="1"/>
              <p:nvPr/>
            </p:nvSpPr>
            <p:spPr>
              <a:xfrm>
                <a:off x="7686023" y="2171799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高槻市</a:t>
                </a:r>
              </a:p>
            </p:txBody>
          </p:sp>
          <p:sp>
            <p:nvSpPr>
              <p:cNvPr id="1408" name="テキスト ボックス 1407">
                <a:extLst>
                  <a:ext uri="{FF2B5EF4-FFF2-40B4-BE49-F238E27FC236}">
                    <a16:creationId xmlns:a16="http://schemas.microsoft.com/office/drawing/2014/main" id="{4A6C6772-BC75-4F00-B80B-62C89106A6A2}"/>
                  </a:ext>
                </a:extLst>
              </p:cNvPr>
              <p:cNvSpPr txBox="1"/>
              <p:nvPr/>
            </p:nvSpPr>
            <p:spPr>
              <a:xfrm>
                <a:off x="7100674" y="3447222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摂津市</a:t>
                </a:r>
              </a:p>
            </p:txBody>
          </p:sp>
          <p:sp>
            <p:nvSpPr>
              <p:cNvPr id="1409" name="テキスト ボックス 1408">
                <a:extLst>
                  <a:ext uri="{FF2B5EF4-FFF2-40B4-BE49-F238E27FC236}">
                    <a16:creationId xmlns:a16="http://schemas.microsoft.com/office/drawing/2014/main" id="{ABFA05AA-033C-44F8-8C0D-665B67675BD7}"/>
                  </a:ext>
                </a:extLst>
              </p:cNvPr>
              <p:cNvSpPr txBox="1"/>
              <p:nvPr/>
            </p:nvSpPr>
            <p:spPr>
              <a:xfrm>
                <a:off x="6637644" y="5997674"/>
                <a:ext cx="742338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堺市</a:t>
                </a:r>
                <a:endParaRPr lang="ja-JP" altLang="en-US" sz="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10" name="正方形/長方形 1409">
                <a:extLst>
                  <a:ext uri="{FF2B5EF4-FFF2-40B4-BE49-F238E27FC236}">
                    <a16:creationId xmlns:a16="http://schemas.microsoft.com/office/drawing/2014/main" id="{21C95DE2-126A-478A-A4D6-21AB087DBDD7}"/>
                  </a:ext>
                </a:extLst>
              </p:cNvPr>
              <p:cNvSpPr/>
              <p:nvPr/>
            </p:nvSpPr>
            <p:spPr>
              <a:xfrm>
                <a:off x="5778009" y="7526436"/>
                <a:ext cx="1094542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岸和田市</a:t>
                </a:r>
              </a:p>
            </p:txBody>
          </p:sp>
          <p:sp>
            <p:nvSpPr>
              <p:cNvPr id="1411" name="正方形/長方形 1410">
                <a:extLst>
                  <a:ext uri="{FF2B5EF4-FFF2-40B4-BE49-F238E27FC236}">
                    <a16:creationId xmlns:a16="http://schemas.microsoft.com/office/drawing/2014/main" id="{28887521-059B-44B3-8EF9-2DEE275AC080}"/>
                  </a:ext>
                </a:extLst>
              </p:cNvPr>
              <p:cNvSpPr/>
              <p:nvPr/>
            </p:nvSpPr>
            <p:spPr>
              <a:xfrm>
                <a:off x="6222350" y="3232347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豊中市</a:t>
                </a:r>
              </a:p>
            </p:txBody>
          </p:sp>
          <p:sp>
            <p:nvSpPr>
              <p:cNvPr id="1412" name="正方形/長方形 1411">
                <a:extLst>
                  <a:ext uri="{FF2B5EF4-FFF2-40B4-BE49-F238E27FC236}">
                    <a16:creationId xmlns:a16="http://schemas.microsoft.com/office/drawing/2014/main" id="{59466CC9-3DCC-4F43-9F91-3978A5CBEF89}"/>
                  </a:ext>
                </a:extLst>
              </p:cNvPr>
              <p:cNvSpPr/>
              <p:nvPr/>
            </p:nvSpPr>
            <p:spPr>
              <a:xfrm>
                <a:off x="5840200" y="2592050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池田市</a:t>
                </a:r>
              </a:p>
            </p:txBody>
          </p:sp>
          <p:sp>
            <p:nvSpPr>
              <p:cNvPr id="1413" name="正方形/長方形 1412">
                <a:extLst>
                  <a:ext uri="{FF2B5EF4-FFF2-40B4-BE49-F238E27FC236}">
                    <a16:creationId xmlns:a16="http://schemas.microsoft.com/office/drawing/2014/main" id="{66BEE601-ABEA-44EA-8500-45C177C187ED}"/>
                  </a:ext>
                </a:extLst>
              </p:cNvPr>
              <p:cNvSpPr/>
              <p:nvPr/>
            </p:nvSpPr>
            <p:spPr>
              <a:xfrm>
                <a:off x="6823521" y="3202538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吹田市</a:t>
                </a:r>
              </a:p>
            </p:txBody>
          </p:sp>
          <p:sp>
            <p:nvSpPr>
              <p:cNvPr id="1414" name="正方形/長方形 1413">
                <a:extLst>
                  <a:ext uri="{FF2B5EF4-FFF2-40B4-BE49-F238E27FC236}">
                    <a16:creationId xmlns:a16="http://schemas.microsoft.com/office/drawing/2014/main" id="{37BE5A97-5570-48D5-A570-65800DE14355}"/>
                  </a:ext>
                </a:extLst>
              </p:cNvPr>
              <p:cNvSpPr/>
              <p:nvPr/>
            </p:nvSpPr>
            <p:spPr>
              <a:xfrm>
                <a:off x="5390888" y="6495454"/>
                <a:ext cx="1094542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泉大津市</a:t>
                </a:r>
              </a:p>
            </p:txBody>
          </p:sp>
          <p:sp>
            <p:nvSpPr>
              <p:cNvPr id="1415" name="正方形/長方形 1414">
                <a:extLst>
                  <a:ext uri="{FF2B5EF4-FFF2-40B4-BE49-F238E27FC236}">
                    <a16:creationId xmlns:a16="http://schemas.microsoft.com/office/drawing/2014/main" id="{4D640367-2289-4387-BD2A-B9AEDB17245B}"/>
                  </a:ext>
                </a:extLst>
              </p:cNvPr>
              <p:cNvSpPr/>
              <p:nvPr/>
            </p:nvSpPr>
            <p:spPr>
              <a:xfrm>
                <a:off x="5231762" y="7392292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貝塚市</a:t>
                </a:r>
              </a:p>
            </p:txBody>
          </p:sp>
          <p:sp>
            <p:nvSpPr>
              <p:cNvPr id="1416" name="正方形/長方形 1415">
                <a:extLst>
                  <a:ext uri="{FF2B5EF4-FFF2-40B4-BE49-F238E27FC236}">
                    <a16:creationId xmlns:a16="http://schemas.microsoft.com/office/drawing/2014/main" id="{0F608D86-755A-469D-8981-48A2596894D0}"/>
                  </a:ext>
                </a:extLst>
              </p:cNvPr>
              <p:cNvSpPr/>
              <p:nvPr/>
            </p:nvSpPr>
            <p:spPr>
              <a:xfrm>
                <a:off x="7460577" y="3630612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守口市</a:t>
                </a:r>
              </a:p>
            </p:txBody>
          </p:sp>
          <p:sp>
            <p:nvSpPr>
              <p:cNvPr id="1417" name="正方形/長方形 1416">
                <a:extLst>
                  <a:ext uri="{FF2B5EF4-FFF2-40B4-BE49-F238E27FC236}">
                    <a16:creationId xmlns:a16="http://schemas.microsoft.com/office/drawing/2014/main" id="{77F5289E-0A85-4593-AC94-45C823B99E62}"/>
                  </a:ext>
                </a:extLst>
              </p:cNvPr>
              <p:cNvSpPr/>
              <p:nvPr/>
            </p:nvSpPr>
            <p:spPr>
              <a:xfrm>
                <a:off x="8427385" y="2784833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枚方市</a:t>
                </a:r>
              </a:p>
            </p:txBody>
          </p:sp>
          <p:sp>
            <p:nvSpPr>
              <p:cNvPr id="1418" name="正方形/長方形 1417">
                <a:extLst>
                  <a:ext uri="{FF2B5EF4-FFF2-40B4-BE49-F238E27FC236}">
                    <a16:creationId xmlns:a16="http://schemas.microsoft.com/office/drawing/2014/main" id="{1D452CD6-FF5E-4C63-8F21-47FFC7E66F03}"/>
                  </a:ext>
                </a:extLst>
              </p:cNvPr>
              <p:cNvSpPr/>
              <p:nvPr/>
            </p:nvSpPr>
            <p:spPr>
              <a:xfrm>
                <a:off x="8146721" y="7347049"/>
                <a:ext cx="1270644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千早赤阪村</a:t>
                </a:r>
              </a:p>
            </p:txBody>
          </p:sp>
          <p:sp>
            <p:nvSpPr>
              <p:cNvPr id="1419" name="正方形/長方形 1418">
                <a:extLst>
                  <a:ext uri="{FF2B5EF4-FFF2-40B4-BE49-F238E27FC236}">
                    <a16:creationId xmlns:a16="http://schemas.microsoft.com/office/drawing/2014/main" id="{5EC49476-B21A-4301-ABA4-4D3259542F5D}"/>
                  </a:ext>
                </a:extLst>
              </p:cNvPr>
              <p:cNvSpPr/>
              <p:nvPr/>
            </p:nvSpPr>
            <p:spPr>
              <a:xfrm>
                <a:off x="8231321" y="6762055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河南町</a:t>
                </a:r>
              </a:p>
            </p:txBody>
          </p:sp>
          <p:sp>
            <p:nvSpPr>
              <p:cNvPr id="1420" name="正方形/長方形 1419">
                <a:extLst>
                  <a:ext uri="{FF2B5EF4-FFF2-40B4-BE49-F238E27FC236}">
                    <a16:creationId xmlns:a16="http://schemas.microsoft.com/office/drawing/2014/main" id="{ABAEF703-459A-4839-B96F-7F58262D8933}"/>
                  </a:ext>
                </a:extLst>
              </p:cNvPr>
              <p:cNvSpPr/>
              <p:nvPr/>
            </p:nvSpPr>
            <p:spPr>
              <a:xfrm>
                <a:off x="8244075" y="6383074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太子町</a:t>
                </a:r>
              </a:p>
            </p:txBody>
          </p:sp>
          <p:sp>
            <p:nvSpPr>
              <p:cNvPr id="1421" name="正方形/長方形 1420">
                <a:extLst>
                  <a:ext uri="{FF2B5EF4-FFF2-40B4-BE49-F238E27FC236}">
                    <a16:creationId xmlns:a16="http://schemas.microsoft.com/office/drawing/2014/main" id="{50B6A6C8-5834-4EA0-8244-81E14B9BCCFF}"/>
                  </a:ext>
                </a:extLst>
              </p:cNvPr>
              <p:cNvSpPr/>
              <p:nvPr/>
            </p:nvSpPr>
            <p:spPr>
              <a:xfrm>
                <a:off x="3339153" y="8993422"/>
                <a:ext cx="742338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岬町</a:t>
                </a:r>
              </a:p>
            </p:txBody>
          </p:sp>
          <p:sp>
            <p:nvSpPr>
              <p:cNvPr id="1422" name="正方形/長方形 1421">
                <a:extLst>
                  <a:ext uri="{FF2B5EF4-FFF2-40B4-BE49-F238E27FC236}">
                    <a16:creationId xmlns:a16="http://schemas.microsoft.com/office/drawing/2014/main" id="{8E11104C-F575-4996-B0B2-CA2B4018B896}"/>
                  </a:ext>
                </a:extLst>
              </p:cNvPr>
              <p:cNvSpPr/>
              <p:nvPr/>
            </p:nvSpPr>
            <p:spPr>
              <a:xfrm>
                <a:off x="4212844" y="7886800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田尻町</a:t>
                </a:r>
              </a:p>
            </p:txBody>
          </p:sp>
          <p:sp>
            <p:nvSpPr>
              <p:cNvPr id="1423" name="正方形/長方形 1422">
                <a:extLst>
                  <a:ext uri="{FF2B5EF4-FFF2-40B4-BE49-F238E27FC236}">
                    <a16:creationId xmlns:a16="http://schemas.microsoft.com/office/drawing/2014/main" id="{A9280ABB-34D0-4060-824C-C5B446301A84}"/>
                  </a:ext>
                </a:extLst>
              </p:cNvPr>
              <p:cNvSpPr/>
              <p:nvPr/>
            </p:nvSpPr>
            <p:spPr>
              <a:xfrm>
                <a:off x="6868793" y="6581874"/>
                <a:ext cx="1270644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大阪狭山市</a:t>
                </a:r>
              </a:p>
            </p:txBody>
          </p:sp>
          <p:sp>
            <p:nvSpPr>
              <p:cNvPr id="1424" name="正方形/長方形 1423">
                <a:extLst>
                  <a:ext uri="{FF2B5EF4-FFF2-40B4-BE49-F238E27FC236}">
                    <a16:creationId xmlns:a16="http://schemas.microsoft.com/office/drawing/2014/main" id="{E41FF089-8FC8-4607-851D-5E408366599C}"/>
                  </a:ext>
                </a:extLst>
              </p:cNvPr>
              <p:cNvSpPr/>
              <p:nvPr/>
            </p:nvSpPr>
            <p:spPr>
              <a:xfrm>
                <a:off x="5430230" y="8015766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熊取町</a:t>
                </a:r>
              </a:p>
            </p:txBody>
          </p:sp>
          <p:sp>
            <p:nvSpPr>
              <p:cNvPr id="1425" name="正方形/長方形 1424">
                <a:extLst>
                  <a:ext uri="{FF2B5EF4-FFF2-40B4-BE49-F238E27FC236}">
                    <a16:creationId xmlns:a16="http://schemas.microsoft.com/office/drawing/2014/main" id="{008ED716-0FC6-44D2-8696-4E054AECEE39}"/>
                  </a:ext>
                </a:extLst>
              </p:cNvPr>
              <p:cNvSpPr/>
              <p:nvPr/>
            </p:nvSpPr>
            <p:spPr>
              <a:xfrm>
                <a:off x="5703676" y="6807297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忠岡町</a:t>
                </a:r>
              </a:p>
            </p:txBody>
          </p:sp>
          <p:sp>
            <p:nvSpPr>
              <p:cNvPr id="1426" name="正方形/長方形 1425">
                <a:extLst>
                  <a:ext uri="{FF2B5EF4-FFF2-40B4-BE49-F238E27FC236}">
                    <a16:creationId xmlns:a16="http://schemas.microsoft.com/office/drawing/2014/main" id="{AEEE3CBD-8273-4EB0-98B9-26130254085E}"/>
                  </a:ext>
                </a:extLst>
              </p:cNvPr>
              <p:cNvSpPr/>
              <p:nvPr/>
            </p:nvSpPr>
            <p:spPr>
              <a:xfrm>
                <a:off x="4026351" y="8626475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阪南市</a:t>
                </a:r>
              </a:p>
            </p:txBody>
          </p:sp>
          <p:sp>
            <p:nvSpPr>
              <p:cNvPr id="1427" name="正方形/長方形 1426">
                <a:extLst>
                  <a:ext uri="{FF2B5EF4-FFF2-40B4-BE49-F238E27FC236}">
                    <a16:creationId xmlns:a16="http://schemas.microsoft.com/office/drawing/2014/main" id="{CE2E50D1-B4EF-4697-8891-7538320896C6}"/>
                  </a:ext>
                </a:extLst>
              </p:cNvPr>
              <p:cNvSpPr/>
              <p:nvPr/>
            </p:nvSpPr>
            <p:spPr>
              <a:xfrm>
                <a:off x="8659372" y="3429315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交野市</a:t>
                </a:r>
              </a:p>
            </p:txBody>
          </p:sp>
          <p:sp>
            <p:nvSpPr>
              <p:cNvPr id="1428" name="正方形/長方形 1427">
                <a:extLst>
                  <a:ext uri="{FF2B5EF4-FFF2-40B4-BE49-F238E27FC236}">
                    <a16:creationId xmlns:a16="http://schemas.microsoft.com/office/drawing/2014/main" id="{A5AFDDD6-5D9A-4641-BB55-43543C99F21A}"/>
                  </a:ext>
                </a:extLst>
              </p:cNvPr>
              <p:cNvSpPr/>
              <p:nvPr/>
            </p:nvSpPr>
            <p:spPr>
              <a:xfrm>
                <a:off x="8478346" y="3808927"/>
                <a:ext cx="1094542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四條畷市</a:t>
                </a:r>
              </a:p>
            </p:txBody>
          </p:sp>
          <p:sp>
            <p:nvSpPr>
              <p:cNvPr id="1429" name="正方形/長方形 1428">
                <a:extLst>
                  <a:ext uri="{FF2B5EF4-FFF2-40B4-BE49-F238E27FC236}">
                    <a16:creationId xmlns:a16="http://schemas.microsoft.com/office/drawing/2014/main" id="{BDE5F88D-5A33-442B-B1A6-290F17B23D01}"/>
                  </a:ext>
                </a:extLst>
              </p:cNvPr>
              <p:cNvSpPr/>
              <p:nvPr/>
            </p:nvSpPr>
            <p:spPr>
              <a:xfrm>
                <a:off x="4639336" y="8426550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泉南市</a:t>
                </a:r>
              </a:p>
            </p:txBody>
          </p:sp>
          <p:sp>
            <p:nvSpPr>
              <p:cNvPr id="1430" name="正方形/長方形 1429">
                <a:extLst>
                  <a:ext uri="{FF2B5EF4-FFF2-40B4-BE49-F238E27FC236}">
                    <a16:creationId xmlns:a16="http://schemas.microsoft.com/office/drawing/2014/main" id="{980A6429-9E0F-40E3-A50B-5E8BEDAD53FC}"/>
                  </a:ext>
                </a:extLst>
              </p:cNvPr>
              <p:cNvSpPr/>
              <p:nvPr/>
            </p:nvSpPr>
            <p:spPr>
              <a:xfrm>
                <a:off x="7739845" y="4571128"/>
                <a:ext cx="1094542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東大阪市</a:t>
                </a:r>
              </a:p>
            </p:txBody>
          </p:sp>
          <p:sp>
            <p:nvSpPr>
              <p:cNvPr id="1431" name="正方形/長方形 1430">
                <a:extLst>
                  <a:ext uri="{FF2B5EF4-FFF2-40B4-BE49-F238E27FC236}">
                    <a16:creationId xmlns:a16="http://schemas.microsoft.com/office/drawing/2014/main" id="{225DE76E-9765-4D23-95C7-EE81C171EF87}"/>
                  </a:ext>
                </a:extLst>
              </p:cNvPr>
              <p:cNvSpPr/>
              <p:nvPr/>
            </p:nvSpPr>
            <p:spPr>
              <a:xfrm>
                <a:off x="7587078" y="5771454"/>
                <a:ext cx="1094542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藤井寺市</a:t>
                </a:r>
              </a:p>
            </p:txBody>
          </p:sp>
          <p:sp>
            <p:nvSpPr>
              <p:cNvPr id="1432" name="テキスト ボックス 1431">
                <a:extLst>
                  <a:ext uri="{FF2B5EF4-FFF2-40B4-BE49-F238E27FC236}">
                    <a16:creationId xmlns:a16="http://schemas.microsoft.com/office/drawing/2014/main" id="{7D8BA1CD-9A3A-4E91-851E-D991F705A9E2}"/>
                  </a:ext>
                </a:extLst>
              </p:cNvPr>
              <p:cNvSpPr txBox="1"/>
              <p:nvPr/>
            </p:nvSpPr>
            <p:spPr>
              <a:xfrm>
                <a:off x="7100674" y="2473174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茨木市</a:t>
                </a:r>
              </a:p>
            </p:txBody>
          </p:sp>
          <p:sp>
            <p:nvSpPr>
              <p:cNvPr id="1433" name="テキスト ボックス 1432">
                <a:extLst>
                  <a:ext uri="{FF2B5EF4-FFF2-40B4-BE49-F238E27FC236}">
                    <a16:creationId xmlns:a16="http://schemas.microsoft.com/office/drawing/2014/main" id="{F46376AA-0A56-4668-AB78-EB55E9F4D049}"/>
                  </a:ext>
                </a:extLst>
              </p:cNvPr>
              <p:cNvSpPr txBox="1"/>
              <p:nvPr/>
            </p:nvSpPr>
            <p:spPr>
              <a:xfrm>
                <a:off x="7898959" y="5149383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八尾市</a:t>
                </a:r>
              </a:p>
            </p:txBody>
          </p:sp>
          <p:sp>
            <p:nvSpPr>
              <p:cNvPr id="1434" name="正方形/長方形 1433">
                <a:extLst>
                  <a:ext uri="{FF2B5EF4-FFF2-40B4-BE49-F238E27FC236}">
                    <a16:creationId xmlns:a16="http://schemas.microsoft.com/office/drawing/2014/main" id="{7F86AA97-E3C1-485C-A88B-7BE60238DD8B}"/>
                  </a:ext>
                </a:extLst>
              </p:cNvPr>
              <p:cNvSpPr/>
              <p:nvPr/>
            </p:nvSpPr>
            <p:spPr>
              <a:xfrm>
                <a:off x="4930662" y="8223250"/>
                <a:ext cx="1094542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泉佐野市</a:t>
                </a:r>
              </a:p>
            </p:txBody>
          </p:sp>
          <p:sp>
            <p:nvSpPr>
              <p:cNvPr id="1435" name="正方形/長方形 1434">
                <a:extLst>
                  <a:ext uri="{FF2B5EF4-FFF2-40B4-BE49-F238E27FC236}">
                    <a16:creationId xmlns:a16="http://schemas.microsoft.com/office/drawing/2014/main" id="{71634EBC-2EC5-433A-8BE1-756601046340}"/>
                  </a:ext>
                </a:extLst>
              </p:cNvPr>
              <p:cNvSpPr/>
              <p:nvPr/>
            </p:nvSpPr>
            <p:spPr>
              <a:xfrm>
                <a:off x="5703673" y="6187678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高石市</a:t>
                </a:r>
              </a:p>
            </p:txBody>
          </p:sp>
          <p:sp>
            <p:nvSpPr>
              <p:cNvPr id="1436" name="テキスト ボックス 1435">
                <a:extLst>
                  <a:ext uri="{FF2B5EF4-FFF2-40B4-BE49-F238E27FC236}">
                    <a16:creationId xmlns:a16="http://schemas.microsoft.com/office/drawing/2014/main" id="{691EBFE4-9B86-4E0C-8C84-929D160E9FC2}"/>
                  </a:ext>
                </a:extLst>
              </p:cNvPr>
              <p:cNvSpPr txBox="1"/>
              <p:nvPr/>
            </p:nvSpPr>
            <p:spPr>
              <a:xfrm>
                <a:off x="7376405" y="6889652"/>
                <a:ext cx="1094542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富田林市</a:t>
                </a:r>
              </a:p>
            </p:txBody>
          </p:sp>
          <p:sp>
            <p:nvSpPr>
              <p:cNvPr id="1437" name="テキスト ボックス 1436">
                <a:extLst>
                  <a:ext uri="{FF2B5EF4-FFF2-40B4-BE49-F238E27FC236}">
                    <a16:creationId xmlns:a16="http://schemas.microsoft.com/office/drawing/2014/main" id="{48557079-9672-43E1-B121-8A04BCF140F3}"/>
                  </a:ext>
                </a:extLst>
              </p:cNvPr>
              <p:cNvSpPr txBox="1"/>
              <p:nvPr/>
            </p:nvSpPr>
            <p:spPr>
              <a:xfrm>
                <a:off x="7735835" y="3324051"/>
                <a:ext cx="1094542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寝屋川市</a:t>
                </a:r>
              </a:p>
            </p:txBody>
          </p:sp>
          <p:sp>
            <p:nvSpPr>
              <p:cNvPr id="1438" name="テキスト ボックス 1437">
                <a:extLst>
                  <a:ext uri="{FF2B5EF4-FFF2-40B4-BE49-F238E27FC236}">
                    <a16:creationId xmlns:a16="http://schemas.microsoft.com/office/drawing/2014/main" id="{02C290D1-0884-4D7C-917C-ECE1CC4A9551}"/>
                  </a:ext>
                </a:extLst>
              </p:cNvPr>
              <p:cNvSpPr txBox="1"/>
              <p:nvPr/>
            </p:nvSpPr>
            <p:spPr>
              <a:xfrm>
                <a:off x="7165653" y="7676689"/>
                <a:ext cx="1270644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河内長野市</a:t>
                </a:r>
              </a:p>
            </p:txBody>
          </p:sp>
          <p:sp>
            <p:nvSpPr>
              <p:cNvPr id="1439" name="テキスト ボックス 1438">
                <a:extLst>
                  <a:ext uri="{FF2B5EF4-FFF2-40B4-BE49-F238E27FC236}">
                    <a16:creationId xmlns:a16="http://schemas.microsoft.com/office/drawing/2014/main" id="{13EC6855-A1AD-48BC-9F9E-291E9363B9DC}"/>
                  </a:ext>
                </a:extLst>
              </p:cNvPr>
              <p:cNvSpPr txBox="1"/>
              <p:nvPr/>
            </p:nvSpPr>
            <p:spPr>
              <a:xfrm>
                <a:off x="7131238" y="5527873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松原市</a:t>
                </a:r>
              </a:p>
            </p:txBody>
          </p:sp>
          <p:sp>
            <p:nvSpPr>
              <p:cNvPr id="1440" name="テキスト ボックス 1439">
                <a:extLst>
                  <a:ext uri="{FF2B5EF4-FFF2-40B4-BE49-F238E27FC236}">
                    <a16:creationId xmlns:a16="http://schemas.microsoft.com/office/drawing/2014/main" id="{E13FF6FB-3FC3-4685-B994-74D6C76040CB}"/>
                  </a:ext>
                </a:extLst>
              </p:cNvPr>
              <p:cNvSpPr txBox="1"/>
              <p:nvPr/>
            </p:nvSpPr>
            <p:spPr>
              <a:xfrm>
                <a:off x="8117729" y="4075792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大東市</a:t>
                </a:r>
              </a:p>
            </p:txBody>
          </p:sp>
          <p:sp>
            <p:nvSpPr>
              <p:cNvPr id="1441" name="テキスト ボックス 1440">
                <a:extLst>
                  <a:ext uri="{FF2B5EF4-FFF2-40B4-BE49-F238E27FC236}">
                    <a16:creationId xmlns:a16="http://schemas.microsoft.com/office/drawing/2014/main" id="{7850A584-0DF1-41BB-939E-1AF186DF69F2}"/>
                  </a:ext>
                </a:extLst>
              </p:cNvPr>
              <p:cNvSpPr txBox="1"/>
              <p:nvPr/>
            </p:nvSpPr>
            <p:spPr>
              <a:xfrm>
                <a:off x="6278130" y="7190583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和泉市</a:t>
                </a:r>
              </a:p>
            </p:txBody>
          </p:sp>
          <p:sp>
            <p:nvSpPr>
              <p:cNvPr id="1442" name="テキスト ボックス 1441">
                <a:extLst>
                  <a:ext uri="{FF2B5EF4-FFF2-40B4-BE49-F238E27FC236}">
                    <a16:creationId xmlns:a16="http://schemas.microsoft.com/office/drawing/2014/main" id="{CDD17341-B56E-48AB-B9B8-B2DD78010E77}"/>
                  </a:ext>
                </a:extLst>
              </p:cNvPr>
              <p:cNvSpPr txBox="1"/>
              <p:nvPr/>
            </p:nvSpPr>
            <p:spPr>
              <a:xfrm>
                <a:off x="6443605" y="2235819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箕面市</a:t>
                </a:r>
              </a:p>
            </p:txBody>
          </p:sp>
          <p:sp>
            <p:nvSpPr>
              <p:cNvPr id="1443" name="テキスト ボックス 1442">
                <a:extLst>
                  <a:ext uri="{FF2B5EF4-FFF2-40B4-BE49-F238E27FC236}">
                    <a16:creationId xmlns:a16="http://schemas.microsoft.com/office/drawing/2014/main" id="{3B6C8D2C-3126-4868-8ED5-CDFDCB88D143}"/>
                  </a:ext>
                </a:extLst>
              </p:cNvPr>
              <p:cNvSpPr txBox="1"/>
              <p:nvPr/>
            </p:nvSpPr>
            <p:spPr>
              <a:xfrm>
                <a:off x="8139608" y="5521324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柏原市</a:t>
                </a:r>
              </a:p>
            </p:txBody>
          </p:sp>
          <p:sp>
            <p:nvSpPr>
              <p:cNvPr id="1444" name="テキスト ボックス 1443">
                <a:extLst>
                  <a:ext uri="{FF2B5EF4-FFF2-40B4-BE49-F238E27FC236}">
                    <a16:creationId xmlns:a16="http://schemas.microsoft.com/office/drawing/2014/main" id="{62FDB127-7B7E-4C96-8255-7417A88143D8}"/>
                  </a:ext>
                </a:extLst>
              </p:cNvPr>
              <p:cNvSpPr txBox="1"/>
              <p:nvPr/>
            </p:nvSpPr>
            <p:spPr>
              <a:xfrm>
                <a:off x="7607716" y="6061076"/>
                <a:ext cx="1094542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羽曳野市</a:t>
                </a:r>
              </a:p>
            </p:txBody>
          </p:sp>
          <p:sp>
            <p:nvSpPr>
              <p:cNvPr id="1445" name="テキスト ボックス 1444">
                <a:extLst>
                  <a:ext uri="{FF2B5EF4-FFF2-40B4-BE49-F238E27FC236}">
                    <a16:creationId xmlns:a16="http://schemas.microsoft.com/office/drawing/2014/main" id="{E1E0A3BE-282A-42BC-8C49-0C95CDB218E6}"/>
                  </a:ext>
                </a:extLst>
              </p:cNvPr>
              <p:cNvSpPr txBox="1"/>
              <p:nvPr/>
            </p:nvSpPr>
            <p:spPr>
              <a:xfrm>
                <a:off x="7557431" y="3938390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門真市</a:t>
                </a:r>
              </a:p>
            </p:txBody>
          </p:sp>
          <p:sp>
            <p:nvSpPr>
              <p:cNvPr id="1446" name="正方形/長方形 1445">
                <a:extLst>
                  <a:ext uri="{FF2B5EF4-FFF2-40B4-BE49-F238E27FC236}">
                    <a16:creationId xmlns:a16="http://schemas.microsoft.com/office/drawing/2014/main" id="{3AD6C85C-97CC-4B29-988A-5957261076FD}"/>
                  </a:ext>
                </a:extLst>
              </p:cNvPr>
              <p:cNvSpPr/>
              <p:nvPr/>
            </p:nvSpPr>
            <p:spPr>
              <a:xfrm>
                <a:off x="5423618" y="4447500"/>
                <a:ext cx="918439" cy="39013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大阪</a:t>
                </a:r>
                <a:r>
                  <a:rPr lang="zh-CN" altLang="en-US" sz="6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6522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31" name="Group 319"/>
          <p:cNvGrpSpPr>
            <a:grpSpLocks/>
          </p:cNvGrpSpPr>
          <p:nvPr/>
        </p:nvGrpSpPr>
        <p:grpSpPr bwMode="auto">
          <a:xfrm>
            <a:off x="1449389" y="569914"/>
            <a:ext cx="8012116" cy="8191502"/>
            <a:chOff x="913" y="359"/>
            <a:chExt cx="5047" cy="5160"/>
          </a:xfrm>
        </p:grpSpPr>
        <p:sp>
          <p:nvSpPr>
            <p:cNvPr id="13569" name="Freeform 257"/>
            <p:cNvSpPr>
              <a:spLocks/>
            </p:cNvSpPr>
            <p:nvPr/>
          </p:nvSpPr>
          <p:spPr bwMode="auto">
            <a:xfrm>
              <a:off x="1763" y="1550"/>
              <a:ext cx="1474" cy="1077"/>
            </a:xfrm>
            <a:custGeom>
              <a:avLst/>
              <a:gdLst>
                <a:gd name="T0" fmla="*/ 907 w 1474"/>
                <a:gd name="T1" fmla="*/ 0 h 1077"/>
                <a:gd name="T2" fmla="*/ 907 w 1474"/>
                <a:gd name="T3" fmla="*/ 227 h 1077"/>
                <a:gd name="T4" fmla="*/ 454 w 1474"/>
                <a:gd name="T5" fmla="*/ 453 h 1077"/>
                <a:gd name="T6" fmla="*/ 340 w 1474"/>
                <a:gd name="T7" fmla="*/ 623 h 1077"/>
                <a:gd name="T8" fmla="*/ 57 w 1474"/>
                <a:gd name="T9" fmla="*/ 737 h 1077"/>
                <a:gd name="T10" fmla="*/ 0 w 1474"/>
                <a:gd name="T11" fmla="*/ 907 h 1077"/>
                <a:gd name="T12" fmla="*/ 113 w 1474"/>
                <a:gd name="T13" fmla="*/ 1020 h 1077"/>
                <a:gd name="T14" fmla="*/ 454 w 1474"/>
                <a:gd name="T15" fmla="*/ 850 h 1077"/>
                <a:gd name="T16" fmla="*/ 227 w 1474"/>
                <a:gd name="T17" fmla="*/ 1077 h 1077"/>
                <a:gd name="T18" fmla="*/ 794 w 1474"/>
                <a:gd name="T19" fmla="*/ 907 h 1077"/>
                <a:gd name="T20" fmla="*/ 907 w 1474"/>
                <a:gd name="T21" fmla="*/ 1077 h 1077"/>
                <a:gd name="T22" fmla="*/ 1304 w 1474"/>
                <a:gd name="T23" fmla="*/ 850 h 1077"/>
                <a:gd name="T24" fmla="*/ 1474 w 1474"/>
                <a:gd name="T25" fmla="*/ 623 h 1077"/>
                <a:gd name="T26" fmla="*/ 1304 w 1474"/>
                <a:gd name="T27" fmla="*/ 340 h 1077"/>
                <a:gd name="T28" fmla="*/ 1134 w 1474"/>
                <a:gd name="T29" fmla="*/ 283 h 1077"/>
                <a:gd name="T30" fmla="*/ 1134 w 1474"/>
                <a:gd name="T31" fmla="*/ 170 h 1077"/>
                <a:gd name="T32" fmla="*/ 907 w 1474"/>
                <a:gd name="T33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4" h="1077">
                  <a:moveTo>
                    <a:pt x="907" y="0"/>
                  </a:moveTo>
                  <a:lnTo>
                    <a:pt x="907" y="227"/>
                  </a:lnTo>
                  <a:lnTo>
                    <a:pt x="454" y="453"/>
                  </a:lnTo>
                  <a:lnTo>
                    <a:pt x="340" y="623"/>
                  </a:lnTo>
                  <a:lnTo>
                    <a:pt x="57" y="737"/>
                  </a:lnTo>
                  <a:lnTo>
                    <a:pt x="0" y="907"/>
                  </a:lnTo>
                  <a:lnTo>
                    <a:pt x="113" y="1020"/>
                  </a:lnTo>
                  <a:lnTo>
                    <a:pt x="454" y="850"/>
                  </a:lnTo>
                  <a:lnTo>
                    <a:pt x="227" y="1077"/>
                  </a:lnTo>
                  <a:lnTo>
                    <a:pt x="794" y="907"/>
                  </a:lnTo>
                  <a:lnTo>
                    <a:pt x="907" y="1077"/>
                  </a:lnTo>
                  <a:lnTo>
                    <a:pt x="1304" y="850"/>
                  </a:lnTo>
                  <a:lnTo>
                    <a:pt x="1474" y="623"/>
                  </a:lnTo>
                  <a:lnTo>
                    <a:pt x="1304" y="340"/>
                  </a:lnTo>
                  <a:lnTo>
                    <a:pt x="1134" y="283"/>
                  </a:lnTo>
                  <a:lnTo>
                    <a:pt x="1134" y="170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70" name="Freeform 258"/>
            <p:cNvSpPr>
              <a:spLocks/>
            </p:cNvSpPr>
            <p:nvPr/>
          </p:nvSpPr>
          <p:spPr bwMode="auto">
            <a:xfrm>
              <a:off x="2670" y="813"/>
              <a:ext cx="1417" cy="1360"/>
            </a:xfrm>
            <a:custGeom>
              <a:avLst/>
              <a:gdLst>
                <a:gd name="T0" fmla="*/ 0 w 1418"/>
                <a:gd name="T1" fmla="*/ 737 h 1360"/>
                <a:gd name="T2" fmla="*/ 227 w 1418"/>
                <a:gd name="T3" fmla="*/ 907 h 1360"/>
                <a:gd name="T4" fmla="*/ 227 w 1418"/>
                <a:gd name="T5" fmla="*/ 1020 h 1360"/>
                <a:gd name="T6" fmla="*/ 397 w 1418"/>
                <a:gd name="T7" fmla="*/ 1077 h 1360"/>
                <a:gd name="T8" fmla="*/ 567 w 1418"/>
                <a:gd name="T9" fmla="*/ 1360 h 1360"/>
                <a:gd name="T10" fmla="*/ 1021 w 1418"/>
                <a:gd name="T11" fmla="*/ 1020 h 1360"/>
                <a:gd name="T12" fmla="*/ 1304 w 1418"/>
                <a:gd name="T13" fmla="*/ 964 h 1360"/>
                <a:gd name="T14" fmla="*/ 1304 w 1418"/>
                <a:gd name="T15" fmla="*/ 793 h 1360"/>
                <a:gd name="T16" fmla="*/ 1191 w 1418"/>
                <a:gd name="T17" fmla="*/ 680 h 1360"/>
                <a:gd name="T18" fmla="*/ 1418 w 1418"/>
                <a:gd name="T19" fmla="*/ 226 h 1360"/>
                <a:gd name="T20" fmla="*/ 1191 w 1418"/>
                <a:gd name="T21" fmla="*/ 56 h 1360"/>
                <a:gd name="T22" fmla="*/ 964 w 1418"/>
                <a:gd name="T23" fmla="*/ 0 h 1360"/>
                <a:gd name="T24" fmla="*/ 737 w 1418"/>
                <a:gd name="T25" fmla="*/ 453 h 1360"/>
                <a:gd name="T26" fmla="*/ 567 w 1418"/>
                <a:gd name="T27" fmla="*/ 567 h 1360"/>
                <a:gd name="T28" fmla="*/ 170 w 1418"/>
                <a:gd name="T29" fmla="*/ 510 h 1360"/>
                <a:gd name="T30" fmla="*/ 0 w 1418"/>
                <a:gd name="T31" fmla="*/ 567 h 1360"/>
                <a:gd name="T32" fmla="*/ 0 w 1418"/>
                <a:gd name="T33" fmla="*/ 73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18" h="1360">
                  <a:moveTo>
                    <a:pt x="0" y="737"/>
                  </a:moveTo>
                  <a:lnTo>
                    <a:pt x="227" y="907"/>
                  </a:lnTo>
                  <a:lnTo>
                    <a:pt x="227" y="1020"/>
                  </a:lnTo>
                  <a:lnTo>
                    <a:pt x="397" y="1077"/>
                  </a:lnTo>
                  <a:lnTo>
                    <a:pt x="567" y="1360"/>
                  </a:lnTo>
                  <a:lnTo>
                    <a:pt x="1021" y="1020"/>
                  </a:lnTo>
                  <a:lnTo>
                    <a:pt x="1304" y="964"/>
                  </a:lnTo>
                  <a:lnTo>
                    <a:pt x="1304" y="793"/>
                  </a:lnTo>
                  <a:lnTo>
                    <a:pt x="1191" y="680"/>
                  </a:lnTo>
                  <a:lnTo>
                    <a:pt x="1418" y="226"/>
                  </a:lnTo>
                  <a:lnTo>
                    <a:pt x="1191" y="56"/>
                  </a:lnTo>
                  <a:lnTo>
                    <a:pt x="964" y="0"/>
                  </a:lnTo>
                  <a:lnTo>
                    <a:pt x="737" y="453"/>
                  </a:lnTo>
                  <a:lnTo>
                    <a:pt x="567" y="567"/>
                  </a:lnTo>
                  <a:lnTo>
                    <a:pt x="170" y="510"/>
                  </a:lnTo>
                  <a:lnTo>
                    <a:pt x="0" y="567"/>
                  </a:lnTo>
                  <a:lnTo>
                    <a:pt x="0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72" name="Freeform 260"/>
            <p:cNvSpPr>
              <a:spLocks/>
            </p:cNvSpPr>
            <p:nvPr/>
          </p:nvSpPr>
          <p:spPr bwMode="auto">
            <a:xfrm>
              <a:off x="3862" y="359"/>
              <a:ext cx="1417" cy="1474"/>
            </a:xfrm>
            <a:custGeom>
              <a:avLst/>
              <a:gdLst>
                <a:gd name="T0" fmla="*/ 113 w 1417"/>
                <a:gd name="T1" fmla="*/ 1418 h 1474"/>
                <a:gd name="T2" fmla="*/ 113 w 1417"/>
                <a:gd name="T3" fmla="*/ 1247 h 1474"/>
                <a:gd name="T4" fmla="*/ 0 w 1417"/>
                <a:gd name="T5" fmla="*/ 1134 h 1474"/>
                <a:gd name="T6" fmla="*/ 227 w 1417"/>
                <a:gd name="T7" fmla="*/ 680 h 1474"/>
                <a:gd name="T8" fmla="*/ 340 w 1417"/>
                <a:gd name="T9" fmla="*/ 510 h 1474"/>
                <a:gd name="T10" fmla="*/ 510 w 1417"/>
                <a:gd name="T11" fmla="*/ 567 h 1474"/>
                <a:gd name="T12" fmla="*/ 737 w 1417"/>
                <a:gd name="T13" fmla="*/ 454 h 1474"/>
                <a:gd name="T14" fmla="*/ 680 w 1417"/>
                <a:gd name="T15" fmla="*/ 340 h 1474"/>
                <a:gd name="T16" fmla="*/ 794 w 1417"/>
                <a:gd name="T17" fmla="*/ 227 h 1474"/>
                <a:gd name="T18" fmla="*/ 964 w 1417"/>
                <a:gd name="T19" fmla="*/ 227 h 1474"/>
                <a:gd name="T20" fmla="*/ 1021 w 1417"/>
                <a:gd name="T21" fmla="*/ 0 h 1474"/>
                <a:gd name="T22" fmla="*/ 1247 w 1417"/>
                <a:gd name="T23" fmla="*/ 0 h 1474"/>
                <a:gd name="T24" fmla="*/ 1247 w 1417"/>
                <a:gd name="T25" fmla="*/ 284 h 1474"/>
                <a:gd name="T26" fmla="*/ 1417 w 1417"/>
                <a:gd name="T27" fmla="*/ 397 h 1474"/>
                <a:gd name="T28" fmla="*/ 1134 w 1417"/>
                <a:gd name="T29" fmla="*/ 1021 h 1474"/>
                <a:gd name="T30" fmla="*/ 1021 w 1417"/>
                <a:gd name="T31" fmla="*/ 1077 h 1474"/>
                <a:gd name="T32" fmla="*/ 624 w 1417"/>
                <a:gd name="T33" fmla="*/ 1077 h 1474"/>
                <a:gd name="T34" fmla="*/ 454 w 1417"/>
                <a:gd name="T35" fmla="*/ 1134 h 1474"/>
                <a:gd name="T36" fmla="*/ 340 w 1417"/>
                <a:gd name="T37" fmla="*/ 1474 h 1474"/>
                <a:gd name="T38" fmla="*/ 113 w 1417"/>
                <a:gd name="T39" fmla="*/ 141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7" h="1474">
                  <a:moveTo>
                    <a:pt x="113" y="1418"/>
                  </a:moveTo>
                  <a:lnTo>
                    <a:pt x="113" y="1247"/>
                  </a:lnTo>
                  <a:lnTo>
                    <a:pt x="0" y="1134"/>
                  </a:lnTo>
                  <a:lnTo>
                    <a:pt x="227" y="680"/>
                  </a:lnTo>
                  <a:lnTo>
                    <a:pt x="340" y="510"/>
                  </a:lnTo>
                  <a:lnTo>
                    <a:pt x="510" y="567"/>
                  </a:lnTo>
                  <a:lnTo>
                    <a:pt x="737" y="454"/>
                  </a:lnTo>
                  <a:lnTo>
                    <a:pt x="680" y="340"/>
                  </a:lnTo>
                  <a:lnTo>
                    <a:pt x="794" y="227"/>
                  </a:lnTo>
                  <a:lnTo>
                    <a:pt x="964" y="227"/>
                  </a:lnTo>
                  <a:lnTo>
                    <a:pt x="1021" y="0"/>
                  </a:lnTo>
                  <a:lnTo>
                    <a:pt x="1247" y="0"/>
                  </a:lnTo>
                  <a:lnTo>
                    <a:pt x="1247" y="284"/>
                  </a:lnTo>
                  <a:lnTo>
                    <a:pt x="1417" y="397"/>
                  </a:lnTo>
                  <a:lnTo>
                    <a:pt x="1134" y="1021"/>
                  </a:lnTo>
                  <a:lnTo>
                    <a:pt x="1021" y="1077"/>
                  </a:lnTo>
                  <a:lnTo>
                    <a:pt x="624" y="1077"/>
                  </a:lnTo>
                  <a:lnTo>
                    <a:pt x="454" y="1134"/>
                  </a:lnTo>
                  <a:lnTo>
                    <a:pt x="340" y="1474"/>
                  </a:lnTo>
                  <a:lnTo>
                    <a:pt x="113" y="141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76" name="Freeform 264"/>
            <p:cNvSpPr>
              <a:spLocks/>
            </p:cNvSpPr>
            <p:nvPr/>
          </p:nvSpPr>
          <p:spPr bwMode="auto">
            <a:xfrm>
              <a:off x="3011" y="2173"/>
              <a:ext cx="624" cy="681"/>
            </a:xfrm>
            <a:custGeom>
              <a:avLst/>
              <a:gdLst>
                <a:gd name="T0" fmla="*/ 227 w 624"/>
                <a:gd name="T1" fmla="*/ 0 h 681"/>
                <a:gd name="T2" fmla="*/ 57 w 624"/>
                <a:gd name="T3" fmla="*/ 227 h 681"/>
                <a:gd name="T4" fmla="*/ 0 w 624"/>
                <a:gd name="T5" fmla="*/ 454 h 681"/>
                <a:gd name="T6" fmla="*/ 227 w 624"/>
                <a:gd name="T7" fmla="*/ 681 h 681"/>
                <a:gd name="T8" fmla="*/ 454 w 624"/>
                <a:gd name="T9" fmla="*/ 624 h 681"/>
                <a:gd name="T10" fmla="*/ 567 w 624"/>
                <a:gd name="T11" fmla="*/ 341 h 681"/>
                <a:gd name="T12" fmla="*/ 624 w 624"/>
                <a:gd name="T13" fmla="*/ 341 h 681"/>
                <a:gd name="T14" fmla="*/ 624 w 624"/>
                <a:gd name="T15" fmla="*/ 114 h 681"/>
                <a:gd name="T16" fmla="*/ 454 w 624"/>
                <a:gd name="T17" fmla="*/ 171 h 681"/>
                <a:gd name="T18" fmla="*/ 227 w 624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4" h="681">
                  <a:moveTo>
                    <a:pt x="227" y="0"/>
                  </a:moveTo>
                  <a:lnTo>
                    <a:pt x="57" y="227"/>
                  </a:lnTo>
                  <a:lnTo>
                    <a:pt x="0" y="454"/>
                  </a:lnTo>
                  <a:lnTo>
                    <a:pt x="227" y="681"/>
                  </a:lnTo>
                  <a:lnTo>
                    <a:pt x="454" y="624"/>
                  </a:lnTo>
                  <a:lnTo>
                    <a:pt x="567" y="341"/>
                  </a:lnTo>
                  <a:lnTo>
                    <a:pt x="624" y="341"/>
                  </a:lnTo>
                  <a:lnTo>
                    <a:pt x="624" y="114"/>
                  </a:lnTo>
                  <a:lnTo>
                    <a:pt x="454" y="171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77" name="Freeform 265"/>
            <p:cNvSpPr>
              <a:spLocks/>
            </p:cNvSpPr>
            <p:nvPr/>
          </p:nvSpPr>
          <p:spPr bwMode="auto">
            <a:xfrm>
              <a:off x="3238" y="1777"/>
              <a:ext cx="1191" cy="1020"/>
            </a:xfrm>
            <a:custGeom>
              <a:avLst/>
              <a:gdLst>
                <a:gd name="T0" fmla="*/ 227 w 1191"/>
                <a:gd name="T1" fmla="*/ 1020 h 1020"/>
                <a:gd name="T2" fmla="*/ 340 w 1191"/>
                <a:gd name="T3" fmla="*/ 737 h 1020"/>
                <a:gd name="T4" fmla="*/ 397 w 1191"/>
                <a:gd name="T5" fmla="*/ 737 h 1020"/>
                <a:gd name="T6" fmla="*/ 397 w 1191"/>
                <a:gd name="T7" fmla="*/ 510 h 1020"/>
                <a:gd name="T8" fmla="*/ 227 w 1191"/>
                <a:gd name="T9" fmla="*/ 567 h 1020"/>
                <a:gd name="T10" fmla="*/ 0 w 1191"/>
                <a:gd name="T11" fmla="*/ 396 h 1020"/>
                <a:gd name="T12" fmla="*/ 454 w 1191"/>
                <a:gd name="T13" fmla="*/ 56 h 1020"/>
                <a:gd name="T14" fmla="*/ 737 w 1191"/>
                <a:gd name="T15" fmla="*/ 0 h 1020"/>
                <a:gd name="T16" fmla="*/ 964 w 1191"/>
                <a:gd name="T17" fmla="*/ 56 h 1020"/>
                <a:gd name="T18" fmla="*/ 1134 w 1191"/>
                <a:gd name="T19" fmla="*/ 113 h 1020"/>
                <a:gd name="T20" fmla="*/ 1134 w 1191"/>
                <a:gd name="T21" fmla="*/ 283 h 1020"/>
                <a:gd name="T22" fmla="*/ 1078 w 1191"/>
                <a:gd name="T23" fmla="*/ 396 h 1020"/>
                <a:gd name="T24" fmla="*/ 1191 w 1191"/>
                <a:gd name="T25" fmla="*/ 680 h 1020"/>
                <a:gd name="T26" fmla="*/ 1191 w 1191"/>
                <a:gd name="T27" fmla="*/ 793 h 1020"/>
                <a:gd name="T28" fmla="*/ 567 w 1191"/>
                <a:gd name="T29" fmla="*/ 793 h 1020"/>
                <a:gd name="T30" fmla="*/ 227 w 1191"/>
                <a:gd name="T31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1" h="1020">
                  <a:moveTo>
                    <a:pt x="227" y="1020"/>
                  </a:moveTo>
                  <a:lnTo>
                    <a:pt x="340" y="737"/>
                  </a:lnTo>
                  <a:lnTo>
                    <a:pt x="397" y="737"/>
                  </a:lnTo>
                  <a:lnTo>
                    <a:pt x="397" y="510"/>
                  </a:lnTo>
                  <a:lnTo>
                    <a:pt x="227" y="567"/>
                  </a:lnTo>
                  <a:lnTo>
                    <a:pt x="0" y="396"/>
                  </a:lnTo>
                  <a:lnTo>
                    <a:pt x="454" y="56"/>
                  </a:lnTo>
                  <a:lnTo>
                    <a:pt x="737" y="0"/>
                  </a:lnTo>
                  <a:lnTo>
                    <a:pt x="964" y="56"/>
                  </a:lnTo>
                  <a:lnTo>
                    <a:pt x="1134" y="113"/>
                  </a:lnTo>
                  <a:lnTo>
                    <a:pt x="1134" y="283"/>
                  </a:lnTo>
                  <a:lnTo>
                    <a:pt x="1078" y="396"/>
                  </a:lnTo>
                  <a:lnTo>
                    <a:pt x="1191" y="680"/>
                  </a:lnTo>
                  <a:lnTo>
                    <a:pt x="1191" y="793"/>
                  </a:lnTo>
                  <a:lnTo>
                    <a:pt x="567" y="793"/>
                  </a:lnTo>
                  <a:lnTo>
                    <a:pt x="227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78" name="Freeform 266"/>
            <p:cNvSpPr>
              <a:spLocks/>
            </p:cNvSpPr>
            <p:nvPr/>
          </p:nvSpPr>
          <p:spPr bwMode="auto">
            <a:xfrm>
              <a:off x="4202" y="1436"/>
              <a:ext cx="624" cy="1134"/>
            </a:xfrm>
            <a:custGeom>
              <a:avLst/>
              <a:gdLst>
                <a:gd name="T0" fmla="*/ 227 w 624"/>
                <a:gd name="T1" fmla="*/ 1134 h 1134"/>
                <a:gd name="T2" fmla="*/ 227 w 624"/>
                <a:gd name="T3" fmla="*/ 1021 h 1134"/>
                <a:gd name="T4" fmla="*/ 114 w 624"/>
                <a:gd name="T5" fmla="*/ 737 h 1134"/>
                <a:gd name="T6" fmla="*/ 170 w 624"/>
                <a:gd name="T7" fmla="*/ 624 h 1134"/>
                <a:gd name="T8" fmla="*/ 170 w 624"/>
                <a:gd name="T9" fmla="*/ 454 h 1134"/>
                <a:gd name="T10" fmla="*/ 0 w 624"/>
                <a:gd name="T11" fmla="*/ 397 h 1134"/>
                <a:gd name="T12" fmla="*/ 114 w 624"/>
                <a:gd name="T13" fmla="*/ 57 h 1134"/>
                <a:gd name="T14" fmla="*/ 284 w 624"/>
                <a:gd name="T15" fmla="*/ 0 h 1134"/>
                <a:gd name="T16" fmla="*/ 624 w 624"/>
                <a:gd name="T17" fmla="*/ 567 h 1134"/>
                <a:gd name="T18" fmla="*/ 510 w 624"/>
                <a:gd name="T19" fmla="*/ 737 h 1134"/>
                <a:gd name="T20" fmla="*/ 510 w 624"/>
                <a:gd name="T21" fmla="*/ 964 h 1134"/>
                <a:gd name="T22" fmla="*/ 454 w 624"/>
                <a:gd name="T23" fmla="*/ 1078 h 1134"/>
                <a:gd name="T24" fmla="*/ 227 w 624"/>
                <a:gd name="T2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4" h="1134">
                  <a:moveTo>
                    <a:pt x="227" y="1134"/>
                  </a:moveTo>
                  <a:lnTo>
                    <a:pt x="227" y="1021"/>
                  </a:lnTo>
                  <a:lnTo>
                    <a:pt x="114" y="737"/>
                  </a:lnTo>
                  <a:lnTo>
                    <a:pt x="170" y="624"/>
                  </a:lnTo>
                  <a:lnTo>
                    <a:pt x="170" y="454"/>
                  </a:lnTo>
                  <a:lnTo>
                    <a:pt x="0" y="397"/>
                  </a:lnTo>
                  <a:lnTo>
                    <a:pt x="114" y="57"/>
                  </a:lnTo>
                  <a:lnTo>
                    <a:pt x="284" y="0"/>
                  </a:lnTo>
                  <a:lnTo>
                    <a:pt x="624" y="567"/>
                  </a:lnTo>
                  <a:lnTo>
                    <a:pt x="510" y="737"/>
                  </a:lnTo>
                  <a:lnTo>
                    <a:pt x="510" y="964"/>
                  </a:lnTo>
                  <a:lnTo>
                    <a:pt x="454" y="1078"/>
                  </a:lnTo>
                  <a:lnTo>
                    <a:pt x="227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79" name="Freeform 267"/>
            <p:cNvSpPr>
              <a:spLocks/>
            </p:cNvSpPr>
            <p:nvPr/>
          </p:nvSpPr>
          <p:spPr bwMode="auto">
            <a:xfrm>
              <a:off x="4486" y="983"/>
              <a:ext cx="1020" cy="1020"/>
            </a:xfrm>
            <a:custGeom>
              <a:avLst/>
              <a:gdLst>
                <a:gd name="T0" fmla="*/ 340 w 1020"/>
                <a:gd name="T1" fmla="*/ 1020 h 1020"/>
                <a:gd name="T2" fmla="*/ 0 w 1020"/>
                <a:gd name="T3" fmla="*/ 453 h 1020"/>
                <a:gd name="T4" fmla="*/ 397 w 1020"/>
                <a:gd name="T5" fmla="*/ 453 h 1020"/>
                <a:gd name="T6" fmla="*/ 510 w 1020"/>
                <a:gd name="T7" fmla="*/ 397 h 1020"/>
                <a:gd name="T8" fmla="*/ 680 w 1020"/>
                <a:gd name="T9" fmla="*/ 0 h 1020"/>
                <a:gd name="T10" fmla="*/ 850 w 1020"/>
                <a:gd name="T11" fmla="*/ 227 h 1020"/>
                <a:gd name="T12" fmla="*/ 680 w 1020"/>
                <a:gd name="T13" fmla="*/ 397 h 1020"/>
                <a:gd name="T14" fmla="*/ 737 w 1020"/>
                <a:gd name="T15" fmla="*/ 623 h 1020"/>
                <a:gd name="T16" fmla="*/ 964 w 1020"/>
                <a:gd name="T17" fmla="*/ 680 h 1020"/>
                <a:gd name="T18" fmla="*/ 1020 w 1020"/>
                <a:gd name="T19" fmla="*/ 850 h 1020"/>
                <a:gd name="T20" fmla="*/ 850 w 1020"/>
                <a:gd name="T21" fmla="*/ 964 h 1020"/>
                <a:gd name="T22" fmla="*/ 623 w 1020"/>
                <a:gd name="T23" fmla="*/ 964 h 1020"/>
                <a:gd name="T24" fmla="*/ 340 w 1020"/>
                <a:gd name="T25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0" h="1020">
                  <a:moveTo>
                    <a:pt x="340" y="1020"/>
                  </a:moveTo>
                  <a:lnTo>
                    <a:pt x="0" y="453"/>
                  </a:lnTo>
                  <a:lnTo>
                    <a:pt x="397" y="453"/>
                  </a:lnTo>
                  <a:lnTo>
                    <a:pt x="510" y="397"/>
                  </a:lnTo>
                  <a:lnTo>
                    <a:pt x="680" y="0"/>
                  </a:lnTo>
                  <a:lnTo>
                    <a:pt x="850" y="227"/>
                  </a:lnTo>
                  <a:lnTo>
                    <a:pt x="680" y="397"/>
                  </a:lnTo>
                  <a:lnTo>
                    <a:pt x="737" y="623"/>
                  </a:lnTo>
                  <a:lnTo>
                    <a:pt x="964" y="680"/>
                  </a:lnTo>
                  <a:lnTo>
                    <a:pt x="1020" y="850"/>
                  </a:lnTo>
                  <a:lnTo>
                    <a:pt x="850" y="964"/>
                  </a:lnTo>
                  <a:lnTo>
                    <a:pt x="623" y="964"/>
                  </a:lnTo>
                  <a:lnTo>
                    <a:pt x="340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80" name="Freeform 268"/>
            <p:cNvSpPr>
              <a:spLocks/>
            </p:cNvSpPr>
            <p:nvPr/>
          </p:nvSpPr>
          <p:spPr bwMode="auto">
            <a:xfrm>
              <a:off x="5279" y="1606"/>
              <a:ext cx="681" cy="1021"/>
            </a:xfrm>
            <a:custGeom>
              <a:avLst/>
              <a:gdLst>
                <a:gd name="T0" fmla="*/ 227 w 681"/>
                <a:gd name="T1" fmla="*/ 227 h 1021"/>
                <a:gd name="T2" fmla="*/ 57 w 681"/>
                <a:gd name="T3" fmla="*/ 341 h 1021"/>
                <a:gd name="T4" fmla="*/ 0 w 681"/>
                <a:gd name="T5" fmla="*/ 1021 h 1021"/>
                <a:gd name="T6" fmla="*/ 114 w 681"/>
                <a:gd name="T7" fmla="*/ 1021 h 1021"/>
                <a:gd name="T8" fmla="*/ 341 w 681"/>
                <a:gd name="T9" fmla="*/ 1021 h 1021"/>
                <a:gd name="T10" fmla="*/ 567 w 681"/>
                <a:gd name="T11" fmla="*/ 851 h 1021"/>
                <a:gd name="T12" fmla="*/ 511 w 681"/>
                <a:gd name="T13" fmla="*/ 681 h 1021"/>
                <a:gd name="T14" fmla="*/ 681 w 681"/>
                <a:gd name="T15" fmla="*/ 511 h 1021"/>
                <a:gd name="T16" fmla="*/ 624 w 681"/>
                <a:gd name="T17" fmla="*/ 397 h 1021"/>
                <a:gd name="T18" fmla="*/ 681 w 681"/>
                <a:gd name="T19" fmla="*/ 284 h 1021"/>
                <a:gd name="T20" fmla="*/ 567 w 681"/>
                <a:gd name="T21" fmla="*/ 341 h 1021"/>
                <a:gd name="T22" fmla="*/ 624 w 681"/>
                <a:gd name="T23" fmla="*/ 114 h 1021"/>
                <a:gd name="T24" fmla="*/ 567 w 681"/>
                <a:gd name="T25" fmla="*/ 0 h 1021"/>
                <a:gd name="T26" fmla="*/ 284 w 681"/>
                <a:gd name="T27" fmla="*/ 454 h 1021"/>
                <a:gd name="T28" fmla="*/ 227 w 681"/>
                <a:gd name="T29" fmla="*/ 22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1021">
                  <a:moveTo>
                    <a:pt x="227" y="227"/>
                  </a:moveTo>
                  <a:lnTo>
                    <a:pt x="57" y="341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341" y="1021"/>
                  </a:lnTo>
                  <a:lnTo>
                    <a:pt x="567" y="851"/>
                  </a:lnTo>
                  <a:lnTo>
                    <a:pt x="511" y="681"/>
                  </a:lnTo>
                  <a:lnTo>
                    <a:pt x="681" y="511"/>
                  </a:lnTo>
                  <a:lnTo>
                    <a:pt x="624" y="397"/>
                  </a:lnTo>
                  <a:lnTo>
                    <a:pt x="681" y="284"/>
                  </a:lnTo>
                  <a:lnTo>
                    <a:pt x="567" y="341"/>
                  </a:lnTo>
                  <a:lnTo>
                    <a:pt x="624" y="114"/>
                  </a:lnTo>
                  <a:lnTo>
                    <a:pt x="567" y="0"/>
                  </a:lnTo>
                  <a:lnTo>
                    <a:pt x="284" y="454"/>
                  </a:lnTo>
                  <a:lnTo>
                    <a:pt x="22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81" name="Freeform 269"/>
            <p:cNvSpPr>
              <a:spLocks/>
            </p:cNvSpPr>
            <p:nvPr/>
          </p:nvSpPr>
          <p:spPr bwMode="auto">
            <a:xfrm>
              <a:off x="4656" y="1947"/>
              <a:ext cx="737" cy="1020"/>
            </a:xfrm>
            <a:custGeom>
              <a:avLst/>
              <a:gdLst>
                <a:gd name="T0" fmla="*/ 680 w 737"/>
                <a:gd name="T1" fmla="*/ 0 h 1020"/>
                <a:gd name="T2" fmla="*/ 397 w 737"/>
                <a:gd name="T3" fmla="*/ 0 h 1020"/>
                <a:gd name="T4" fmla="*/ 170 w 737"/>
                <a:gd name="T5" fmla="*/ 56 h 1020"/>
                <a:gd name="T6" fmla="*/ 52 w 737"/>
                <a:gd name="T7" fmla="*/ 225 h 1020"/>
                <a:gd name="T8" fmla="*/ 56 w 737"/>
                <a:gd name="T9" fmla="*/ 453 h 1020"/>
                <a:gd name="T10" fmla="*/ 0 w 737"/>
                <a:gd name="T11" fmla="*/ 567 h 1020"/>
                <a:gd name="T12" fmla="*/ 0 w 737"/>
                <a:gd name="T13" fmla="*/ 907 h 1020"/>
                <a:gd name="T14" fmla="*/ 680 w 737"/>
                <a:gd name="T15" fmla="*/ 1020 h 1020"/>
                <a:gd name="T16" fmla="*/ 737 w 737"/>
                <a:gd name="T17" fmla="*/ 680 h 1020"/>
                <a:gd name="T18" fmla="*/ 623 w 737"/>
                <a:gd name="T19" fmla="*/ 680 h 1020"/>
                <a:gd name="T20" fmla="*/ 680 w 737"/>
                <a:gd name="T2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7" h="1020">
                  <a:moveTo>
                    <a:pt x="680" y="0"/>
                  </a:moveTo>
                  <a:lnTo>
                    <a:pt x="397" y="0"/>
                  </a:lnTo>
                  <a:lnTo>
                    <a:pt x="170" y="56"/>
                  </a:lnTo>
                  <a:lnTo>
                    <a:pt x="52" y="225"/>
                  </a:lnTo>
                  <a:lnTo>
                    <a:pt x="56" y="453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680" y="1020"/>
                  </a:lnTo>
                  <a:lnTo>
                    <a:pt x="737" y="680"/>
                  </a:lnTo>
                  <a:lnTo>
                    <a:pt x="623" y="680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83" name="Freeform 271"/>
            <p:cNvSpPr>
              <a:spLocks/>
            </p:cNvSpPr>
            <p:nvPr/>
          </p:nvSpPr>
          <p:spPr bwMode="auto">
            <a:xfrm>
              <a:off x="4429" y="3251"/>
              <a:ext cx="907" cy="907"/>
            </a:xfrm>
            <a:custGeom>
              <a:avLst/>
              <a:gdLst>
                <a:gd name="T0" fmla="*/ 170 w 907"/>
                <a:gd name="T1" fmla="*/ 0 h 907"/>
                <a:gd name="T2" fmla="*/ 794 w 907"/>
                <a:gd name="T3" fmla="*/ 57 h 907"/>
                <a:gd name="T4" fmla="*/ 907 w 907"/>
                <a:gd name="T5" fmla="*/ 170 h 907"/>
                <a:gd name="T6" fmla="*/ 850 w 907"/>
                <a:gd name="T7" fmla="*/ 397 h 907"/>
                <a:gd name="T8" fmla="*/ 907 w 907"/>
                <a:gd name="T9" fmla="*/ 397 h 907"/>
                <a:gd name="T10" fmla="*/ 850 w 907"/>
                <a:gd name="T11" fmla="*/ 737 h 907"/>
                <a:gd name="T12" fmla="*/ 680 w 907"/>
                <a:gd name="T13" fmla="*/ 737 h 907"/>
                <a:gd name="T14" fmla="*/ 680 w 907"/>
                <a:gd name="T15" fmla="*/ 907 h 907"/>
                <a:gd name="T16" fmla="*/ 567 w 907"/>
                <a:gd name="T17" fmla="*/ 850 h 907"/>
                <a:gd name="T18" fmla="*/ 567 w 907"/>
                <a:gd name="T19" fmla="*/ 737 h 907"/>
                <a:gd name="T20" fmla="*/ 113 w 907"/>
                <a:gd name="T21" fmla="*/ 680 h 907"/>
                <a:gd name="T22" fmla="*/ 0 w 907"/>
                <a:gd name="T23" fmla="*/ 567 h 907"/>
                <a:gd name="T24" fmla="*/ 170 w 907"/>
                <a:gd name="T2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7" h="907">
                  <a:moveTo>
                    <a:pt x="170" y="0"/>
                  </a:moveTo>
                  <a:lnTo>
                    <a:pt x="794" y="57"/>
                  </a:lnTo>
                  <a:lnTo>
                    <a:pt x="907" y="170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850" y="737"/>
                  </a:lnTo>
                  <a:lnTo>
                    <a:pt x="680" y="737"/>
                  </a:lnTo>
                  <a:lnTo>
                    <a:pt x="680" y="907"/>
                  </a:lnTo>
                  <a:lnTo>
                    <a:pt x="567" y="850"/>
                  </a:lnTo>
                  <a:lnTo>
                    <a:pt x="567" y="737"/>
                  </a:lnTo>
                  <a:lnTo>
                    <a:pt x="113" y="680"/>
                  </a:lnTo>
                  <a:lnTo>
                    <a:pt x="0" y="56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86" name="Freeform 274"/>
            <p:cNvSpPr>
              <a:spLocks/>
            </p:cNvSpPr>
            <p:nvPr/>
          </p:nvSpPr>
          <p:spPr bwMode="auto">
            <a:xfrm>
              <a:off x="4599" y="2854"/>
              <a:ext cx="737" cy="454"/>
            </a:xfrm>
            <a:custGeom>
              <a:avLst/>
              <a:gdLst>
                <a:gd name="T0" fmla="*/ 57 w 737"/>
                <a:gd name="T1" fmla="*/ 0 h 454"/>
                <a:gd name="T2" fmla="*/ 57 w 737"/>
                <a:gd name="T3" fmla="*/ 170 h 454"/>
                <a:gd name="T4" fmla="*/ 0 w 737"/>
                <a:gd name="T5" fmla="*/ 397 h 454"/>
                <a:gd name="T6" fmla="*/ 624 w 737"/>
                <a:gd name="T7" fmla="*/ 454 h 454"/>
                <a:gd name="T8" fmla="*/ 624 w 737"/>
                <a:gd name="T9" fmla="*/ 340 h 454"/>
                <a:gd name="T10" fmla="*/ 737 w 737"/>
                <a:gd name="T11" fmla="*/ 340 h 454"/>
                <a:gd name="T12" fmla="*/ 737 w 737"/>
                <a:gd name="T13" fmla="*/ 113 h 454"/>
                <a:gd name="T14" fmla="*/ 57 w 737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7" h="454">
                  <a:moveTo>
                    <a:pt x="57" y="0"/>
                  </a:moveTo>
                  <a:lnTo>
                    <a:pt x="57" y="170"/>
                  </a:lnTo>
                  <a:lnTo>
                    <a:pt x="0" y="397"/>
                  </a:lnTo>
                  <a:lnTo>
                    <a:pt x="624" y="454"/>
                  </a:lnTo>
                  <a:lnTo>
                    <a:pt x="624" y="340"/>
                  </a:lnTo>
                  <a:lnTo>
                    <a:pt x="737" y="340"/>
                  </a:lnTo>
                  <a:lnTo>
                    <a:pt x="737" y="113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87" name="Freeform 275"/>
            <p:cNvSpPr>
              <a:spLocks/>
            </p:cNvSpPr>
            <p:nvPr/>
          </p:nvSpPr>
          <p:spPr bwMode="auto">
            <a:xfrm>
              <a:off x="3805" y="2514"/>
              <a:ext cx="851" cy="907"/>
            </a:xfrm>
            <a:custGeom>
              <a:avLst/>
              <a:gdLst>
                <a:gd name="T0" fmla="*/ 851 w 851"/>
                <a:gd name="T1" fmla="*/ 0 h 907"/>
                <a:gd name="T2" fmla="*/ 851 w 851"/>
                <a:gd name="T3" fmla="*/ 340 h 907"/>
                <a:gd name="T4" fmla="*/ 851 w 851"/>
                <a:gd name="T5" fmla="*/ 567 h 907"/>
                <a:gd name="T6" fmla="*/ 511 w 851"/>
                <a:gd name="T7" fmla="*/ 510 h 907"/>
                <a:gd name="T8" fmla="*/ 454 w 851"/>
                <a:gd name="T9" fmla="*/ 794 h 907"/>
                <a:gd name="T10" fmla="*/ 340 w 851"/>
                <a:gd name="T11" fmla="*/ 737 h 907"/>
                <a:gd name="T12" fmla="*/ 284 w 851"/>
                <a:gd name="T13" fmla="*/ 907 h 907"/>
                <a:gd name="T14" fmla="*/ 114 w 851"/>
                <a:gd name="T15" fmla="*/ 850 h 907"/>
                <a:gd name="T16" fmla="*/ 0 w 851"/>
                <a:gd name="T17" fmla="*/ 680 h 907"/>
                <a:gd name="T18" fmla="*/ 0 w 851"/>
                <a:gd name="T19" fmla="*/ 56 h 907"/>
                <a:gd name="T20" fmla="*/ 624 w 851"/>
                <a:gd name="T21" fmla="*/ 56 h 907"/>
                <a:gd name="T22" fmla="*/ 851 w 851"/>
                <a:gd name="T2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1" h="907">
                  <a:moveTo>
                    <a:pt x="851" y="0"/>
                  </a:moveTo>
                  <a:lnTo>
                    <a:pt x="851" y="340"/>
                  </a:lnTo>
                  <a:lnTo>
                    <a:pt x="851" y="567"/>
                  </a:lnTo>
                  <a:lnTo>
                    <a:pt x="511" y="510"/>
                  </a:lnTo>
                  <a:lnTo>
                    <a:pt x="454" y="794"/>
                  </a:lnTo>
                  <a:lnTo>
                    <a:pt x="340" y="737"/>
                  </a:lnTo>
                  <a:lnTo>
                    <a:pt x="284" y="907"/>
                  </a:lnTo>
                  <a:lnTo>
                    <a:pt x="114" y="850"/>
                  </a:lnTo>
                  <a:lnTo>
                    <a:pt x="0" y="680"/>
                  </a:lnTo>
                  <a:lnTo>
                    <a:pt x="0" y="56"/>
                  </a:lnTo>
                  <a:lnTo>
                    <a:pt x="624" y="56"/>
                  </a:lnTo>
                  <a:lnTo>
                    <a:pt x="85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88" name="Freeform 276"/>
            <p:cNvSpPr>
              <a:spLocks/>
            </p:cNvSpPr>
            <p:nvPr/>
          </p:nvSpPr>
          <p:spPr bwMode="auto">
            <a:xfrm>
              <a:off x="4032" y="3024"/>
              <a:ext cx="624" cy="794"/>
            </a:xfrm>
            <a:custGeom>
              <a:avLst/>
              <a:gdLst>
                <a:gd name="T0" fmla="*/ 624 w 624"/>
                <a:gd name="T1" fmla="*/ 57 h 794"/>
                <a:gd name="T2" fmla="*/ 284 w 624"/>
                <a:gd name="T3" fmla="*/ 0 h 794"/>
                <a:gd name="T4" fmla="*/ 227 w 624"/>
                <a:gd name="T5" fmla="*/ 284 h 794"/>
                <a:gd name="T6" fmla="*/ 113 w 624"/>
                <a:gd name="T7" fmla="*/ 227 h 794"/>
                <a:gd name="T8" fmla="*/ 57 w 624"/>
                <a:gd name="T9" fmla="*/ 397 h 794"/>
                <a:gd name="T10" fmla="*/ 57 w 624"/>
                <a:gd name="T11" fmla="*/ 567 h 794"/>
                <a:gd name="T12" fmla="*/ 0 w 624"/>
                <a:gd name="T13" fmla="*/ 794 h 794"/>
                <a:gd name="T14" fmla="*/ 397 w 624"/>
                <a:gd name="T15" fmla="*/ 794 h 794"/>
                <a:gd name="T16" fmla="*/ 567 w 624"/>
                <a:gd name="T17" fmla="*/ 227 h 794"/>
                <a:gd name="T18" fmla="*/ 624 w 624"/>
                <a:gd name="T19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4" h="794">
                  <a:moveTo>
                    <a:pt x="624" y="57"/>
                  </a:moveTo>
                  <a:lnTo>
                    <a:pt x="284" y="0"/>
                  </a:lnTo>
                  <a:lnTo>
                    <a:pt x="227" y="284"/>
                  </a:lnTo>
                  <a:lnTo>
                    <a:pt x="113" y="22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794"/>
                  </a:lnTo>
                  <a:lnTo>
                    <a:pt x="397" y="794"/>
                  </a:lnTo>
                  <a:lnTo>
                    <a:pt x="567" y="227"/>
                  </a:lnTo>
                  <a:lnTo>
                    <a:pt x="62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89" name="Freeform 277"/>
            <p:cNvSpPr>
              <a:spLocks/>
            </p:cNvSpPr>
            <p:nvPr/>
          </p:nvSpPr>
          <p:spPr bwMode="auto">
            <a:xfrm>
              <a:off x="4202" y="3931"/>
              <a:ext cx="794" cy="1361"/>
            </a:xfrm>
            <a:custGeom>
              <a:avLst/>
              <a:gdLst>
                <a:gd name="T0" fmla="*/ 794 w 794"/>
                <a:gd name="T1" fmla="*/ 170 h 1361"/>
                <a:gd name="T2" fmla="*/ 794 w 794"/>
                <a:gd name="T3" fmla="*/ 57 h 1361"/>
                <a:gd name="T4" fmla="*/ 340 w 794"/>
                <a:gd name="T5" fmla="*/ 0 h 1361"/>
                <a:gd name="T6" fmla="*/ 170 w 794"/>
                <a:gd name="T7" fmla="*/ 511 h 1361"/>
                <a:gd name="T8" fmla="*/ 0 w 794"/>
                <a:gd name="T9" fmla="*/ 681 h 1361"/>
                <a:gd name="T10" fmla="*/ 0 w 794"/>
                <a:gd name="T11" fmla="*/ 907 h 1361"/>
                <a:gd name="T12" fmla="*/ 227 w 794"/>
                <a:gd name="T13" fmla="*/ 964 h 1361"/>
                <a:gd name="T14" fmla="*/ 284 w 794"/>
                <a:gd name="T15" fmla="*/ 1361 h 1361"/>
                <a:gd name="T16" fmla="*/ 397 w 794"/>
                <a:gd name="T17" fmla="*/ 1361 h 1361"/>
                <a:gd name="T18" fmla="*/ 454 w 794"/>
                <a:gd name="T19" fmla="*/ 1248 h 1361"/>
                <a:gd name="T20" fmla="*/ 737 w 794"/>
                <a:gd name="T21" fmla="*/ 1248 h 1361"/>
                <a:gd name="T22" fmla="*/ 737 w 794"/>
                <a:gd name="T23" fmla="*/ 964 h 1361"/>
                <a:gd name="T24" fmla="*/ 624 w 794"/>
                <a:gd name="T25" fmla="*/ 907 h 1361"/>
                <a:gd name="T26" fmla="*/ 624 w 794"/>
                <a:gd name="T27" fmla="*/ 511 h 1361"/>
                <a:gd name="T28" fmla="*/ 737 w 794"/>
                <a:gd name="T29" fmla="*/ 511 h 1361"/>
                <a:gd name="T30" fmla="*/ 681 w 794"/>
                <a:gd name="T31" fmla="*/ 284 h 1361"/>
                <a:gd name="T32" fmla="*/ 794 w 794"/>
                <a:gd name="T33" fmla="*/ 17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1361">
                  <a:moveTo>
                    <a:pt x="794" y="170"/>
                  </a:moveTo>
                  <a:lnTo>
                    <a:pt x="794" y="57"/>
                  </a:lnTo>
                  <a:lnTo>
                    <a:pt x="340" y="0"/>
                  </a:lnTo>
                  <a:lnTo>
                    <a:pt x="170" y="511"/>
                  </a:lnTo>
                  <a:lnTo>
                    <a:pt x="0" y="681"/>
                  </a:lnTo>
                  <a:lnTo>
                    <a:pt x="0" y="907"/>
                  </a:lnTo>
                  <a:lnTo>
                    <a:pt x="227" y="964"/>
                  </a:lnTo>
                  <a:lnTo>
                    <a:pt x="284" y="1361"/>
                  </a:lnTo>
                  <a:lnTo>
                    <a:pt x="397" y="1361"/>
                  </a:lnTo>
                  <a:lnTo>
                    <a:pt x="454" y="1248"/>
                  </a:lnTo>
                  <a:lnTo>
                    <a:pt x="737" y="1248"/>
                  </a:lnTo>
                  <a:lnTo>
                    <a:pt x="737" y="964"/>
                  </a:lnTo>
                  <a:lnTo>
                    <a:pt x="624" y="907"/>
                  </a:lnTo>
                  <a:lnTo>
                    <a:pt x="624" y="511"/>
                  </a:lnTo>
                  <a:lnTo>
                    <a:pt x="737" y="511"/>
                  </a:lnTo>
                  <a:lnTo>
                    <a:pt x="681" y="284"/>
                  </a:lnTo>
                  <a:lnTo>
                    <a:pt x="794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91" name="Freeform 279"/>
            <p:cNvSpPr>
              <a:spLocks/>
            </p:cNvSpPr>
            <p:nvPr/>
          </p:nvSpPr>
          <p:spPr bwMode="auto">
            <a:xfrm>
              <a:off x="4826" y="3988"/>
              <a:ext cx="1077" cy="1417"/>
            </a:xfrm>
            <a:custGeom>
              <a:avLst/>
              <a:gdLst>
                <a:gd name="T0" fmla="*/ 113 w 1077"/>
                <a:gd name="T1" fmla="*/ 1191 h 1417"/>
                <a:gd name="T2" fmla="*/ 113 w 1077"/>
                <a:gd name="T3" fmla="*/ 907 h 1417"/>
                <a:gd name="T4" fmla="*/ 0 w 1077"/>
                <a:gd name="T5" fmla="*/ 850 h 1417"/>
                <a:gd name="T6" fmla="*/ 0 w 1077"/>
                <a:gd name="T7" fmla="*/ 454 h 1417"/>
                <a:gd name="T8" fmla="*/ 113 w 1077"/>
                <a:gd name="T9" fmla="*/ 454 h 1417"/>
                <a:gd name="T10" fmla="*/ 57 w 1077"/>
                <a:gd name="T11" fmla="*/ 227 h 1417"/>
                <a:gd name="T12" fmla="*/ 170 w 1077"/>
                <a:gd name="T13" fmla="*/ 113 h 1417"/>
                <a:gd name="T14" fmla="*/ 283 w 1077"/>
                <a:gd name="T15" fmla="*/ 170 h 1417"/>
                <a:gd name="T16" fmla="*/ 283 w 1077"/>
                <a:gd name="T17" fmla="*/ 0 h 1417"/>
                <a:gd name="T18" fmla="*/ 624 w 1077"/>
                <a:gd name="T19" fmla="*/ 0 h 1417"/>
                <a:gd name="T20" fmla="*/ 737 w 1077"/>
                <a:gd name="T21" fmla="*/ 227 h 1417"/>
                <a:gd name="T22" fmla="*/ 850 w 1077"/>
                <a:gd name="T23" fmla="*/ 227 h 1417"/>
                <a:gd name="T24" fmla="*/ 850 w 1077"/>
                <a:gd name="T25" fmla="*/ 510 h 1417"/>
                <a:gd name="T26" fmla="*/ 680 w 1077"/>
                <a:gd name="T27" fmla="*/ 397 h 1417"/>
                <a:gd name="T28" fmla="*/ 510 w 1077"/>
                <a:gd name="T29" fmla="*/ 454 h 1417"/>
                <a:gd name="T30" fmla="*/ 510 w 1077"/>
                <a:gd name="T31" fmla="*/ 680 h 1417"/>
                <a:gd name="T32" fmla="*/ 850 w 1077"/>
                <a:gd name="T33" fmla="*/ 794 h 1417"/>
                <a:gd name="T34" fmla="*/ 964 w 1077"/>
                <a:gd name="T35" fmla="*/ 794 h 1417"/>
                <a:gd name="T36" fmla="*/ 1077 w 1077"/>
                <a:gd name="T37" fmla="*/ 907 h 1417"/>
                <a:gd name="T38" fmla="*/ 1077 w 1077"/>
                <a:gd name="T39" fmla="*/ 1077 h 1417"/>
                <a:gd name="T40" fmla="*/ 907 w 1077"/>
                <a:gd name="T41" fmla="*/ 1191 h 1417"/>
                <a:gd name="T42" fmla="*/ 964 w 1077"/>
                <a:gd name="T43" fmla="*/ 1417 h 1417"/>
                <a:gd name="T44" fmla="*/ 624 w 1077"/>
                <a:gd name="T45" fmla="*/ 1247 h 1417"/>
                <a:gd name="T46" fmla="*/ 397 w 1077"/>
                <a:gd name="T47" fmla="*/ 1304 h 1417"/>
                <a:gd name="T48" fmla="*/ 170 w 1077"/>
                <a:gd name="T49" fmla="*/ 1304 h 1417"/>
                <a:gd name="T50" fmla="*/ 113 w 1077"/>
                <a:gd name="T51" fmla="*/ 1191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77" h="1417">
                  <a:moveTo>
                    <a:pt x="113" y="1191"/>
                  </a:moveTo>
                  <a:lnTo>
                    <a:pt x="113" y="907"/>
                  </a:lnTo>
                  <a:lnTo>
                    <a:pt x="0" y="85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57" y="227"/>
                  </a:lnTo>
                  <a:lnTo>
                    <a:pt x="170" y="113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624" y="0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50" y="510"/>
                  </a:lnTo>
                  <a:lnTo>
                    <a:pt x="680" y="397"/>
                  </a:lnTo>
                  <a:lnTo>
                    <a:pt x="510" y="454"/>
                  </a:lnTo>
                  <a:lnTo>
                    <a:pt x="510" y="680"/>
                  </a:lnTo>
                  <a:lnTo>
                    <a:pt x="850" y="794"/>
                  </a:lnTo>
                  <a:lnTo>
                    <a:pt x="964" y="794"/>
                  </a:lnTo>
                  <a:lnTo>
                    <a:pt x="1077" y="907"/>
                  </a:lnTo>
                  <a:lnTo>
                    <a:pt x="1077" y="1077"/>
                  </a:lnTo>
                  <a:lnTo>
                    <a:pt x="907" y="1191"/>
                  </a:lnTo>
                  <a:lnTo>
                    <a:pt x="964" y="1417"/>
                  </a:lnTo>
                  <a:lnTo>
                    <a:pt x="624" y="1247"/>
                  </a:lnTo>
                  <a:lnTo>
                    <a:pt x="397" y="1304"/>
                  </a:lnTo>
                  <a:lnTo>
                    <a:pt x="170" y="1304"/>
                  </a:lnTo>
                  <a:lnTo>
                    <a:pt x="113" y="119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92" name="Freeform 280"/>
            <p:cNvSpPr>
              <a:spLocks/>
            </p:cNvSpPr>
            <p:nvPr/>
          </p:nvSpPr>
          <p:spPr bwMode="auto">
            <a:xfrm>
              <a:off x="3522" y="4442"/>
              <a:ext cx="964" cy="1077"/>
            </a:xfrm>
            <a:custGeom>
              <a:avLst/>
              <a:gdLst>
                <a:gd name="T0" fmla="*/ 680 w 964"/>
                <a:gd name="T1" fmla="*/ 396 h 1077"/>
                <a:gd name="T2" fmla="*/ 680 w 964"/>
                <a:gd name="T3" fmla="*/ 170 h 1077"/>
                <a:gd name="T4" fmla="*/ 283 w 964"/>
                <a:gd name="T5" fmla="*/ 0 h 1077"/>
                <a:gd name="T6" fmla="*/ 56 w 964"/>
                <a:gd name="T7" fmla="*/ 56 h 1077"/>
                <a:gd name="T8" fmla="*/ 0 w 964"/>
                <a:gd name="T9" fmla="*/ 453 h 1077"/>
                <a:gd name="T10" fmla="*/ 56 w 964"/>
                <a:gd name="T11" fmla="*/ 453 h 1077"/>
                <a:gd name="T12" fmla="*/ 0 w 964"/>
                <a:gd name="T13" fmla="*/ 793 h 1077"/>
                <a:gd name="T14" fmla="*/ 283 w 964"/>
                <a:gd name="T15" fmla="*/ 850 h 1077"/>
                <a:gd name="T16" fmla="*/ 397 w 964"/>
                <a:gd name="T17" fmla="*/ 1077 h 1077"/>
                <a:gd name="T18" fmla="*/ 623 w 964"/>
                <a:gd name="T19" fmla="*/ 1020 h 1077"/>
                <a:gd name="T20" fmla="*/ 964 w 964"/>
                <a:gd name="T21" fmla="*/ 850 h 1077"/>
                <a:gd name="T22" fmla="*/ 907 w 964"/>
                <a:gd name="T23" fmla="*/ 453 h 1077"/>
                <a:gd name="T24" fmla="*/ 680 w 964"/>
                <a:gd name="T25" fmla="*/ 39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4" h="1077">
                  <a:moveTo>
                    <a:pt x="680" y="396"/>
                  </a:moveTo>
                  <a:lnTo>
                    <a:pt x="680" y="170"/>
                  </a:lnTo>
                  <a:lnTo>
                    <a:pt x="283" y="0"/>
                  </a:lnTo>
                  <a:lnTo>
                    <a:pt x="56" y="56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0" y="793"/>
                  </a:lnTo>
                  <a:lnTo>
                    <a:pt x="283" y="850"/>
                  </a:lnTo>
                  <a:lnTo>
                    <a:pt x="397" y="1077"/>
                  </a:lnTo>
                  <a:lnTo>
                    <a:pt x="623" y="1020"/>
                  </a:lnTo>
                  <a:lnTo>
                    <a:pt x="964" y="850"/>
                  </a:lnTo>
                  <a:lnTo>
                    <a:pt x="907" y="453"/>
                  </a:lnTo>
                  <a:lnTo>
                    <a:pt x="680" y="3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93" name="Freeform 281"/>
            <p:cNvSpPr>
              <a:spLocks/>
            </p:cNvSpPr>
            <p:nvPr/>
          </p:nvSpPr>
          <p:spPr bwMode="auto">
            <a:xfrm>
              <a:off x="3805" y="3818"/>
              <a:ext cx="737" cy="794"/>
            </a:xfrm>
            <a:custGeom>
              <a:avLst/>
              <a:gdLst>
                <a:gd name="T0" fmla="*/ 227 w 737"/>
                <a:gd name="T1" fmla="*/ 0 h 794"/>
                <a:gd name="T2" fmla="*/ 0 w 737"/>
                <a:gd name="T3" fmla="*/ 624 h 794"/>
                <a:gd name="T4" fmla="*/ 397 w 737"/>
                <a:gd name="T5" fmla="*/ 794 h 794"/>
                <a:gd name="T6" fmla="*/ 567 w 737"/>
                <a:gd name="T7" fmla="*/ 624 h 794"/>
                <a:gd name="T8" fmla="*/ 737 w 737"/>
                <a:gd name="T9" fmla="*/ 113 h 794"/>
                <a:gd name="T10" fmla="*/ 624 w 737"/>
                <a:gd name="T11" fmla="*/ 0 h 794"/>
                <a:gd name="T12" fmla="*/ 227 w 737"/>
                <a:gd name="T1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7" h="794">
                  <a:moveTo>
                    <a:pt x="227" y="0"/>
                  </a:moveTo>
                  <a:lnTo>
                    <a:pt x="0" y="624"/>
                  </a:lnTo>
                  <a:lnTo>
                    <a:pt x="397" y="794"/>
                  </a:lnTo>
                  <a:lnTo>
                    <a:pt x="567" y="624"/>
                  </a:lnTo>
                  <a:lnTo>
                    <a:pt x="737" y="113"/>
                  </a:lnTo>
                  <a:lnTo>
                    <a:pt x="62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94" name="Freeform 282"/>
            <p:cNvSpPr>
              <a:spLocks/>
            </p:cNvSpPr>
            <p:nvPr/>
          </p:nvSpPr>
          <p:spPr bwMode="auto">
            <a:xfrm>
              <a:off x="3465" y="3194"/>
              <a:ext cx="624" cy="624"/>
            </a:xfrm>
            <a:custGeom>
              <a:avLst/>
              <a:gdLst>
                <a:gd name="T0" fmla="*/ 340 w 624"/>
                <a:gd name="T1" fmla="*/ 0 h 624"/>
                <a:gd name="T2" fmla="*/ 0 w 624"/>
                <a:gd name="T3" fmla="*/ 0 h 624"/>
                <a:gd name="T4" fmla="*/ 0 w 624"/>
                <a:gd name="T5" fmla="*/ 454 h 624"/>
                <a:gd name="T6" fmla="*/ 170 w 624"/>
                <a:gd name="T7" fmla="*/ 454 h 624"/>
                <a:gd name="T8" fmla="*/ 397 w 624"/>
                <a:gd name="T9" fmla="*/ 624 h 624"/>
                <a:gd name="T10" fmla="*/ 567 w 624"/>
                <a:gd name="T11" fmla="*/ 624 h 624"/>
                <a:gd name="T12" fmla="*/ 624 w 624"/>
                <a:gd name="T13" fmla="*/ 397 h 624"/>
                <a:gd name="T14" fmla="*/ 624 w 624"/>
                <a:gd name="T15" fmla="*/ 227 h 624"/>
                <a:gd name="T16" fmla="*/ 454 w 624"/>
                <a:gd name="T17" fmla="*/ 170 h 624"/>
                <a:gd name="T18" fmla="*/ 340 w 624"/>
                <a:gd name="T19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4" h="624">
                  <a:moveTo>
                    <a:pt x="340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170" y="454"/>
                  </a:lnTo>
                  <a:lnTo>
                    <a:pt x="397" y="624"/>
                  </a:lnTo>
                  <a:lnTo>
                    <a:pt x="567" y="624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454" y="17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95" name="Freeform 283"/>
            <p:cNvSpPr>
              <a:spLocks/>
            </p:cNvSpPr>
            <p:nvPr/>
          </p:nvSpPr>
          <p:spPr bwMode="auto">
            <a:xfrm>
              <a:off x="3011" y="2570"/>
              <a:ext cx="794" cy="738"/>
            </a:xfrm>
            <a:custGeom>
              <a:avLst/>
              <a:gdLst>
                <a:gd name="T0" fmla="*/ 794 w 794"/>
                <a:gd name="T1" fmla="*/ 0 h 738"/>
                <a:gd name="T2" fmla="*/ 454 w 794"/>
                <a:gd name="T3" fmla="*/ 227 h 738"/>
                <a:gd name="T4" fmla="*/ 227 w 794"/>
                <a:gd name="T5" fmla="*/ 284 h 738"/>
                <a:gd name="T6" fmla="*/ 0 w 794"/>
                <a:gd name="T7" fmla="*/ 397 h 738"/>
                <a:gd name="T8" fmla="*/ 227 w 794"/>
                <a:gd name="T9" fmla="*/ 738 h 738"/>
                <a:gd name="T10" fmla="*/ 454 w 794"/>
                <a:gd name="T11" fmla="*/ 624 h 738"/>
                <a:gd name="T12" fmla="*/ 794 w 794"/>
                <a:gd name="T13" fmla="*/ 624 h 738"/>
                <a:gd name="T14" fmla="*/ 794 w 794"/>
                <a:gd name="T15" fmla="*/ 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4" h="738">
                  <a:moveTo>
                    <a:pt x="794" y="0"/>
                  </a:moveTo>
                  <a:lnTo>
                    <a:pt x="454" y="227"/>
                  </a:lnTo>
                  <a:lnTo>
                    <a:pt x="227" y="284"/>
                  </a:lnTo>
                  <a:lnTo>
                    <a:pt x="0" y="397"/>
                  </a:lnTo>
                  <a:lnTo>
                    <a:pt x="227" y="738"/>
                  </a:lnTo>
                  <a:lnTo>
                    <a:pt x="454" y="624"/>
                  </a:lnTo>
                  <a:lnTo>
                    <a:pt x="794" y="624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96" name="Freeform 284"/>
            <p:cNvSpPr>
              <a:spLocks/>
            </p:cNvSpPr>
            <p:nvPr/>
          </p:nvSpPr>
          <p:spPr bwMode="auto">
            <a:xfrm>
              <a:off x="3295" y="3648"/>
              <a:ext cx="737" cy="850"/>
            </a:xfrm>
            <a:custGeom>
              <a:avLst/>
              <a:gdLst>
                <a:gd name="T0" fmla="*/ 170 w 737"/>
                <a:gd name="T1" fmla="*/ 0 h 850"/>
                <a:gd name="T2" fmla="*/ 340 w 737"/>
                <a:gd name="T3" fmla="*/ 0 h 850"/>
                <a:gd name="T4" fmla="*/ 567 w 737"/>
                <a:gd name="T5" fmla="*/ 170 h 850"/>
                <a:gd name="T6" fmla="*/ 737 w 737"/>
                <a:gd name="T7" fmla="*/ 170 h 850"/>
                <a:gd name="T8" fmla="*/ 510 w 737"/>
                <a:gd name="T9" fmla="*/ 794 h 850"/>
                <a:gd name="T10" fmla="*/ 283 w 737"/>
                <a:gd name="T11" fmla="*/ 850 h 850"/>
                <a:gd name="T12" fmla="*/ 0 w 737"/>
                <a:gd name="T13" fmla="*/ 623 h 850"/>
                <a:gd name="T14" fmla="*/ 113 w 737"/>
                <a:gd name="T15" fmla="*/ 283 h 850"/>
                <a:gd name="T16" fmla="*/ 113 w 737"/>
                <a:gd name="T17" fmla="*/ 113 h 850"/>
                <a:gd name="T18" fmla="*/ 170 w 737"/>
                <a:gd name="T1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7" h="850">
                  <a:moveTo>
                    <a:pt x="170" y="0"/>
                  </a:moveTo>
                  <a:lnTo>
                    <a:pt x="340" y="0"/>
                  </a:lnTo>
                  <a:lnTo>
                    <a:pt x="567" y="170"/>
                  </a:lnTo>
                  <a:lnTo>
                    <a:pt x="737" y="170"/>
                  </a:lnTo>
                  <a:lnTo>
                    <a:pt x="510" y="794"/>
                  </a:lnTo>
                  <a:lnTo>
                    <a:pt x="283" y="850"/>
                  </a:lnTo>
                  <a:lnTo>
                    <a:pt x="0" y="623"/>
                  </a:lnTo>
                  <a:lnTo>
                    <a:pt x="113" y="283"/>
                  </a:lnTo>
                  <a:lnTo>
                    <a:pt x="113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97" name="Freeform 285"/>
            <p:cNvSpPr>
              <a:spLocks/>
            </p:cNvSpPr>
            <p:nvPr/>
          </p:nvSpPr>
          <p:spPr bwMode="auto">
            <a:xfrm>
              <a:off x="2671" y="3194"/>
              <a:ext cx="794" cy="1191"/>
            </a:xfrm>
            <a:custGeom>
              <a:avLst/>
              <a:gdLst>
                <a:gd name="T0" fmla="*/ 794 w 794"/>
                <a:gd name="T1" fmla="*/ 0 h 1191"/>
                <a:gd name="T2" fmla="*/ 567 w 794"/>
                <a:gd name="T3" fmla="*/ 114 h 1191"/>
                <a:gd name="T4" fmla="*/ 227 w 794"/>
                <a:gd name="T5" fmla="*/ 624 h 1191"/>
                <a:gd name="T6" fmla="*/ 0 w 794"/>
                <a:gd name="T7" fmla="*/ 681 h 1191"/>
                <a:gd name="T8" fmla="*/ 0 w 794"/>
                <a:gd name="T9" fmla="*/ 964 h 1191"/>
                <a:gd name="T10" fmla="*/ 114 w 794"/>
                <a:gd name="T11" fmla="*/ 964 h 1191"/>
                <a:gd name="T12" fmla="*/ 114 w 794"/>
                <a:gd name="T13" fmla="*/ 1134 h 1191"/>
                <a:gd name="T14" fmla="*/ 0 w 794"/>
                <a:gd name="T15" fmla="*/ 1077 h 1191"/>
                <a:gd name="T16" fmla="*/ 0 w 794"/>
                <a:gd name="T17" fmla="*/ 1134 h 1191"/>
                <a:gd name="T18" fmla="*/ 170 w 794"/>
                <a:gd name="T19" fmla="*/ 1191 h 1191"/>
                <a:gd name="T20" fmla="*/ 454 w 794"/>
                <a:gd name="T21" fmla="*/ 1134 h 1191"/>
                <a:gd name="T22" fmla="*/ 624 w 794"/>
                <a:gd name="T23" fmla="*/ 1077 h 1191"/>
                <a:gd name="T24" fmla="*/ 737 w 794"/>
                <a:gd name="T25" fmla="*/ 737 h 1191"/>
                <a:gd name="T26" fmla="*/ 737 w 794"/>
                <a:gd name="T27" fmla="*/ 567 h 1191"/>
                <a:gd name="T28" fmla="*/ 794 w 794"/>
                <a:gd name="T29" fmla="*/ 454 h 1191"/>
                <a:gd name="T30" fmla="*/ 794 w 794"/>
                <a:gd name="T31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4" h="1191">
                  <a:moveTo>
                    <a:pt x="794" y="0"/>
                  </a:moveTo>
                  <a:lnTo>
                    <a:pt x="567" y="114"/>
                  </a:lnTo>
                  <a:lnTo>
                    <a:pt x="227" y="624"/>
                  </a:lnTo>
                  <a:lnTo>
                    <a:pt x="0" y="681"/>
                  </a:lnTo>
                  <a:lnTo>
                    <a:pt x="0" y="964"/>
                  </a:lnTo>
                  <a:lnTo>
                    <a:pt x="114" y="964"/>
                  </a:lnTo>
                  <a:lnTo>
                    <a:pt x="114" y="1134"/>
                  </a:lnTo>
                  <a:lnTo>
                    <a:pt x="0" y="1077"/>
                  </a:lnTo>
                  <a:lnTo>
                    <a:pt x="0" y="1134"/>
                  </a:lnTo>
                  <a:lnTo>
                    <a:pt x="170" y="1191"/>
                  </a:lnTo>
                  <a:lnTo>
                    <a:pt x="454" y="1134"/>
                  </a:lnTo>
                  <a:lnTo>
                    <a:pt x="624" y="1077"/>
                  </a:lnTo>
                  <a:lnTo>
                    <a:pt x="737" y="737"/>
                  </a:lnTo>
                  <a:lnTo>
                    <a:pt x="737" y="567"/>
                  </a:lnTo>
                  <a:lnTo>
                    <a:pt x="794" y="454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98" name="Freeform 286"/>
            <p:cNvSpPr>
              <a:spLocks/>
            </p:cNvSpPr>
            <p:nvPr/>
          </p:nvSpPr>
          <p:spPr bwMode="auto">
            <a:xfrm>
              <a:off x="913" y="3421"/>
              <a:ext cx="738" cy="567"/>
            </a:xfrm>
            <a:custGeom>
              <a:avLst/>
              <a:gdLst>
                <a:gd name="T0" fmla="*/ 738 w 738"/>
                <a:gd name="T1" fmla="*/ 227 h 567"/>
                <a:gd name="T2" fmla="*/ 624 w 738"/>
                <a:gd name="T3" fmla="*/ 113 h 567"/>
                <a:gd name="T4" fmla="*/ 171 w 738"/>
                <a:gd name="T5" fmla="*/ 0 h 567"/>
                <a:gd name="T6" fmla="*/ 0 w 738"/>
                <a:gd name="T7" fmla="*/ 283 h 567"/>
                <a:gd name="T8" fmla="*/ 114 w 738"/>
                <a:gd name="T9" fmla="*/ 510 h 567"/>
                <a:gd name="T10" fmla="*/ 454 w 738"/>
                <a:gd name="T11" fmla="*/ 567 h 567"/>
                <a:gd name="T12" fmla="*/ 738 w 738"/>
                <a:gd name="T13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8" h="567">
                  <a:moveTo>
                    <a:pt x="738" y="227"/>
                  </a:moveTo>
                  <a:lnTo>
                    <a:pt x="624" y="113"/>
                  </a:lnTo>
                  <a:lnTo>
                    <a:pt x="171" y="0"/>
                  </a:lnTo>
                  <a:lnTo>
                    <a:pt x="0" y="283"/>
                  </a:lnTo>
                  <a:lnTo>
                    <a:pt x="114" y="510"/>
                  </a:lnTo>
                  <a:lnTo>
                    <a:pt x="454" y="567"/>
                  </a:lnTo>
                  <a:lnTo>
                    <a:pt x="738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99" name="Freeform 287"/>
            <p:cNvSpPr>
              <a:spLocks/>
            </p:cNvSpPr>
            <p:nvPr/>
          </p:nvSpPr>
          <p:spPr bwMode="auto">
            <a:xfrm>
              <a:off x="1254" y="3081"/>
              <a:ext cx="567" cy="397"/>
            </a:xfrm>
            <a:custGeom>
              <a:avLst/>
              <a:gdLst>
                <a:gd name="T0" fmla="*/ 0 w 567"/>
                <a:gd name="T1" fmla="*/ 283 h 397"/>
                <a:gd name="T2" fmla="*/ 0 w 567"/>
                <a:gd name="T3" fmla="*/ 170 h 397"/>
                <a:gd name="T4" fmla="*/ 397 w 567"/>
                <a:gd name="T5" fmla="*/ 0 h 397"/>
                <a:gd name="T6" fmla="*/ 567 w 567"/>
                <a:gd name="T7" fmla="*/ 113 h 397"/>
                <a:gd name="T8" fmla="*/ 510 w 567"/>
                <a:gd name="T9" fmla="*/ 397 h 397"/>
                <a:gd name="T10" fmla="*/ 0 w 567"/>
                <a:gd name="T11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7" h="397">
                  <a:moveTo>
                    <a:pt x="0" y="283"/>
                  </a:moveTo>
                  <a:lnTo>
                    <a:pt x="0" y="170"/>
                  </a:lnTo>
                  <a:lnTo>
                    <a:pt x="397" y="0"/>
                  </a:lnTo>
                  <a:lnTo>
                    <a:pt x="567" y="113"/>
                  </a:lnTo>
                  <a:lnTo>
                    <a:pt x="510" y="397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00" name="Freeform 288"/>
            <p:cNvSpPr>
              <a:spLocks/>
            </p:cNvSpPr>
            <p:nvPr/>
          </p:nvSpPr>
          <p:spPr bwMode="auto">
            <a:xfrm>
              <a:off x="1537" y="3818"/>
              <a:ext cx="2041" cy="1417"/>
            </a:xfrm>
            <a:custGeom>
              <a:avLst/>
              <a:gdLst>
                <a:gd name="T0" fmla="*/ 454 w 2041"/>
                <a:gd name="T1" fmla="*/ 0 h 1417"/>
                <a:gd name="T2" fmla="*/ 170 w 2041"/>
                <a:gd name="T3" fmla="*/ 170 h 1417"/>
                <a:gd name="T4" fmla="*/ 0 w 2041"/>
                <a:gd name="T5" fmla="*/ 227 h 1417"/>
                <a:gd name="T6" fmla="*/ 0 w 2041"/>
                <a:gd name="T7" fmla="*/ 453 h 1417"/>
                <a:gd name="T8" fmla="*/ 57 w 2041"/>
                <a:gd name="T9" fmla="*/ 453 h 1417"/>
                <a:gd name="T10" fmla="*/ 284 w 2041"/>
                <a:gd name="T11" fmla="*/ 340 h 1417"/>
                <a:gd name="T12" fmla="*/ 340 w 2041"/>
                <a:gd name="T13" fmla="*/ 397 h 1417"/>
                <a:gd name="T14" fmla="*/ 227 w 2041"/>
                <a:gd name="T15" fmla="*/ 510 h 1417"/>
                <a:gd name="T16" fmla="*/ 284 w 2041"/>
                <a:gd name="T17" fmla="*/ 624 h 1417"/>
                <a:gd name="T18" fmla="*/ 510 w 2041"/>
                <a:gd name="T19" fmla="*/ 624 h 1417"/>
                <a:gd name="T20" fmla="*/ 567 w 2041"/>
                <a:gd name="T21" fmla="*/ 680 h 1417"/>
                <a:gd name="T22" fmla="*/ 737 w 2041"/>
                <a:gd name="T23" fmla="*/ 624 h 1417"/>
                <a:gd name="T24" fmla="*/ 737 w 2041"/>
                <a:gd name="T25" fmla="*/ 737 h 1417"/>
                <a:gd name="T26" fmla="*/ 737 w 2041"/>
                <a:gd name="T27" fmla="*/ 907 h 1417"/>
                <a:gd name="T28" fmla="*/ 681 w 2041"/>
                <a:gd name="T29" fmla="*/ 964 h 1417"/>
                <a:gd name="T30" fmla="*/ 624 w 2041"/>
                <a:gd name="T31" fmla="*/ 794 h 1417"/>
                <a:gd name="T32" fmla="*/ 567 w 2041"/>
                <a:gd name="T33" fmla="*/ 794 h 1417"/>
                <a:gd name="T34" fmla="*/ 567 w 2041"/>
                <a:gd name="T35" fmla="*/ 964 h 1417"/>
                <a:gd name="T36" fmla="*/ 510 w 2041"/>
                <a:gd name="T37" fmla="*/ 964 h 1417"/>
                <a:gd name="T38" fmla="*/ 454 w 2041"/>
                <a:gd name="T39" fmla="*/ 794 h 1417"/>
                <a:gd name="T40" fmla="*/ 0 w 2041"/>
                <a:gd name="T41" fmla="*/ 737 h 1417"/>
                <a:gd name="T42" fmla="*/ 114 w 2041"/>
                <a:gd name="T43" fmla="*/ 1020 h 1417"/>
                <a:gd name="T44" fmla="*/ 1021 w 2041"/>
                <a:gd name="T45" fmla="*/ 1020 h 1417"/>
                <a:gd name="T46" fmla="*/ 1361 w 2041"/>
                <a:gd name="T47" fmla="*/ 1191 h 1417"/>
                <a:gd name="T48" fmla="*/ 1985 w 2041"/>
                <a:gd name="T49" fmla="*/ 1417 h 1417"/>
                <a:gd name="T50" fmla="*/ 2041 w 2041"/>
                <a:gd name="T51" fmla="*/ 1077 h 1417"/>
                <a:gd name="T52" fmla="*/ 1985 w 2041"/>
                <a:gd name="T53" fmla="*/ 1077 h 1417"/>
                <a:gd name="T54" fmla="*/ 2041 w 2041"/>
                <a:gd name="T55" fmla="*/ 680 h 1417"/>
                <a:gd name="T56" fmla="*/ 1758 w 2041"/>
                <a:gd name="T57" fmla="*/ 453 h 1417"/>
                <a:gd name="T58" fmla="*/ 1701 w 2041"/>
                <a:gd name="T59" fmla="*/ 567 h 1417"/>
                <a:gd name="T60" fmla="*/ 1134 w 2041"/>
                <a:gd name="T61" fmla="*/ 680 h 1417"/>
                <a:gd name="T62" fmla="*/ 1134 w 2041"/>
                <a:gd name="T63" fmla="*/ 907 h 1417"/>
                <a:gd name="T64" fmla="*/ 1021 w 2041"/>
                <a:gd name="T65" fmla="*/ 907 h 1417"/>
                <a:gd name="T66" fmla="*/ 964 w 2041"/>
                <a:gd name="T67" fmla="*/ 624 h 1417"/>
                <a:gd name="T68" fmla="*/ 851 w 2041"/>
                <a:gd name="T69" fmla="*/ 624 h 1417"/>
                <a:gd name="T70" fmla="*/ 1021 w 2041"/>
                <a:gd name="T71" fmla="*/ 510 h 1417"/>
                <a:gd name="T72" fmla="*/ 907 w 2041"/>
                <a:gd name="T73" fmla="*/ 170 h 1417"/>
                <a:gd name="T74" fmla="*/ 794 w 2041"/>
                <a:gd name="T75" fmla="*/ 57 h 1417"/>
                <a:gd name="T76" fmla="*/ 567 w 2041"/>
                <a:gd name="T77" fmla="*/ 113 h 1417"/>
                <a:gd name="T78" fmla="*/ 454 w 2041"/>
                <a:gd name="T79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41" h="1417">
                  <a:moveTo>
                    <a:pt x="454" y="0"/>
                  </a:moveTo>
                  <a:lnTo>
                    <a:pt x="170" y="170"/>
                  </a:lnTo>
                  <a:lnTo>
                    <a:pt x="0" y="22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284" y="340"/>
                  </a:lnTo>
                  <a:lnTo>
                    <a:pt x="340" y="397"/>
                  </a:lnTo>
                  <a:lnTo>
                    <a:pt x="227" y="510"/>
                  </a:lnTo>
                  <a:lnTo>
                    <a:pt x="284" y="624"/>
                  </a:lnTo>
                  <a:lnTo>
                    <a:pt x="510" y="624"/>
                  </a:lnTo>
                  <a:lnTo>
                    <a:pt x="567" y="680"/>
                  </a:lnTo>
                  <a:lnTo>
                    <a:pt x="737" y="624"/>
                  </a:lnTo>
                  <a:lnTo>
                    <a:pt x="737" y="737"/>
                  </a:lnTo>
                  <a:lnTo>
                    <a:pt x="737" y="907"/>
                  </a:lnTo>
                  <a:lnTo>
                    <a:pt x="681" y="964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454" y="794"/>
                  </a:lnTo>
                  <a:lnTo>
                    <a:pt x="0" y="737"/>
                  </a:lnTo>
                  <a:lnTo>
                    <a:pt x="114" y="1020"/>
                  </a:lnTo>
                  <a:lnTo>
                    <a:pt x="1021" y="1020"/>
                  </a:lnTo>
                  <a:lnTo>
                    <a:pt x="1361" y="1191"/>
                  </a:lnTo>
                  <a:lnTo>
                    <a:pt x="1985" y="1417"/>
                  </a:lnTo>
                  <a:lnTo>
                    <a:pt x="2041" y="1077"/>
                  </a:lnTo>
                  <a:lnTo>
                    <a:pt x="1985" y="1077"/>
                  </a:lnTo>
                  <a:lnTo>
                    <a:pt x="2041" y="680"/>
                  </a:lnTo>
                  <a:lnTo>
                    <a:pt x="1758" y="453"/>
                  </a:lnTo>
                  <a:lnTo>
                    <a:pt x="1701" y="567"/>
                  </a:lnTo>
                  <a:lnTo>
                    <a:pt x="1134" y="680"/>
                  </a:lnTo>
                  <a:lnTo>
                    <a:pt x="1134" y="907"/>
                  </a:lnTo>
                  <a:lnTo>
                    <a:pt x="1021" y="907"/>
                  </a:lnTo>
                  <a:lnTo>
                    <a:pt x="964" y="624"/>
                  </a:lnTo>
                  <a:lnTo>
                    <a:pt x="851" y="624"/>
                  </a:lnTo>
                  <a:lnTo>
                    <a:pt x="1021" y="510"/>
                  </a:lnTo>
                  <a:lnTo>
                    <a:pt x="907" y="170"/>
                  </a:lnTo>
                  <a:lnTo>
                    <a:pt x="794" y="57"/>
                  </a:lnTo>
                  <a:lnTo>
                    <a:pt x="567" y="113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01" name="Freeform 289"/>
            <p:cNvSpPr>
              <a:spLocks/>
            </p:cNvSpPr>
            <p:nvPr/>
          </p:nvSpPr>
          <p:spPr bwMode="auto">
            <a:xfrm>
              <a:off x="1764" y="2400"/>
              <a:ext cx="1474" cy="1304"/>
            </a:xfrm>
            <a:custGeom>
              <a:avLst/>
              <a:gdLst>
                <a:gd name="T0" fmla="*/ 1304 w 1474"/>
                <a:gd name="T1" fmla="*/ 0 h 1304"/>
                <a:gd name="T2" fmla="*/ 907 w 1474"/>
                <a:gd name="T3" fmla="*/ 227 h 1304"/>
                <a:gd name="T4" fmla="*/ 0 w 1474"/>
                <a:gd name="T5" fmla="*/ 567 h 1304"/>
                <a:gd name="T6" fmla="*/ 57 w 1474"/>
                <a:gd name="T7" fmla="*/ 737 h 1304"/>
                <a:gd name="T8" fmla="*/ 510 w 1474"/>
                <a:gd name="T9" fmla="*/ 511 h 1304"/>
                <a:gd name="T10" fmla="*/ 510 w 1474"/>
                <a:gd name="T11" fmla="*/ 681 h 1304"/>
                <a:gd name="T12" fmla="*/ 227 w 1474"/>
                <a:gd name="T13" fmla="*/ 681 h 1304"/>
                <a:gd name="T14" fmla="*/ 227 w 1474"/>
                <a:gd name="T15" fmla="*/ 908 h 1304"/>
                <a:gd name="T16" fmla="*/ 397 w 1474"/>
                <a:gd name="T17" fmla="*/ 908 h 1304"/>
                <a:gd name="T18" fmla="*/ 170 w 1474"/>
                <a:gd name="T19" fmla="*/ 1021 h 1304"/>
                <a:gd name="T20" fmla="*/ 170 w 1474"/>
                <a:gd name="T21" fmla="*/ 1304 h 1304"/>
                <a:gd name="T22" fmla="*/ 283 w 1474"/>
                <a:gd name="T23" fmla="*/ 1304 h 1304"/>
                <a:gd name="T24" fmla="*/ 340 w 1474"/>
                <a:gd name="T25" fmla="*/ 1134 h 1304"/>
                <a:gd name="T26" fmla="*/ 510 w 1474"/>
                <a:gd name="T27" fmla="*/ 1021 h 1304"/>
                <a:gd name="T28" fmla="*/ 794 w 1474"/>
                <a:gd name="T29" fmla="*/ 964 h 1304"/>
                <a:gd name="T30" fmla="*/ 964 w 1474"/>
                <a:gd name="T31" fmla="*/ 681 h 1304"/>
                <a:gd name="T32" fmla="*/ 1247 w 1474"/>
                <a:gd name="T33" fmla="*/ 567 h 1304"/>
                <a:gd name="T34" fmla="*/ 1474 w 1474"/>
                <a:gd name="T35" fmla="*/ 454 h 1304"/>
                <a:gd name="T36" fmla="*/ 1247 w 1474"/>
                <a:gd name="T37" fmla="*/ 227 h 1304"/>
                <a:gd name="T38" fmla="*/ 1304 w 1474"/>
                <a:gd name="T3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74" h="1304">
                  <a:moveTo>
                    <a:pt x="1304" y="0"/>
                  </a:moveTo>
                  <a:lnTo>
                    <a:pt x="907" y="227"/>
                  </a:lnTo>
                  <a:lnTo>
                    <a:pt x="0" y="567"/>
                  </a:lnTo>
                  <a:lnTo>
                    <a:pt x="57" y="737"/>
                  </a:lnTo>
                  <a:lnTo>
                    <a:pt x="510" y="511"/>
                  </a:lnTo>
                  <a:lnTo>
                    <a:pt x="510" y="681"/>
                  </a:lnTo>
                  <a:lnTo>
                    <a:pt x="227" y="681"/>
                  </a:lnTo>
                  <a:lnTo>
                    <a:pt x="227" y="908"/>
                  </a:lnTo>
                  <a:lnTo>
                    <a:pt x="397" y="908"/>
                  </a:lnTo>
                  <a:lnTo>
                    <a:pt x="170" y="1021"/>
                  </a:lnTo>
                  <a:lnTo>
                    <a:pt x="170" y="1304"/>
                  </a:lnTo>
                  <a:lnTo>
                    <a:pt x="283" y="1304"/>
                  </a:lnTo>
                  <a:lnTo>
                    <a:pt x="340" y="1134"/>
                  </a:lnTo>
                  <a:lnTo>
                    <a:pt x="510" y="1021"/>
                  </a:lnTo>
                  <a:lnTo>
                    <a:pt x="794" y="964"/>
                  </a:lnTo>
                  <a:lnTo>
                    <a:pt x="964" y="681"/>
                  </a:lnTo>
                  <a:lnTo>
                    <a:pt x="1247" y="567"/>
                  </a:lnTo>
                  <a:lnTo>
                    <a:pt x="1474" y="454"/>
                  </a:lnTo>
                  <a:lnTo>
                    <a:pt x="1247" y="227"/>
                  </a:lnTo>
                  <a:lnTo>
                    <a:pt x="130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02" name="Freeform 290"/>
            <p:cNvSpPr>
              <a:spLocks/>
            </p:cNvSpPr>
            <p:nvPr/>
          </p:nvSpPr>
          <p:spPr bwMode="auto">
            <a:xfrm>
              <a:off x="2218" y="2967"/>
              <a:ext cx="1020" cy="908"/>
            </a:xfrm>
            <a:custGeom>
              <a:avLst/>
              <a:gdLst>
                <a:gd name="T0" fmla="*/ 56 w 1020"/>
                <a:gd name="T1" fmla="*/ 454 h 908"/>
                <a:gd name="T2" fmla="*/ 113 w 1020"/>
                <a:gd name="T3" fmla="*/ 567 h 908"/>
                <a:gd name="T4" fmla="*/ 0 w 1020"/>
                <a:gd name="T5" fmla="*/ 681 h 908"/>
                <a:gd name="T6" fmla="*/ 340 w 1020"/>
                <a:gd name="T7" fmla="*/ 908 h 908"/>
                <a:gd name="T8" fmla="*/ 453 w 1020"/>
                <a:gd name="T9" fmla="*/ 908 h 908"/>
                <a:gd name="T10" fmla="*/ 680 w 1020"/>
                <a:gd name="T11" fmla="*/ 851 h 908"/>
                <a:gd name="T12" fmla="*/ 1020 w 1020"/>
                <a:gd name="T13" fmla="*/ 341 h 908"/>
                <a:gd name="T14" fmla="*/ 793 w 1020"/>
                <a:gd name="T15" fmla="*/ 0 h 908"/>
                <a:gd name="T16" fmla="*/ 510 w 1020"/>
                <a:gd name="T17" fmla="*/ 114 h 908"/>
                <a:gd name="T18" fmla="*/ 340 w 1020"/>
                <a:gd name="T19" fmla="*/ 397 h 908"/>
                <a:gd name="T20" fmla="*/ 56 w 1020"/>
                <a:gd name="T21" fmla="*/ 45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0" h="908">
                  <a:moveTo>
                    <a:pt x="56" y="454"/>
                  </a:moveTo>
                  <a:lnTo>
                    <a:pt x="113" y="567"/>
                  </a:lnTo>
                  <a:lnTo>
                    <a:pt x="0" y="681"/>
                  </a:lnTo>
                  <a:lnTo>
                    <a:pt x="340" y="908"/>
                  </a:lnTo>
                  <a:lnTo>
                    <a:pt x="453" y="908"/>
                  </a:lnTo>
                  <a:lnTo>
                    <a:pt x="680" y="851"/>
                  </a:lnTo>
                  <a:lnTo>
                    <a:pt x="1020" y="341"/>
                  </a:lnTo>
                  <a:lnTo>
                    <a:pt x="793" y="0"/>
                  </a:lnTo>
                  <a:lnTo>
                    <a:pt x="510" y="114"/>
                  </a:lnTo>
                  <a:lnTo>
                    <a:pt x="340" y="397"/>
                  </a:lnTo>
                  <a:lnTo>
                    <a:pt x="56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3595801" y="1551340"/>
            <a:ext cx="5617610" cy="6463055"/>
            <a:chOff x="3595801" y="1551340"/>
            <a:chExt cx="5617610" cy="6463055"/>
          </a:xfrm>
        </p:grpSpPr>
        <p:sp>
          <p:nvSpPr>
            <p:cNvPr id="180" name="正方形/長方形 179"/>
            <p:cNvSpPr/>
            <p:nvPr/>
          </p:nvSpPr>
          <p:spPr>
            <a:xfrm>
              <a:off x="6900249" y="155134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東淀川区</a:t>
              </a:r>
            </a:p>
          </p:txBody>
        </p:sp>
        <p:sp>
          <p:nvSpPr>
            <p:cNvPr id="181" name="テキスト ボックス 180"/>
            <p:cNvSpPr txBox="1"/>
            <p:nvPr/>
          </p:nvSpPr>
          <p:spPr>
            <a:xfrm>
              <a:off x="7891633" y="734625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4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平野区</a:t>
              </a:r>
            </a:p>
          </p:txBody>
        </p:sp>
        <p:sp>
          <p:nvSpPr>
            <p:cNvPr id="182" name="テキスト ボックス 181"/>
            <p:cNvSpPr txBox="1"/>
            <p:nvPr/>
          </p:nvSpPr>
          <p:spPr>
            <a:xfrm>
              <a:off x="5040900" y="235133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4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淀川区</a:t>
              </a:r>
            </a:p>
          </p:txBody>
        </p:sp>
        <p:sp>
          <p:nvSpPr>
            <p:cNvPr id="183" name="テキスト ボックス 182"/>
            <p:cNvSpPr txBox="1"/>
            <p:nvPr/>
          </p:nvSpPr>
          <p:spPr>
            <a:xfrm>
              <a:off x="6876983" y="298144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4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都島区</a:t>
              </a:r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4873250" y="383788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福島区</a:t>
              </a:r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3688775" y="449071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此花区</a:t>
              </a:r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4134499" y="5365850"/>
              <a:ext cx="556564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港区</a:t>
              </a:r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4524260" y="613916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大正区</a:t>
              </a:r>
            </a:p>
          </p:txBody>
        </p:sp>
        <p:sp>
          <p:nvSpPr>
            <p:cNvPr id="195" name="正方形/長方形 194"/>
            <p:cNvSpPr/>
            <p:nvPr/>
          </p:nvSpPr>
          <p:spPr>
            <a:xfrm>
              <a:off x="5213998" y="4625564"/>
              <a:ext cx="556564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西区</a:t>
              </a:r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6327210" y="539531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天王寺区</a:t>
              </a:r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5613381" y="537533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浪速区</a:t>
              </a:r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3670528" y="329892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西淀川区</a:t>
              </a:r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7544999" y="47626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東成区</a:t>
              </a:r>
            </a:p>
          </p:txBody>
        </p:sp>
        <p:sp>
          <p:nvSpPr>
            <p:cNvPr id="200" name="正方形/長方形 199"/>
            <p:cNvSpPr/>
            <p:nvPr/>
          </p:nvSpPr>
          <p:spPr>
            <a:xfrm>
              <a:off x="7458514" y="55660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生野区</a:t>
              </a:r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7673672" y="2488506"/>
              <a:ext cx="556564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旭区</a:t>
              </a: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7570788" y="377830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城東区</a:t>
              </a: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6007757" y="3310305"/>
              <a:ext cx="556564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北区</a:t>
              </a:r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6286039" y="43368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中央区</a:t>
              </a: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3595801" y="716607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住之江区</a:t>
              </a: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6193066" y="644693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阿倍野区</a:t>
              </a: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5987221" y="770661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住吉区</a:t>
              </a:r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6836683" y="725656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東住吉区</a:t>
              </a:r>
            </a:p>
          </p:txBody>
        </p:sp>
        <p:sp>
          <p:nvSpPr>
            <p:cNvPr id="209" name="正方形/長方形 208"/>
            <p:cNvSpPr/>
            <p:nvPr/>
          </p:nvSpPr>
          <p:spPr>
            <a:xfrm>
              <a:off x="5368186" y="633558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西成区</a:t>
              </a:r>
            </a:p>
          </p:txBody>
        </p:sp>
        <p:sp>
          <p:nvSpPr>
            <p:cNvPr id="210" name="正方形/長方形 209"/>
            <p:cNvSpPr/>
            <p:nvPr/>
          </p:nvSpPr>
          <p:spPr>
            <a:xfrm>
              <a:off x="8470900" y="341203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鶴見区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1398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51" name="Group 391"/>
          <p:cNvGrpSpPr>
            <a:grpSpLocks/>
          </p:cNvGrpSpPr>
          <p:nvPr/>
        </p:nvGrpSpPr>
        <p:grpSpPr bwMode="auto">
          <a:xfrm>
            <a:off x="1449388" y="569913"/>
            <a:ext cx="8012112" cy="8191500"/>
            <a:chOff x="913" y="359"/>
            <a:chExt cx="5047" cy="5160"/>
          </a:xfrm>
        </p:grpSpPr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804" y="2514"/>
              <a:ext cx="850" cy="907"/>
            </a:xfrm>
            <a:custGeom>
              <a:avLst/>
              <a:gdLst>
                <a:gd name="T0" fmla="*/ 0 w 851"/>
                <a:gd name="T1" fmla="*/ 56 h 907"/>
                <a:gd name="T2" fmla="*/ 0 w 851"/>
                <a:gd name="T3" fmla="*/ 737 h 907"/>
                <a:gd name="T4" fmla="*/ 57 w 851"/>
                <a:gd name="T5" fmla="*/ 737 h 907"/>
                <a:gd name="T6" fmla="*/ 57 w 851"/>
                <a:gd name="T7" fmla="*/ 794 h 907"/>
                <a:gd name="T8" fmla="*/ 114 w 851"/>
                <a:gd name="T9" fmla="*/ 794 h 907"/>
                <a:gd name="T10" fmla="*/ 114 w 851"/>
                <a:gd name="T11" fmla="*/ 850 h 907"/>
                <a:gd name="T12" fmla="*/ 227 w 851"/>
                <a:gd name="T13" fmla="*/ 850 h 907"/>
                <a:gd name="T14" fmla="*/ 227 w 851"/>
                <a:gd name="T15" fmla="*/ 907 h 907"/>
                <a:gd name="T16" fmla="*/ 284 w 851"/>
                <a:gd name="T17" fmla="*/ 907 h 907"/>
                <a:gd name="T18" fmla="*/ 284 w 851"/>
                <a:gd name="T19" fmla="*/ 794 h 907"/>
                <a:gd name="T20" fmla="*/ 340 w 851"/>
                <a:gd name="T21" fmla="*/ 794 h 907"/>
                <a:gd name="T22" fmla="*/ 340 w 851"/>
                <a:gd name="T23" fmla="*/ 737 h 907"/>
                <a:gd name="T24" fmla="*/ 397 w 851"/>
                <a:gd name="T25" fmla="*/ 737 h 907"/>
                <a:gd name="T26" fmla="*/ 397 w 851"/>
                <a:gd name="T27" fmla="*/ 794 h 907"/>
                <a:gd name="T28" fmla="*/ 454 w 851"/>
                <a:gd name="T29" fmla="*/ 794 h 907"/>
                <a:gd name="T30" fmla="*/ 454 w 851"/>
                <a:gd name="T31" fmla="*/ 623 h 907"/>
                <a:gd name="T32" fmla="*/ 511 w 851"/>
                <a:gd name="T33" fmla="*/ 623 h 907"/>
                <a:gd name="T34" fmla="*/ 511 w 851"/>
                <a:gd name="T35" fmla="*/ 510 h 907"/>
                <a:gd name="T36" fmla="*/ 737 w 851"/>
                <a:gd name="T37" fmla="*/ 510 h 907"/>
                <a:gd name="T38" fmla="*/ 737 w 851"/>
                <a:gd name="T39" fmla="*/ 567 h 907"/>
                <a:gd name="T40" fmla="*/ 851 w 851"/>
                <a:gd name="T41" fmla="*/ 567 h 907"/>
                <a:gd name="T42" fmla="*/ 851 w 851"/>
                <a:gd name="T43" fmla="*/ 0 h 907"/>
                <a:gd name="T44" fmla="*/ 737 w 851"/>
                <a:gd name="T45" fmla="*/ 0 h 907"/>
                <a:gd name="T46" fmla="*/ 737 w 851"/>
                <a:gd name="T47" fmla="*/ 56 h 907"/>
                <a:gd name="T48" fmla="*/ 0 w 851"/>
                <a:gd name="T49" fmla="*/ 5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1" h="907">
                  <a:moveTo>
                    <a:pt x="0" y="56"/>
                  </a:move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284" y="907"/>
                  </a:lnTo>
                  <a:lnTo>
                    <a:pt x="284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454" y="623"/>
                  </a:lnTo>
                  <a:lnTo>
                    <a:pt x="511" y="623"/>
                  </a:lnTo>
                  <a:lnTo>
                    <a:pt x="511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851" y="567"/>
                  </a:lnTo>
                  <a:lnTo>
                    <a:pt x="851" y="0"/>
                  </a:lnTo>
                  <a:lnTo>
                    <a:pt x="737" y="0"/>
                  </a:lnTo>
                  <a:lnTo>
                    <a:pt x="737" y="56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1254" y="3081"/>
              <a:ext cx="567" cy="397"/>
            </a:xfrm>
            <a:custGeom>
              <a:avLst/>
              <a:gdLst>
                <a:gd name="T0" fmla="*/ 0 w 567"/>
                <a:gd name="T1" fmla="*/ 283 h 397"/>
                <a:gd name="T2" fmla="*/ 170 w 567"/>
                <a:gd name="T3" fmla="*/ 283 h 397"/>
                <a:gd name="T4" fmla="*/ 170 w 567"/>
                <a:gd name="T5" fmla="*/ 340 h 397"/>
                <a:gd name="T6" fmla="*/ 340 w 567"/>
                <a:gd name="T7" fmla="*/ 340 h 397"/>
                <a:gd name="T8" fmla="*/ 340 w 567"/>
                <a:gd name="T9" fmla="*/ 397 h 397"/>
                <a:gd name="T10" fmla="*/ 510 w 567"/>
                <a:gd name="T11" fmla="*/ 397 h 397"/>
                <a:gd name="T12" fmla="*/ 510 w 567"/>
                <a:gd name="T13" fmla="*/ 227 h 397"/>
                <a:gd name="T14" fmla="*/ 567 w 567"/>
                <a:gd name="T15" fmla="*/ 227 h 397"/>
                <a:gd name="T16" fmla="*/ 567 w 567"/>
                <a:gd name="T17" fmla="*/ 113 h 397"/>
                <a:gd name="T18" fmla="*/ 510 w 567"/>
                <a:gd name="T19" fmla="*/ 113 h 397"/>
                <a:gd name="T20" fmla="*/ 510 w 567"/>
                <a:gd name="T21" fmla="*/ 56 h 397"/>
                <a:gd name="T22" fmla="*/ 453 w 567"/>
                <a:gd name="T23" fmla="*/ 56 h 397"/>
                <a:gd name="T24" fmla="*/ 453 w 567"/>
                <a:gd name="T25" fmla="*/ 0 h 397"/>
                <a:gd name="T26" fmla="*/ 340 w 567"/>
                <a:gd name="T27" fmla="*/ 0 h 397"/>
                <a:gd name="T28" fmla="*/ 340 w 567"/>
                <a:gd name="T29" fmla="*/ 56 h 397"/>
                <a:gd name="T30" fmla="*/ 226 w 567"/>
                <a:gd name="T31" fmla="*/ 56 h 397"/>
                <a:gd name="T32" fmla="*/ 226 w 567"/>
                <a:gd name="T33" fmla="*/ 113 h 397"/>
                <a:gd name="T34" fmla="*/ 113 w 567"/>
                <a:gd name="T35" fmla="*/ 113 h 397"/>
                <a:gd name="T36" fmla="*/ 113 w 567"/>
                <a:gd name="T37" fmla="*/ 170 h 397"/>
                <a:gd name="T38" fmla="*/ 0 w 567"/>
                <a:gd name="T39" fmla="*/ 170 h 397"/>
                <a:gd name="T40" fmla="*/ 0 w 567"/>
                <a:gd name="T41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397">
                  <a:moveTo>
                    <a:pt x="0" y="283"/>
                  </a:moveTo>
                  <a:lnTo>
                    <a:pt x="170" y="283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510" y="397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453" y="56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26" y="56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913" y="3421"/>
              <a:ext cx="738" cy="567"/>
            </a:xfrm>
            <a:custGeom>
              <a:avLst/>
              <a:gdLst>
                <a:gd name="T0" fmla="*/ 171 w 738"/>
                <a:gd name="T1" fmla="*/ 0 h 567"/>
                <a:gd name="T2" fmla="*/ 171 w 738"/>
                <a:gd name="T3" fmla="*/ 57 h 567"/>
                <a:gd name="T4" fmla="*/ 114 w 738"/>
                <a:gd name="T5" fmla="*/ 57 h 567"/>
                <a:gd name="T6" fmla="*/ 114 w 738"/>
                <a:gd name="T7" fmla="*/ 113 h 567"/>
                <a:gd name="T8" fmla="*/ 57 w 738"/>
                <a:gd name="T9" fmla="*/ 113 h 567"/>
                <a:gd name="T10" fmla="*/ 57 w 738"/>
                <a:gd name="T11" fmla="*/ 227 h 567"/>
                <a:gd name="T12" fmla="*/ 0 w 738"/>
                <a:gd name="T13" fmla="*/ 227 h 567"/>
                <a:gd name="T14" fmla="*/ 0 w 738"/>
                <a:gd name="T15" fmla="*/ 340 h 567"/>
                <a:gd name="T16" fmla="*/ 57 w 738"/>
                <a:gd name="T17" fmla="*/ 340 h 567"/>
                <a:gd name="T18" fmla="*/ 57 w 738"/>
                <a:gd name="T19" fmla="*/ 454 h 567"/>
                <a:gd name="T20" fmla="*/ 114 w 738"/>
                <a:gd name="T21" fmla="*/ 454 h 567"/>
                <a:gd name="T22" fmla="*/ 114 w 738"/>
                <a:gd name="T23" fmla="*/ 510 h 567"/>
                <a:gd name="T24" fmla="*/ 341 w 738"/>
                <a:gd name="T25" fmla="*/ 510 h 567"/>
                <a:gd name="T26" fmla="*/ 341 w 738"/>
                <a:gd name="T27" fmla="*/ 567 h 567"/>
                <a:gd name="T28" fmla="*/ 511 w 738"/>
                <a:gd name="T29" fmla="*/ 567 h 567"/>
                <a:gd name="T30" fmla="*/ 511 w 738"/>
                <a:gd name="T31" fmla="*/ 454 h 567"/>
                <a:gd name="T32" fmla="*/ 567 w 738"/>
                <a:gd name="T33" fmla="*/ 454 h 567"/>
                <a:gd name="T34" fmla="*/ 567 w 738"/>
                <a:gd name="T35" fmla="*/ 397 h 567"/>
                <a:gd name="T36" fmla="*/ 624 w 738"/>
                <a:gd name="T37" fmla="*/ 397 h 567"/>
                <a:gd name="T38" fmla="*/ 624 w 738"/>
                <a:gd name="T39" fmla="*/ 340 h 567"/>
                <a:gd name="T40" fmla="*/ 681 w 738"/>
                <a:gd name="T41" fmla="*/ 340 h 567"/>
                <a:gd name="T42" fmla="*/ 681 w 738"/>
                <a:gd name="T43" fmla="*/ 283 h 567"/>
                <a:gd name="T44" fmla="*/ 738 w 738"/>
                <a:gd name="T45" fmla="*/ 283 h 567"/>
                <a:gd name="T46" fmla="*/ 738 w 738"/>
                <a:gd name="T47" fmla="*/ 170 h 567"/>
                <a:gd name="T48" fmla="*/ 681 w 738"/>
                <a:gd name="T49" fmla="*/ 170 h 567"/>
                <a:gd name="T50" fmla="*/ 681 w 738"/>
                <a:gd name="T51" fmla="*/ 113 h 567"/>
                <a:gd name="T52" fmla="*/ 511 w 738"/>
                <a:gd name="T53" fmla="*/ 113 h 567"/>
                <a:gd name="T54" fmla="*/ 511 w 738"/>
                <a:gd name="T55" fmla="*/ 57 h 567"/>
                <a:gd name="T56" fmla="*/ 341 w 738"/>
                <a:gd name="T57" fmla="*/ 57 h 567"/>
                <a:gd name="T58" fmla="*/ 284 w 738"/>
                <a:gd name="T59" fmla="*/ 57 h 567"/>
                <a:gd name="T60" fmla="*/ 284 w 738"/>
                <a:gd name="T61" fmla="*/ 0 h 567"/>
                <a:gd name="T62" fmla="*/ 171 w 738"/>
                <a:gd name="T6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8" h="567">
                  <a:moveTo>
                    <a:pt x="171" y="0"/>
                  </a:moveTo>
                  <a:lnTo>
                    <a:pt x="171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510"/>
                  </a:lnTo>
                  <a:lnTo>
                    <a:pt x="341" y="510"/>
                  </a:lnTo>
                  <a:lnTo>
                    <a:pt x="341" y="567"/>
                  </a:lnTo>
                  <a:lnTo>
                    <a:pt x="511" y="567"/>
                  </a:lnTo>
                  <a:lnTo>
                    <a:pt x="511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681" y="340"/>
                  </a:lnTo>
                  <a:lnTo>
                    <a:pt x="681" y="283"/>
                  </a:lnTo>
                  <a:lnTo>
                    <a:pt x="738" y="283"/>
                  </a:lnTo>
                  <a:lnTo>
                    <a:pt x="738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511" y="113"/>
                  </a:lnTo>
                  <a:lnTo>
                    <a:pt x="511" y="57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3522" y="4442"/>
              <a:ext cx="964" cy="1077"/>
            </a:xfrm>
            <a:custGeom>
              <a:avLst/>
              <a:gdLst>
                <a:gd name="T0" fmla="*/ 56 w 964"/>
                <a:gd name="T1" fmla="*/ 56 h 1077"/>
                <a:gd name="T2" fmla="*/ 56 w 964"/>
                <a:gd name="T3" fmla="*/ 283 h 1077"/>
                <a:gd name="T4" fmla="*/ 0 w 964"/>
                <a:gd name="T5" fmla="*/ 283 h 1077"/>
                <a:gd name="T6" fmla="*/ 0 w 964"/>
                <a:gd name="T7" fmla="*/ 453 h 1077"/>
                <a:gd name="T8" fmla="*/ 56 w 964"/>
                <a:gd name="T9" fmla="*/ 453 h 1077"/>
                <a:gd name="T10" fmla="*/ 56 w 964"/>
                <a:gd name="T11" fmla="*/ 680 h 1077"/>
                <a:gd name="T12" fmla="*/ 0 w 964"/>
                <a:gd name="T13" fmla="*/ 680 h 1077"/>
                <a:gd name="T14" fmla="*/ 0 w 964"/>
                <a:gd name="T15" fmla="*/ 793 h 1077"/>
                <a:gd name="T16" fmla="*/ 170 w 964"/>
                <a:gd name="T17" fmla="*/ 793 h 1077"/>
                <a:gd name="T18" fmla="*/ 170 w 964"/>
                <a:gd name="T19" fmla="*/ 850 h 1077"/>
                <a:gd name="T20" fmla="*/ 283 w 964"/>
                <a:gd name="T21" fmla="*/ 850 h 1077"/>
                <a:gd name="T22" fmla="*/ 283 w 964"/>
                <a:gd name="T23" fmla="*/ 907 h 1077"/>
                <a:gd name="T24" fmla="*/ 340 w 964"/>
                <a:gd name="T25" fmla="*/ 907 h 1077"/>
                <a:gd name="T26" fmla="*/ 340 w 964"/>
                <a:gd name="T27" fmla="*/ 1020 h 1077"/>
                <a:gd name="T28" fmla="*/ 397 w 964"/>
                <a:gd name="T29" fmla="*/ 1020 h 1077"/>
                <a:gd name="T30" fmla="*/ 397 w 964"/>
                <a:gd name="T31" fmla="*/ 1077 h 1077"/>
                <a:gd name="T32" fmla="*/ 510 w 964"/>
                <a:gd name="T33" fmla="*/ 1077 h 1077"/>
                <a:gd name="T34" fmla="*/ 510 w 964"/>
                <a:gd name="T35" fmla="*/ 1020 h 1077"/>
                <a:gd name="T36" fmla="*/ 680 w 964"/>
                <a:gd name="T37" fmla="*/ 1020 h 1077"/>
                <a:gd name="T38" fmla="*/ 680 w 964"/>
                <a:gd name="T39" fmla="*/ 963 h 1077"/>
                <a:gd name="T40" fmla="*/ 794 w 964"/>
                <a:gd name="T41" fmla="*/ 963 h 1077"/>
                <a:gd name="T42" fmla="*/ 794 w 964"/>
                <a:gd name="T43" fmla="*/ 907 h 1077"/>
                <a:gd name="T44" fmla="*/ 907 w 964"/>
                <a:gd name="T45" fmla="*/ 907 h 1077"/>
                <a:gd name="T46" fmla="*/ 907 w 964"/>
                <a:gd name="T47" fmla="*/ 850 h 1077"/>
                <a:gd name="T48" fmla="*/ 964 w 964"/>
                <a:gd name="T49" fmla="*/ 850 h 1077"/>
                <a:gd name="T50" fmla="*/ 964 w 964"/>
                <a:gd name="T51" fmla="*/ 680 h 1077"/>
                <a:gd name="T52" fmla="*/ 907 w 964"/>
                <a:gd name="T53" fmla="*/ 680 h 1077"/>
                <a:gd name="T54" fmla="*/ 907 w 964"/>
                <a:gd name="T55" fmla="*/ 453 h 1077"/>
                <a:gd name="T56" fmla="*/ 794 w 964"/>
                <a:gd name="T57" fmla="*/ 453 h 1077"/>
                <a:gd name="T58" fmla="*/ 794 w 964"/>
                <a:gd name="T59" fmla="*/ 396 h 1077"/>
                <a:gd name="T60" fmla="*/ 680 w 964"/>
                <a:gd name="T61" fmla="*/ 396 h 1077"/>
                <a:gd name="T62" fmla="*/ 680 w 964"/>
                <a:gd name="T63" fmla="*/ 170 h 1077"/>
                <a:gd name="T64" fmla="*/ 623 w 964"/>
                <a:gd name="T65" fmla="*/ 170 h 1077"/>
                <a:gd name="T66" fmla="*/ 623 w 964"/>
                <a:gd name="T67" fmla="*/ 113 h 1077"/>
                <a:gd name="T68" fmla="*/ 510 w 964"/>
                <a:gd name="T69" fmla="*/ 113 h 1077"/>
                <a:gd name="T70" fmla="*/ 510 w 964"/>
                <a:gd name="T71" fmla="*/ 56 h 1077"/>
                <a:gd name="T72" fmla="*/ 397 w 964"/>
                <a:gd name="T73" fmla="*/ 56 h 1077"/>
                <a:gd name="T74" fmla="*/ 397 w 964"/>
                <a:gd name="T75" fmla="*/ 0 h 1077"/>
                <a:gd name="T76" fmla="*/ 170 w 964"/>
                <a:gd name="T77" fmla="*/ 0 h 1077"/>
                <a:gd name="T78" fmla="*/ 170 w 964"/>
                <a:gd name="T79" fmla="*/ 56 h 1077"/>
                <a:gd name="T80" fmla="*/ 56 w 964"/>
                <a:gd name="T81" fmla="*/ 5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1077">
                  <a:moveTo>
                    <a:pt x="56" y="56"/>
                  </a:moveTo>
                  <a:lnTo>
                    <a:pt x="56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170" y="793"/>
                  </a:lnTo>
                  <a:lnTo>
                    <a:pt x="170" y="850"/>
                  </a:lnTo>
                  <a:lnTo>
                    <a:pt x="283" y="850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1020"/>
                  </a:lnTo>
                  <a:lnTo>
                    <a:pt x="397" y="1020"/>
                  </a:lnTo>
                  <a:lnTo>
                    <a:pt x="397" y="1077"/>
                  </a:lnTo>
                  <a:lnTo>
                    <a:pt x="510" y="1077"/>
                  </a:lnTo>
                  <a:lnTo>
                    <a:pt x="510" y="1020"/>
                  </a:lnTo>
                  <a:lnTo>
                    <a:pt x="680" y="1020"/>
                  </a:lnTo>
                  <a:lnTo>
                    <a:pt x="680" y="963"/>
                  </a:lnTo>
                  <a:lnTo>
                    <a:pt x="794" y="963"/>
                  </a:lnTo>
                  <a:lnTo>
                    <a:pt x="794" y="907"/>
                  </a:lnTo>
                  <a:lnTo>
                    <a:pt x="907" y="907"/>
                  </a:lnTo>
                  <a:lnTo>
                    <a:pt x="907" y="850"/>
                  </a:lnTo>
                  <a:lnTo>
                    <a:pt x="964" y="850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453"/>
                  </a:lnTo>
                  <a:lnTo>
                    <a:pt x="794" y="453"/>
                  </a:lnTo>
                  <a:lnTo>
                    <a:pt x="794" y="396"/>
                  </a:lnTo>
                  <a:lnTo>
                    <a:pt x="680" y="396"/>
                  </a:lnTo>
                  <a:lnTo>
                    <a:pt x="680" y="170"/>
                  </a:lnTo>
                  <a:lnTo>
                    <a:pt x="623" y="170"/>
                  </a:lnTo>
                  <a:lnTo>
                    <a:pt x="623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56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1537" y="3818"/>
              <a:ext cx="2041" cy="1417"/>
            </a:xfrm>
            <a:custGeom>
              <a:avLst/>
              <a:gdLst>
                <a:gd name="T0" fmla="*/ 1871 w 2041"/>
                <a:gd name="T1" fmla="*/ 1417 h 1417"/>
                <a:gd name="T2" fmla="*/ 1758 w 2041"/>
                <a:gd name="T3" fmla="*/ 1361 h 1417"/>
                <a:gd name="T4" fmla="*/ 1644 w 2041"/>
                <a:gd name="T5" fmla="*/ 1304 h 1417"/>
                <a:gd name="T6" fmla="*/ 1588 w 2041"/>
                <a:gd name="T7" fmla="*/ 1247 h 1417"/>
                <a:gd name="T8" fmla="*/ 1418 w 2041"/>
                <a:gd name="T9" fmla="*/ 1191 h 1417"/>
                <a:gd name="T10" fmla="*/ 1304 w 2041"/>
                <a:gd name="T11" fmla="*/ 1134 h 1417"/>
                <a:gd name="T12" fmla="*/ 1191 w 2041"/>
                <a:gd name="T13" fmla="*/ 1077 h 1417"/>
                <a:gd name="T14" fmla="*/ 1077 w 2041"/>
                <a:gd name="T15" fmla="*/ 1020 h 1417"/>
                <a:gd name="T16" fmla="*/ 114 w 2041"/>
                <a:gd name="T17" fmla="*/ 907 h 1417"/>
                <a:gd name="T18" fmla="*/ 57 w 2041"/>
                <a:gd name="T19" fmla="*/ 794 h 1417"/>
                <a:gd name="T20" fmla="*/ 0 w 2041"/>
                <a:gd name="T21" fmla="*/ 737 h 1417"/>
                <a:gd name="T22" fmla="*/ 170 w 2041"/>
                <a:gd name="T23" fmla="*/ 794 h 1417"/>
                <a:gd name="T24" fmla="*/ 454 w 2041"/>
                <a:gd name="T25" fmla="*/ 907 h 1417"/>
                <a:gd name="T26" fmla="*/ 510 w 2041"/>
                <a:gd name="T27" fmla="*/ 964 h 1417"/>
                <a:gd name="T28" fmla="*/ 567 w 2041"/>
                <a:gd name="T29" fmla="*/ 794 h 1417"/>
                <a:gd name="T30" fmla="*/ 624 w 2041"/>
                <a:gd name="T31" fmla="*/ 850 h 1417"/>
                <a:gd name="T32" fmla="*/ 681 w 2041"/>
                <a:gd name="T33" fmla="*/ 907 h 1417"/>
                <a:gd name="T34" fmla="*/ 737 w 2041"/>
                <a:gd name="T35" fmla="*/ 624 h 1417"/>
                <a:gd name="T36" fmla="*/ 681 w 2041"/>
                <a:gd name="T37" fmla="*/ 680 h 1417"/>
                <a:gd name="T38" fmla="*/ 510 w 2041"/>
                <a:gd name="T39" fmla="*/ 680 h 1417"/>
                <a:gd name="T40" fmla="*/ 284 w 2041"/>
                <a:gd name="T41" fmla="*/ 624 h 1417"/>
                <a:gd name="T42" fmla="*/ 227 w 2041"/>
                <a:gd name="T43" fmla="*/ 567 h 1417"/>
                <a:gd name="T44" fmla="*/ 284 w 2041"/>
                <a:gd name="T45" fmla="*/ 510 h 1417"/>
                <a:gd name="T46" fmla="*/ 170 w 2041"/>
                <a:gd name="T47" fmla="*/ 340 h 1417"/>
                <a:gd name="T48" fmla="*/ 0 w 2041"/>
                <a:gd name="T49" fmla="*/ 453 h 1417"/>
                <a:gd name="T50" fmla="*/ 57 w 2041"/>
                <a:gd name="T51" fmla="*/ 227 h 1417"/>
                <a:gd name="T52" fmla="*/ 227 w 2041"/>
                <a:gd name="T53" fmla="*/ 170 h 1417"/>
                <a:gd name="T54" fmla="*/ 284 w 2041"/>
                <a:gd name="T55" fmla="*/ 113 h 1417"/>
                <a:gd name="T56" fmla="*/ 397 w 2041"/>
                <a:gd name="T57" fmla="*/ 57 h 1417"/>
                <a:gd name="T58" fmla="*/ 510 w 2041"/>
                <a:gd name="T59" fmla="*/ 0 h 1417"/>
                <a:gd name="T60" fmla="*/ 567 w 2041"/>
                <a:gd name="T61" fmla="*/ 57 h 1417"/>
                <a:gd name="T62" fmla="*/ 681 w 2041"/>
                <a:gd name="T63" fmla="*/ 113 h 1417"/>
                <a:gd name="T64" fmla="*/ 851 w 2041"/>
                <a:gd name="T65" fmla="*/ 57 h 1417"/>
                <a:gd name="T66" fmla="*/ 907 w 2041"/>
                <a:gd name="T67" fmla="*/ 113 h 1417"/>
                <a:gd name="T68" fmla="*/ 964 w 2041"/>
                <a:gd name="T69" fmla="*/ 227 h 1417"/>
                <a:gd name="T70" fmla="*/ 964 w 2041"/>
                <a:gd name="T71" fmla="*/ 397 h 1417"/>
                <a:gd name="T72" fmla="*/ 1021 w 2041"/>
                <a:gd name="T73" fmla="*/ 567 h 1417"/>
                <a:gd name="T74" fmla="*/ 907 w 2041"/>
                <a:gd name="T75" fmla="*/ 624 h 1417"/>
                <a:gd name="T76" fmla="*/ 964 w 2041"/>
                <a:gd name="T77" fmla="*/ 680 h 1417"/>
                <a:gd name="T78" fmla="*/ 1021 w 2041"/>
                <a:gd name="T79" fmla="*/ 737 h 1417"/>
                <a:gd name="T80" fmla="*/ 1134 w 2041"/>
                <a:gd name="T81" fmla="*/ 907 h 1417"/>
                <a:gd name="T82" fmla="*/ 1304 w 2041"/>
                <a:gd name="T83" fmla="*/ 680 h 1417"/>
                <a:gd name="T84" fmla="*/ 1531 w 2041"/>
                <a:gd name="T85" fmla="*/ 624 h 1417"/>
                <a:gd name="T86" fmla="*/ 1701 w 2041"/>
                <a:gd name="T87" fmla="*/ 567 h 1417"/>
                <a:gd name="T88" fmla="*/ 1758 w 2041"/>
                <a:gd name="T89" fmla="*/ 510 h 1417"/>
                <a:gd name="T90" fmla="*/ 1815 w 2041"/>
                <a:gd name="T91" fmla="*/ 453 h 1417"/>
                <a:gd name="T92" fmla="*/ 1871 w 2041"/>
                <a:gd name="T93" fmla="*/ 510 h 1417"/>
                <a:gd name="T94" fmla="*/ 1928 w 2041"/>
                <a:gd name="T95" fmla="*/ 567 h 1417"/>
                <a:gd name="T96" fmla="*/ 1985 w 2041"/>
                <a:gd name="T97" fmla="*/ 624 h 1417"/>
                <a:gd name="T98" fmla="*/ 2041 w 2041"/>
                <a:gd name="T99" fmla="*/ 680 h 1417"/>
                <a:gd name="T100" fmla="*/ 1985 w 2041"/>
                <a:gd name="T101" fmla="*/ 907 h 1417"/>
                <a:gd name="T102" fmla="*/ 2041 w 2041"/>
                <a:gd name="T103" fmla="*/ 1077 h 1417"/>
                <a:gd name="T104" fmla="*/ 1985 w 2041"/>
                <a:gd name="T105" fmla="*/ 1304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41" h="1417">
                  <a:moveTo>
                    <a:pt x="1985" y="1417"/>
                  </a:moveTo>
                  <a:lnTo>
                    <a:pt x="1871" y="1417"/>
                  </a:lnTo>
                  <a:lnTo>
                    <a:pt x="1871" y="1361"/>
                  </a:lnTo>
                  <a:lnTo>
                    <a:pt x="1758" y="1361"/>
                  </a:lnTo>
                  <a:lnTo>
                    <a:pt x="1758" y="1304"/>
                  </a:lnTo>
                  <a:lnTo>
                    <a:pt x="1644" y="1304"/>
                  </a:lnTo>
                  <a:lnTo>
                    <a:pt x="1588" y="1304"/>
                  </a:lnTo>
                  <a:lnTo>
                    <a:pt x="1588" y="1247"/>
                  </a:lnTo>
                  <a:lnTo>
                    <a:pt x="1418" y="1247"/>
                  </a:lnTo>
                  <a:lnTo>
                    <a:pt x="1418" y="1191"/>
                  </a:lnTo>
                  <a:lnTo>
                    <a:pt x="1304" y="1191"/>
                  </a:lnTo>
                  <a:lnTo>
                    <a:pt x="1304" y="1134"/>
                  </a:lnTo>
                  <a:lnTo>
                    <a:pt x="1191" y="1134"/>
                  </a:lnTo>
                  <a:lnTo>
                    <a:pt x="1191" y="1077"/>
                  </a:lnTo>
                  <a:lnTo>
                    <a:pt x="1077" y="1077"/>
                  </a:lnTo>
                  <a:lnTo>
                    <a:pt x="1077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567" y="964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0"/>
                  </a:lnTo>
                  <a:lnTo>
                    <a:pt x="681" y="850"/>
                  </a:lnTo>
                  <a:lnTo>
                    <a:pt x="681" y="907"/>
                  </a:lnTo>
                  <a:lnTo>
                    <a:pt x="737" y="907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680"/>
                  </a:lnTo>
                  <a:lnTo>
                    <a:pt x="567" y="680"/>
                  </a:lnTo>
                  <a:lnTo>
                    <a:pt x="510" y="680"/>
                  </a:lnTo>
                  <a:lnTo>
                    <a:pt x="51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0" y="45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851" y="57"/>
                  </a:lnTo>
                  <a:lnTo>
                    <a:pt x="851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964" y="227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1021" y="397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1021" y="737"/>
                  </a:lnTo>
                  <a:lnTo>
                    <a:pt x="1021" y="907"/>
                  </a:lnTo>
                  <a:lnTo>
                    <a:pt x="1134" y="907"/>
                  </a:lnTo>
                  <a:lnTo>
                    <a:pt x="1134" y="680"/>
                  </a:lnTo>
                  <a:lnTo>
                    <a:pt x="1304" y="680"/>
                  </a:lnTo>
                  <a:lnTo>
                    <a:pt x="1304" y="624"/>
                  </a:lnTo>
                  <a:lnTo>
                    <a:pt x="1531" y="624"/>
                  </a:lnTo>
                  <a:lnTo>
                    <a:pt x="1531" y="567"/>
                  </a:lnTo>
                  <a:lnTo>
                    <a:pt x="1701" y="567"/>
                  </a:lnTo>
                  <a:lnTo>
                    <a:pt x="1701" y="510"/>
                  </a:lnTo>
                  <a:lnTo>
                    <a:pt x="1758" y="510"/>
                  </a:lnTo>
                  <a:lnTo>
                    <a:pt x="1758" y="453"/>
                  </a:lnTo>
                  <a:lnTo>
                    <a:pt x="1815" y="453"/>
                  </a:lnTo>
                  <a:lnTo>
                    <a:pt x="1815" y="510"/>
                  </a:lnTo>
                  <a:lnTo>
                    <a:pt x="1871" y="510"/>
                  </a:lnTo>
                  <a:lnTo>
                    <a:pt x="1871" y="567"/>
                  </a:lnTo>
                  <a:lnTo>
                    <a:pt x="1928" y="567"/>
                  </a:lnTo>
                  <a:lnTo>
                    <a:pt x="1928" y="624"/>
                  </a:lnTo>
                  <a:lnTo>
                    <a:pt x="1985" y="624"/>
                  </a:lnTo>
                  <a:lnTo>
                    <a:pt x="1985" y="680"/>
                  </a:lnTo>
                  <a:lnTo>
                    <a:pt x="2041" y="680"/>
                  </a:lnTo>
                  <a:lnTo>
                    <a:pt x="2041" y="907"/>
                  </a:lnTo>
                  <a:lnTo>
                    <a:pt x="1985" y="907"/>
                  </a:lnTo>
                  <a:lnTo>
                    <a:pt x="1985" y="1077"/>
                  </a:lnTo>
                  <a:lnTo>
                    <a:pt x="2041" y="1077"/>
                  </a:lnTo>
                  <a:lnTo>
                    <a:pt x="2041" y="1304"/>
                  </a:lnTo>
                  <a:lnTo>
                    <a:pt x="1985" y="1304"/>
                  </a:lnTo>
                  <a:lnTo>
                    <a:pt x="1985" y="141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4656" y="1947"/>
              <a:ext cx="737" cy="1020"/>
            </a:xfrm>
            <a:custGeom>
              <a:avLst/>
              <a:gdLst>
                <a:gd name="T0" fmla="*/ 0 w 737"/>
                <a:gd name="T1" fmla="*/ 907 h 1020"/>
                <a:gd name="T2" fmla="*/ 0 w 737"/>
                <a:gd name="T3" fmla="*/ 510 h 1020"/>
                <a:gd name="T4" fmla="*/ 56 w 737"/>
                <a:gd name="T5" fmla="*/ 510 h 1020"/>
                <a:gd name="T6" fmla="*/ 56 w 737"/>
                <a:gd name="T7" fmla="*/ 170 h 1020"/>
                <a:gd name="T8" fmla="*/ 113 w 737"/>
                <a:gd name="T9" fmla="*/ 170 h 1020"/>
                <a:gd name="T10" fmla="*/ 113 w 737"/>
                <a:gd name="T11" fmla="*/ 113 h 1020"/>
                <a:gd name="T12" fmla="*/ 170 w 737"/>
                <a:gd name="T13" fmla="*/ 113 h 1020"/>
                <a:gd name="T14" fmla="*/ 170 w 737"/>
                <a:gd name="T15" fmla="*/ 56 h 1020"/>
                <a:gd name="T16" fmla="*/ 397 w 737"/>
                <a:gd name="T17" fmla="*/ 56 h 1020"/>
                <a:gd name="T18" fmla="*/ 397 w 737"/>
                <a:gd name="T19" fmla="*/ 0 h 1020"/>
                <a:gd name="T20" fmla="*/ 680 w 737"/>
                <a:gd name="T21" fmla="*/ 0 h 1020"/>
                <a:gd name="T22" fmla="*/ 680 w 737"/>
                <a:gd name="T23" fmla="*/ 397 h 1020"/>
                <a:gd name="T24" fmla="*/ 623 w 737"/>
                <a:gd name="T25" fmla="*/ 397 h 1020"/>
                <a:gd name="T26" fmla="*/ 623 w 737"/>
                <a:gd name="T27" fmla="*/ 680 h 1020"/>
                <a:gd name="T28" fmla="*/ 737 w 737"/>
                <a:gd name="T29" fmla="*/ 680 h 1020"/>
                <a:gd name="T30" fmla="*/ 737 w 737"/>
                <a:gd name="T31" fmla="*/ 850 h 1020"/>
                <a:gd name="T32" fmla="*/ 680 w 737"/>
                <a:gd name="T33" fmla="*/ 850 h 1020"/>
                <a:gd name="T34" fmla="*/ 680 w 737"/>
                <a:gd name="T35" fmla="*/ 1020 h 1020"/>
                <a:gd name="T36" fmla="*/ 510 w 737"/>
                <a:gd name="T37" fmla="*/ 1020 h 1020"/>
                <a:gd name="T38" fmla="*/ 510 w 737"/>
                <a:gd name="T39" fmla="*/ 964 h 1020"/>
                <a:gd name="T40" fmla="*/ 283 w 737"/>
                <a:gd name="T41" fmla="*/ 964 h 1020"/>
                <a:gd name="T42" fmla="*/ 170 w 737"/>
                <a:gd name="T43" fmla="*/ 964 h 1020"/>
                <a:gd name="T44" fmla="*/ 170 w 737"/>
                <a:gd name="T45" fmla="*/ 907 h 1020"/>
                <a:gd name="T46" fmla="*/ 0 w 737"/>
                <a:gd name="T47" fmla="*/ 90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7" h="1020">
                  <a:moveTo>
                    <a:pt x="0" y="907"/>
                  </a:moveTo>
                  <a:lnTo>
                    <a:pt x="0" y="510"/>
                  </a:lnTo>
                  <a:lnTo>
                    <a:pt x="56" y="510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680" y="0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680"/>
                  </a:lnTo>
                  <a:lnTo>
                    <a:pt x="737" y="680"/>
                  </a:lnTo>
                  <a:lnTo>
                    <a:pt x="737" y="850"/>
                  </a:lnTo>
                  <a:lnTo>
                    <a:pt x="680" y="850"/>
                  </a:lnTo>
                  <a:lnTo>
                    <a:pt x="680" y="1020"/>
                  </a:lnTo>
                  <a:lnTo>
                    <a:pt x="510" y="1020"/>
                  </a:lnTo>
                  <a:lnTo>
                    <a:pt x="510" y="964"/>
                  </a:lnTo>
                  <a:lnTo>
                    <a:pt x="283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0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4599" y="2854"/>
              <a:ext cx="737" cy="454"/>
            </a:xfrm>
            <a:custGeom>
              <a:avLst/>
              <a:gdLst>
                <a:gd name="T0" fmla="*/ 737 w 737"/>
                <a:gd name="T1" fmla="*/ 113 h 454"/>
                <a:gd name="T2" fmla="*/ 567 w 737"/>
                <a:gd name="T3" fmla="*/ 113 h 454"/>
                <a:gd name="T4" fmla="*/ 567 w 737"/>
                <a:gd name="T5" fmla="*/ 57 h 454"/>
                <a:gd name="T6" fmla="*/ 227 w 737"/>
                <a:gd name="T7" fmla="*/ 57 h 454"/>
                <a:gd name="T8" fmla="*/ 227 w 737"/>
                <a:gd name="T9" fmla="*/ 0 h 454"/>
                <a:gd name="T10" fmla="*/ 57 w 737"/>
                <a:gd name="T11" fmla="*/ 0 h 454"/>
                <a:gd name="T12" fmla="*/ 57 w 737"/>
                <a:gd name="T13" fmla="*/ 283 h 454"/>
                <a:gd name="T14" fmla="*/ 0 w 737"/>
                <a:gd name="T15" fmla="*/ 283 h 454"/>
                <a:gd name="T16" fmla="*/ 0 w 737"/>
                <a:gd name="T17" fmla="*/ 397 h 454"/>
                <a:gd name="T18" fmla="*/ 340 w 737"/>
                <a:gd name="T19" fmla="*/ 397 h 454"/>
                <a:gd name="T20" fmla="*/ 340 w 737"/>
                <a:gd name="T21" fmla="*/ 454 h 454"/>
                <a:gd name="T22" fmla="*/ 624 w 737"/>
                <a:gd name="T23" fmla="*/ 454 h 454"/>
                <a:gd name="T24" fmla="*/ 624 w 737"/>
                <a:gd name="T25" fmla="*/ 340 h 454"/>
                <a:gd name="T26" fmla="*/ 737 w 737"/>
                <a:gd name="T27" fmla="*/ 340 h 454"/>
                <a:gd name="T28" fmla="*/ 737 w 737"/>
                <a:gd name="T29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7" h="454">
                  <a:moveTo>
                    <a:pt x="737" y="113"/>
                  </a:moveTo>
                  <a:lnTo>
                    <a:pt x="567" y="113"/>
                  </a:lnTo>
                  <a:lnTo>
                    <a:pt x="56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624" y="454"/>
                  </a:lnTo>
                  <a:lnTo>
                    <a:pt x="624" y="340"/>
                  </a:lnTo>
                  <a:lnTo>
                    <a:pt x="737" y="340"/>
                  </a:lnTo>
                  <a:lnTo>
                    <a:pt x="73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5279" y="1606"/>
              <a:ext cx="681" cy="1021"/>
            </a:xfrm>
            <a:custGeom>
              <a:avLst/>
              <a:gdLst>
                <a:gd name="T0" fmla="*/ 57 w 681"/>
                <a:gd name="T1" fmla="*/ 341 h 1021"/>
                <a:gd name="T2" fmla="*/ 114 w 681"/>
                <a:gd name="T3" fmla="*/ 341 h 1021"/>
                <a:gd name="T4" fmla="*/ 114 w 681"/>
                <a:gd name="T5" fmla="*/ 284 h 1021"/>
                <a:gd name="T6" fmla="*/ 171 w 681"/>
                <a:gd name="T7" fmla="*/ 284 h 1021"/>
                <a:gd name="T8" fmla="*/ 171 w 681"/>
                <a:gd name="T9" fmla="*/ 227 h 1021"/>
                <a:gd name="T10" fmla="*/ 227 w 681"/>
                <a:gd name="T11" fmla="*/ 227 h 1021"/>
                <a:gd name="T12" fmla="*/ 227 w 681"/>
                <a:gd name="T13" fmla="*/ 397 h 1021"/>
                <a:gd name="T14" fmla="*/ 341 w 681"/>
                <a:gd name="T15" fmla="*/ 397 h 1021"/>
                <a:gd name="T16" fmla="*/ 341 w 681"/>
                <a:gd name="T17" fmla="*/ 341 h 1021"/>
                <a:gd name="T18" fmla="*/ 397 w 681"/>
                <a:gd name="T19" fmla="*/ 341 h 1021"/>
                <a:gd name="T20" fmla="*/ 397 w 681"/>
                <a:gd name="T21" fmla="*/ 284 h 1021"/>
                <a:gd name="T22" fmla="*/ 397 w 681"/>
                <a:gd name="T23" fmla="*/ 227 h 1021"/>
                <a:gd name="T24" fmla="*/ 454 w 681"/>
                <a:gd name="T25" fmla="*/ 227 h 1021"/>
                <a:gd name="T26" fmla="*/ 454 w 681"/>
                <a:gd name="T27" fmla="*/ 171 h 1021"/>
                <a:gd name="T28" fmla="*/ 454 w 681"/>
                <a:gd name="T29" fmla="*/ 114 h 1021"/>
                <a:gd name="T30" fmla="*/ 511 w 681"/>
                <a:gd name="T31" fmla="*/ 114 h 1021"/>
                <a:gd name="T32" fmla="*/ 511 w 681"/>
                <a:gd name="T33" fmla="*/ 0 h 1021"/>
                <a:gd name="T34" fmla="*/ 624 w 681"/>
                <a:gd name="T35" fmla="*/ 0 h 1021"/>
                <a:gd name="T36" fmla="*/ 624 w 681"/>
                <a:gd name="T37" fmla="*/ 227 h 1021"/>
                <a:gd name="T38" fmla="*/ 567 w 681"/>
                <a:gd name="T39" fmla="*/ 227 h 1021"/>
                <a:gd name="T40" fmla="*/ 567 w 681"/>
                <a:gd name="T41" fmla="*/ 341 h 1021"/>
                <a:gd name="T42" fmla="*/ 624 w 681"/>
                <a:gd name="T43" fmla="*/ 341 h 1021"/>
                <a:gd name="T44" fmla="*/ 624 w 681"/>
                <a:gd name="T45" fmla="*/ 397 h 1021"/>
                <a:gd name="T46" fmla="*/ 681 w 681"/>
                <a:gd name="T47" fmla="*/ 397 h 1021"/>
                <a:gd name="T48" fmla="*/ 681 w 681"/>
                <a:gd name="T49" fmla="*/ 567 h 1021"/>
                <a:gd name="T50" fmla="*/ 624 w 681"/>
                <a:gd name="T51" fmla="*/ 567 h 1021"/>
                <a:gd name="T52" fmla="*/ 624 w 681"/>
                <a:gd name="T53" fmla="*/ 624 h 1021"/>
                <a:gd name="T54" fmla="*/ 567 w 681"/>
                <a:gd name="T55" fmla="*/ 624 h 1021"/>
                <a:gd name="T56" fmla="*/ 567 w 681"/>
                <a:gd name="T57" fmla="*/ 681 h 1021"/>
                <a:gd name="T58" fmla="*/ 511 w 681"/>
                <a:gd name="T59" fmla="*/ 681 h 1021"/>
                <a:gd name="T60" fmla="*/ 511 w 681"/>
                <a:gd name="T61" fmla="*/ 738 h 1021"/>
                <a:gd name="T62" fmla="*/ 567 w 681"/>
                <a:gd name="T63" fmla="*/ 738 h 1021"/>
                <a:gd name="T64" fmla="*/ 567 w 681"/>
                <a:gd name="T65" fmla="*/ 908 h 1021"/>
                <a:gd name="T66" fmla="*/ 454 w 681"/>
                <a:gd name="T67" fmla="*/ 908 h 1021"/>
                <a:gd name="T68" fmla="*/ 454 w 681"/>
                <a:gd name="T69" fmla="*/ 964 h 1021"/>
                <a:gd name="T70" fmla="*/ 397 w 681"/>
                <a:gd name="T71" fmla="*/ 964 h 1021"/>
                <a:gd name="T72" fmla="*/ 397 w 681"/>
                <a:gd name="T73" fmla="*/ 1021 h 1021"/>
                <a:gd name="T74" fmla="*/ 0 w 681"/>
                <a:gd name="T75" fmla="*/ 1021 h 1021"/>
                <a:gd name="T76" fmla="*/ 0 w 681"/>
                <a:gd name="T77" fmla="*/ 738 h 1021"/>
                <a:gd name="T78" fmla="*/ 57 w 681"/>
                <a:gd name="T79" fmla="*/ 738 h 1021"/>
                <a:gd name="T80" fmla="*/ 57 w 681"/>
                <a:gd name="T81" fmla="*/ 34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1" h="1021">
                  <a:moveTo>
                    <a:pt x="57" y="341"/>
                  </a:moveTo>
                  <a:lnTo>
                    <a:pt x="114" y="341"/>
                  </a:lnTo>
                  <a:lnTo>
                    <a:pt x="114" y="284"/>
                  </a:lnTo>
                  <a:lnTo>
                    <a:pt x="171" y="284"/>
                  </a:lnTo>
                  <a:lnTo>
                    <a:pt x="171" y="227"/>
                  </a:lnTo>
                  <a:lnTo>
                    <a:pt x="227" y="227"/>
                  </a:lnTo>
                  <a:lnTo>
                    <a:pt x="227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511" y="114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624" y="341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681"/>
                  </a:lnTo>
                  <a:lnTo>
                    <a:pt x="511" y="681"/>
                  </a:lnTo>
                  <a:lnTo>
                    <a:pt x="511" y="738"/>
                  </a:lnTo>
                  <a:lnTo>
                    <a:pt x="567" y="738"/>
                  </a:lnTo>
                  <a:lnTo>
                    <a:pt x="567" y="908"/>
                  </a:lnTo>
                  <a:lnTo>
                    <a:pt x="454" y="908"/>
                  </a:lnTo>
                  <a:lnTo>
                    <a:pt x="454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0" y="1021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4429" y="3251"/>
              <a:ext cx="907" cy="907"/>
            </a:xfrm>
            <a:custGeom>
              <a:avLst/>
              <a:gdLst>
                <a:gd name="T0" fmla="*/ 794 w 907"/>
                <a:gd name="T1" fmla="*/ 57 h 907"/>
                <a:gd name="T2" fmla="*/ 510 w 907"/>
                <a:gd name="T3" fmla="*/ 57 h 907"/>
                <a:gd name="T4" fmla="*/ 510 w 907"/>
                <a:gd name="T5" fmla="*/ 0 h 907"/>
                <a:gd name="T6" fmla="*/ 170 w 907"/>
                <a:gd name="T7" fmla="*/ 0 h 907"/>
                <a:gd name="T8" fmla="*/ 170 w 907"/>
                <a:gd name="T9" fmla="*/ 113 h 907"/>
                <a:gd name="T10" fmla="*/ 113 w 907"/>
                <a:gd name="T11" fmla="*/ 113 h 907"/>
                <a:gd name="T12" fmla="*/ 113 w 907"/>
                <a:gd name="T13" fmla="*/ 283 h 907"/>
                <a:gd name="T14" fmla="*/ 57 w 907"/>
                <a:gd name="T15" fmla="*/ 283 h 907"/>
                <a:gd name="T16" fmla="*/ 57 w 907"/>
                <a:gd name="T17" fmla="*/ 453 h 907"/>
                <a:gd name="T18" fmla="*/ 0 w 907"/>
                <a:gd name="T19" fmla="*/ 453 h 907"/>
                <a:gd name="T20" fmla="*/ 0 w 907"/>
                <a:gd name="T21" fmla="*/ 624 h 907"/>
                <a:gd name="T22" fmla="*/ 113 w 907"/>
                <a:gd name="T23" fmla="*/ 624 h 907"/>
                <a:gd name="T24" fmla="*/ 113 w 907"/>
                <a:gd name="T25" fmla="*/ 680 h 907"/>
                <a:gd name="T26" fmla="*/ 397 w 907"/>
                <a:gd name="T27" fmla="*/ 680 h 907"/>
                <a:gd name="T28" fmla="*/ 397 w 907"/>
                <a:gd name="T29" fmla="*/ 737 h 907"/>
                <a:gd name="T30" fmla="*/ 567 w 907"/>
                <a:gd name="T31" fmla="*/ 737 h 907"/>
                <a:gd name="T32" fmla="*/ 567 w 907"/>
                <a:gd name="T33" fmla="*/ 850 h 907"/>
                <a:gd name="T34" fmla="*/ 624 w 907"/>
                <a:gd name="T35" fmla="*/ 850 h 907"/>
                <a:gd name="T36" fmla="*/ 624 w 907"/>
                <a:gd name="T37" fmla="*/ 907 h 907"/>
                <a:gd name="T38" fmla="*/ 680 w 907"/>
                <a:gd name="T39" fmla="*/ 907 h 907"/>
                <a:gd name="T40" fmla="*/ 680 w 907"/>
                <a:gd name="T41" fmla="*/ 737 h 907"/>
                <a:gd name="T42" fmla="*/ 850 w 907"/>
                <a:gd name="T43" fmla="*/ 737 h 907"/>
                <a:gd name="T44" fmla="*/ 850 w 907"/>
                <a:gd name="T45" fmla="*/ 567 h 907"/>
                <a:gd name="T46" fmla="*/ 907 w 907"/>
                <a:gd name="T47" fmla="*/ 567 h 907"/>
                <a:gd name="T48" fmla="*/ 907 w 907"/>
                <a:gd name="T49" fmla="*/ 397 h 907"/>
                <a:gd name="T50" fmla="*/ 850 w 907"/>
                <a:gd name="T51" fmla="*/ 397 h 907"/>
                <a:gd name="T52" fmla="*/ 850 w 907"/>
                <a:gd name="T53" fmla="*/ 283 h 907"/>
                <a:gd name="T54" fmla="*/ 907 w 907"/>
                <a:gd name="T55" fmla="*/ 283 h 907"/>
                <a:gd name="T56" fmla="*/ 907 w 907"/>
                <a:gd name="T57" fmla="*/ 113 h 907"/>
                <a:gd name="T58" fmla="*/ 850 w 907"/>
                <a:gd name="T59" fmla="*/ 113 h 907"/>
                <a:gd name="T60" fmla="*/ 850 w 907"/>
                <a:gd name="T61" fmla="*/ 57 h 907"/>
                <a:gd name="T62" fmla="*/ 794 w 907"/>
                <a:gd name="T63" fmla="*/ 5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7" h="907">
                  <a:moveTo>
                    <a:pt x="794" y="57"/>
                  </a:moveTo>
                  <a:lnTo>
                    <a:pt x="510" y="57"/>
                  </a:lnTo>
                  <a:lnTo>
                    <a:pt x="510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397" y="680"/>
                  </a:lnTo>
                  <a:lnTo>
                    <a:pt x="397" y="737"/>
                  </a:lnTo>
                  <a:lnTo>
                    <a:pt x="567" y="73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907"/>
                  </a:lnTo>
                  <a:lnTo>
                    <a:pt x="680" y="907"/>
                  </a:lnTo>
                  <a:lnTo>
                    <a:pt x="680" y="737"/>
                  </a:lnTo>
                  <a:lnTo>
                    <a:pt x="850" y="737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397"/>
                  </a:lnTo>
                  <a:lnTo>
                    <a:pt x="850" y="397"/>
                  </a:lnTo>
                  <a:lnTo>
                    <a:pt x="850" y="283"/>
                  </a:lnTo>
                  <a:lnTo>
                    <a:pt x="907" y="283"/>
                  </a:lnTo>
                  <a:lnTo>
                    <a:pt x="907" y="113"/>
                  </a:lnTo>
                  <a:lnTo>
                    <a:pt x="850" y="113"/>
                  </a:lnTo>
                  <a:lnTo>
                    <a:pt x="850" y="57"/>
                  </a:lnTo>
                  <a:lnTo>
                    <a:pt x="79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4202" y="3931"/>
              <a:ext cx="794" cy="1361"/>
            </a:xfrm>
            <a:custGeom>
              <a:avLst/>
              <a:gdLst>
                <a:gd name="T0" fmla="*/ 284 w 794"/>
                <a:gd name="T1" fmla="*/ 1361 h 1361"/>
                <a:gd name="T2" fmla="*/ 284 w 794"/>
                <a:gd name="T3" fmla="*/ 1191 h 1361"/>
                <a:gd name="T4" fmla="*/ 227 w 794"/>
                <a:gd name="T5" fmla="*/ 1191 h 1361"/>
                <a:gd name="T6" fmla="*/ 227 w 794"/>
                <a:gd name="T7" fmla="*/ 964 h 1361"/>
                <a:gd name="T8" fmla="*/ 114 w 794"/>
                <a:gd name="T9" fmla="*/ 964 h 1361"/>
                <a:gd name="T10" fmla="*/ 114 w 794"/>
                <a:gd name="T11" fmla="*/ 907 h 1361"/>
                <a:gd name="T12" fmla="*/ 0 w 794"/>
                <a:gd name="T13" fmla="*/ 907 h 1361"/>
                <a:gd name="T14" fmla="*/ 0 w 794"/>
                <a:gd name="T15" fmla="*/ 681 h 1361"/>
                <a:gd name="T16" fmla="*/ 57 w 794"/>
                <a:gd name="T17" fmla="*/ 681 h 1361"/>
                <a:gd name="T18" fmla="*/ 57 w 794"/>
                <a:gd name="T19" fmla="*/ 624 h 1361"/>
                <a:gd name="T20" fmla="*/ 114 w 794"/>
                <a:gd name="T21" fmla="*/ 624 h 1361"/>
                <a:gd name="T22" fmla="*/ 114 w 794"/>
                <a:gd name="T23" fmla="*/ 567 h 1361"/>
                <a:gd name="T24" fmla="*/ 170 w 794"/>
                <a:gd name="T25" fmla="*/ 567 h 1361"/>
                <a:gd name="T26" fmla="*/ 170 w 794"/>
                <a:gd name="T27" fmla="*/ 397 h 1361"/>
                <a:gd name="T28" fmla="*/ 227 w 794"/>
                <a:gd name="T29" fmla="*/ 397 h 1361"/>
                <a:gd name="T30" fmla="*/ 227 w 794"/>
                <a:gd name="T31" fmla="*/ 227 h 1361"/>
                <a:gd name="T32" fmla="*/ 284 w 794"/>
                <a:gd name="T33" fmla="*/ 227 h 1361"/>
                <a:gd name="T34" fmla="*/ 284 w 794"/>
                <a:gd name="T35" fmla="*/ 57 h 1361"/>
                <a:gd name="T36" fmla="*/ 340 w 794"/>
                <a:gd name="T37" fmla="*/ 57 h 1361"/>
                <a:gd name="T38" fmla="*/ 340 w 794"/>
                <a:gd name="T39" fmla="*/ 0 h 1361"/>
                <a:gd name="T40" fmla="*/ 624 w 794"/>
                <a:gd name="T41" fmla="*/ 0 h 1361"/>
                <a:gd name="T42" fmla="*/ 624 w 794"/>
                <a:gd name="T43" fmla="*/ 57 h 1361"/>
                <a:gd name="T44" fmla="*/ 794 w 794"/>
                <a:gd name="T45" fmla="*/ 57 h 1361"/>
                <a:gd name="T46" fmla="*/ 794 w 794"/>
                <a:gd name="T47" fmla="*/ 170 h 1361"/>
                <a:gd name="T48" fmla="*/ 794 w 794"/>
                <a:gd name="T49" fmla="*/ 227 h 1361"/>
                <a:gd name="T50" fmla="*/ 681 w 794"/>
                <a:gd name="T51" fmla="*/ 227 h 1361"/>
                <a:gd name="T52" fmla="*/ 681 w 794"/>
                <a:gd name="T53" fmla="*/ 397 h 1361"/>
                <a:gd name="T54" fmla="*/ 737 w 794"/>
                <a:gd name="T55" fmla="*/ 397 h 1361"/>
                <a:gd name="T56" fmla="*/ 737 w 794"/>
                <a:gd name="T57" fmla="*/ 511 h 1361"/>
                <a:gd name="T58" fmla="*/ 624 w 794"/>
                <a:gd name="T59" fmla="*/ 511 h 1361"/>
                <a:gd name="T60" fmla="*/ 624 w 794"/>
                <a:gd name="T61" fmla="*/ 907 h 1361"/>
                <a:gd name="T62" fmla="*/ 681 w 794"/>
                <a:gd name="T63" fmla="*/ 907 h 1361"/>
                <a:gd name="T64" fmla="*/ 681 w 794"/>
                <a:gd name="T65" fmla="*/ 964 h 1361"/>
                <a:gd name="T66" fmla="*/ 737 w 794"/>
                <a:gd name="T67" fmla="*/ 964 h 1361"/>
                <a:gd name="T68" fmla="*/ 737 w 794"/>
                <a:gd name="T69" fmla="*/ 1248 h 1361"/>
                <a:gd name="T70" fmla="*/ 454 w 794"/>
                <a:gd name="T71" fmla="*/ 1248 h 1361"/>
                <a:gd name="T72" fmla="*/ 454 w 794"/>
                <a:gd name="T73" fmla="*/ 1304 h 1361"/>
                <a:gd name="T74" fmla="*/ 397 w 794"/>
                <a:gd name="T75" fmla="*/ 1304 h 1361"/>
                <a:gd name="T76" fmla="*/ 397 w 794"/>
                <a:gd name="T77" fmla="*/ 1361 h 1361"/>
                <a:gd name="T78" fmla="*/ 284 w 794"/>
                <a:gd name="T79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4" h="1361">
                  <a:moveTo>
                    <a:pt x="284" y="1361"/>
                  </a:moveTo>
                  <a:lnTo>
                    <a:pt x="284" y="1191"/>
                  </a:lnTo>
                  <a:lnTo>
                    <a:pt x="227" y="1191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794" y="57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397"/>
                  </a:lnTo>
                  <a:lnTo>
                    <a:pt x="737" y="397"/>
                  </a:lnTo>
                  <a:lnTo>
                    <a:pt x="737" y="511"/>
                  </a:lnTo>
                  <a:lnTo>
                    <a:pt x="624" y="511"/>
                  </a:lnTo>
                  <a:lnTo>
                    <a:pt x="624" y="907"/>
                  </a:lnTo>
                  <a:lnTo>
                    <a:pt x="681" y="907"/>
                  </a:lnTo>
                  <a:lnTo>
                    <a:pt x="681" y="964"/>
                  </a:lnTo>
                  <a:lnTo>
                    <a:pt x="737" y="964"/>
                  </a:lnTo>
                  <a:lnTo>
                    <a:pt x="737" y="1248"/>
                  </a:lnTo>
                  <a:lnTo>
                    <a:pt x="454" y="1248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361"/>
                  </a:lnTo>
                  <a:lnTo>
                    <a:pt x="284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4826" y="3988"/>
              <a:ext cx="1077" cy="1417"/>
            </a:xfrm>
            <a:custGeom>
              <a:avLst/>
              <a:gdLst>
                <a:gd name="T0" fmla="*/ 113 w 1077"/>
                <a:gd name="T1" fmla="*/ 907 h 1417"/>
                <a:gd name="T2" fmla="*/ 113 w 1077"/>
                <a:gd name="T3" fmla="*/ 1304 h 1417"/>
                <a:gd name="T4" fmla="*/ 510 w 1077"/>
                <a:gd name="T5" fmla="*/ 1304 h 1417"/>
                <a:gd name="T6" fmla="*/ 510 w 1077"/>
                <a:gd name="T7" fmla="*/ 1247 h 1417"/>
                <a:gd name="T8" fmla="*/ 680 w 1077"/>
                <a:gd name="T9" fmla="*/ 1247 h 1417"/>
                <a:gd name="T10" fmla="*/ 680 w 1077"/>
                <a:gd name="T11" fmla="*/ 1304 h 1417"/>
                <a:gd name="T12" fmla="*/ 794 w 1077"/>
                <a:gd name="T13" fmla="*/ 1304 h 1417"/>
                <a:gd name="T14" fmla="*/ 794 w 1077"/>
                <a:gd name="T15" fmla="*/ 1361 h 1417"/>
                <a:gd name="T16" fmla="*/ 850 w 1077"/>
                <a:gd name="T17" fmla="*/ 1361 h 1417"/>
                <a:gd name="T18" fmla="*/ 907 w 1077"/>
                <a:gd name="T19" fmla="*/ 1361 h 1417"/>
                <a:gd name="T20" fmla="*/ 907 w 1077"/>
                <a:gd name="T21" fmla="*/ 1417 h 1417"/>
                <a:gd name="T22" fmla="*/ 964 w 1077"/>
                <a:gd name="T23" fmla="*/ 1417 h 1417"/>
                <a:gd name="T24" fmla="*/ 964 w 1077"/>
                <a:gd name="T25" fmla="*/ 1304 h 1417"/>
                <a:gd name="T26" fmla="*/ 907 w 1077"/>
                <a:gd name="T27" fmla="*/ 1304 h 1417"/>
                <a:gd name="T28" fmla="*/ 907 w 1077"/>
                <a:gd name="T29" fmla="*/ 1191 h 1417"/>
                <a:gd name="T30" fmla="*/ 964 w 1077"/>
                <a:gd name="T31" fmla="*/ 1191 h 1417"/>
                <a:gd name="T32" fmla="*/ 964 w 1077"/>
                <a:gd name="T33" fmla="*/ 1134 h 1417"/>
                <a:gd name="T34" fmla="*/ 1077 w 1077"/>
                <a:gd name="T35" fmla="*/ 1134 h 1417"/>
                <a:gd name="T36" fmla="*/ 1077 w 1077"/>
                <a:gd name="T37" fmla="*/ 850 h 1417"/>
                <a:gd name="T38" fmla="*/ 1020 w 1077"/>
                <a:gd name="T39" fmla="*/ 850 h 1417"/>
                <a:gd name="T40" fmla="*/ 1020 w 1077"/>
                <a:gd name="T41" fmla="*/ 794 h 1417"/>
                <a:gd name="T42" fmla="*/ 794 w 1077"/>
                <a:gd name="T43" fmla="*/ 794 h 1417"/>
                <a:gd name="T44" fmla="*/ 794 w 1077"/>
                <a:gd name="T45" fmla="*/ 737 h 1417"/>
                <a:gd name="T46" fmla="*/ 624 w 1077"/>
                <a:gd name="T47" fmla="*/ 737 h 1417"/>
                <a:gd name="T48" fmla="*/ 624 w 1077"/>
                <a:gd name="T49" fmla="*/ 680 h 1417"/>
                <a:gd name="T50" fmla="*/ 510 w 1077"/>
                <a:gd name="T51" fmla="*/ 680 h 1417"/>
                <a:gd name="T52" fmla="*/ 510 w 1077"/>
                <a:gd name="T53" fmla="*/ 454 h 1417"/>
                <a:gd name="T54" fmla="*/ 624 w 1077"/>
                <a:gd name="T55" fmla="*/ 454 h 1417"/>
                <a:gd name="T56" fmla="*/ 624 w 1077"/>
                <a:gd name="T57" fmla="*/ 397 h 1417"/>
                <a:gd name="T58" fmla="*/ 737 w 1077"/>
                <a:gd name="T59" fmla="*/ 397 h 1417"/>
                <a:gd name="T60" fmla="*/ 737 w 1077"/>
                <a:gd name="T61" fmla="*/ 454 h 1417"/>
                <a:gd name="T62" fmla="*/ 794 w 1077"/>
                <a:gd name="T63" fmla="*/ 454 h 1417"/>
                <a:gd name="T64" fmla="*/ 794 w 1077"/>
                <a:gd name="T65" fmla="*/ 510 h 1417"/>
                <a:gd name="T66" fmla="*/ 850 w 1077"/>
                <a:gd name="T67" fmla="*/ 510 h 1417"/>
                <a:gd name="T68" fmla="*/ 850 w 1077"/>
                <a:gd name="T69" fmla="*/ 227 h 1417"/>
                <a:gd name="T70" fmla="*/ 737 w 1077"/>
                <a:gd name="T71" fmla="*/ 227 h 1417"/>
                <a:gd name="T72" fmla="*/ 737 w 1077"/>
                <a:gd name="T73" fmla="*/ 113 h 1417"/>
                <a:gd name="T74" fmla="*/ 680 w 1077"/>
                <a:gd name="T75" fmla="*/ 113 h 1417"/>
                <a:gd name="T76" fmla="*/ 680 w 1077"/>
                <a:gd name="T77" fmla="*/ 0 h 1417"/>
                <a:gd name="T78" fmla="*/ 283 w 1077"/>
                <a:gd name="T79" fmla="*/ 0 h 1417"/>
                <a:gd name="T80" fmla="*/ 283 w 1077"/>
                <a:gd name="T81" fmla="*/ 170 h 1417"/>
                <a:gd name="T82" fmla="*/ 227 w 1077"/>
                <a:gd name="T83" fmla="*/ 170 h 1417"/>
                <a:gd name="T84" fmla="*/ 227 w 1077"/>
                <a:gd name="T85" fmla="*/ 113 h 1417"/>
                <a:gd name="T86" fmla="*/ 170 w 1077"/>
                <a:gd name="T87" fmla="*/ 113 h 1417"/>
                <a:gd name="T88" fmla="*/ 170 w 1077"/>
                <a:gd name="T89" fmla="*/ 170 h 1417"/>
                <a:gd name="T90" fmla="*/ 57 w 1077"/>
                <a:gd name="T91" fmla="*/ 170 h 1417"/>
                <a:gd name="T92" fmla="*/ 57 w 1077"/>
                <a:gd name="T93" fmla="*/ 340 h 1417"/>
                <a:gd name="T94" fmla="*/ 113 w 1077"/>
                <a:gd name="T95" fmla="*/ 340 h 1417"/>
                <a:gd name="T96" fmla="*/ 113 w 1077"/>
                <a:gd name="T97" fmla="*/ 454 h 1417"/>
                <a:gd name="T98" fmla="*/ 0 w 1077"/>
                <a:gd name="T99" fmla="*/ 454 h 1417"/>
                <a:gd name="T100" fmla="*/ 0 w 1077"/>
                <a:gd name="T101" fmla="*/ 850 h 1417"/>
                <a:gd name="T102" fmla="*/ 57 w 1077"/>
                <a:gd name="T103" fmla="*/ 850 h 1417"/>
                <a:gd name="T104" fmla="*/ 57 w 1077"/>
                <a:gd name="T105" fmla="*/ 907 h 1417"/>
                <a:gd name="T106" fmla="*/ 113 w 1077"/>
                <a:gd name="T107" fmla="*/ 90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7" h="1417">
                  <a:moveTo>
                    <a:pt x="113" y="907"/>
                  </a:moveTo>
                  <a:lnTo>
                    <a:pt x="113" y="1304"/>
                  </a:lnTo>
                  <a:lnTo>
                    <a:pt x="510" y="1304"/>
                  </a:lnTo>
                  <a:lnTo>
                    <a:pt x="510" y="1247"/>
                  </a:lnTo>
                  <a:lnTo>
                    <a:pt x="680" y="1247"/>
                  </a:lnTo>
                  <a:lnTo>
                    <a:pt x="680" y="1304"/>
                  </a:lnTo>
                  <a:lnTo>
                    <a:pt x="794" y="1304"/>
                  </a:lnTo>
                  <a:lnTo>
                    <a:pt x="794" y="1361"/>
                  </a:lnTo>
                  <a:lnTo>
                    <a:pt x="850" y="1361"/>
                  </a:lnTo>
                  <a:lnTo>
                    <a:pt x="907" y="1361"/>
                  </a:lnTo>
                  <a:lnTo>
                    <a:pt x="907" y="1417"/>
                  </a:lnTo>
                  <a:lnTo>
                    <a:pt x="964" y="1417"/>
                  </a:lnTo>
                  <a:lnTo>
                    <a:pt x="964" y="1304"/>
                  </a:lnTo>
                  <a:lnTo>
                    <a:pt x="907" y="1304"/>
                  </a:lnTo>
                  <a:lnTo>
                    <a:pt x="907" y="1191"/>
                  </a:lnTo>
                  <a:lnTo>
                    <a:pt x="964" y="1191"/>
                  </a:lnTo>
                  <a:lnTo>
                    <a:pt x="964" y="1134"/>
                  </a:lnTo>
                  <a:lnTo>
                    <a:pt x="1077" y="1134"/>
                  </a:lnTo>
                  <a:lnTo>
                    <a:pt x="1077" y="850"/>
                  </a:lnTo>
                  <a:lnTo>
                    <a:pt x="1020" y="850"/>
                  </a:lnTo>
                  <a:lnTo>
                    <a:pt x="1020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624" y="737"/>
                  </a:lnTo>
                  <a:lnTo>
                    <a:pt x="624" y="680"/>
                  </a:lnTo>
                  <a:lnTo>
                    <a:pt x="510" y="680"/>
                  </a:lnTo>
                  <a:lnTo>
                    <a:pt x="510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227"/>
                  </a:lnTo>
                  <a:lnTo>
                    <a:pt x="737" y="227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283" y="0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113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4032" y="3024"/>
              <a:ext cx="624" cy="794"/>
            </a:xfrm>
            <a:custGeom>
              <a:avLst/>
              <a:gdLst>
                <a:gd name="T0" fmla="*/ 397 w 624"/>
                <a:gd name="T1" fmla="*/ 794 h 794"/>
                <a:gd name="T2" fmla="*/ 0 w 624"/>
                <a:gd name="T3" fmla="*/ 794 h 794"/>
                <a:gd name="T4" fmla="*/ 0 w 624"/>
                <a:gd name="T5" fmla="*/ 624 h 794"/>
                <a:gd name="T6" fmla="*/ 57 w 624"/>
                <a:gd name="T7" fmla="*/ 624 h 794"/>
                <a:gd name="T8" fmla="*/ 57 w 624"/>
                <a:gd name="T9" fmla="*/ 284 h 794"/>
                <a:gd name="T10" fmla="*/ 113 w 624"/>
                <a:gd name="T11" fmla="*/ 284 h 794"/>
                <a:gd name="T12" fmla="*/ 113 w 624"/>
                <a:gd name="T13" fmla="*/ 227 h 794"/>
                <a:gd name="T14" fmla="*/ 170 w 624"/>
                <a:gd name="T15" fmla="*/ 227 h 794"/>
                <a:gd name="T16" fmla="*/ 170 w 624"/>
                <a:gd name="T17" fmla="*/ 284 h 794"/>
                <a:gd name="T18" fmla="*/ 227 w 624"/>
                <a:gd name="T19" fmla="*/ 284 h 794"/>
                <a:gd name="T20" fmla="*/ 227 w 624"/>
                <a:gd name="T21" fmla="*/ 113 h 794"/>
                <a:gd name="T22" fmla="*/ 284 w 624"/>
                <a:gd name="T23" fmla="*/ 113 h 794"/>
                <a:gd name="T24" fmla="*/ 284 w 624"/>
                <a:gd name="T25" fmla="*/ 0 h 794"/>
                <a:gd name="T26" fmla="*/ 510 w 624"/>
                <a:gd name="T27" fmla="*/ 0 h 794"/>
                <a:gd name="T28" fmla="*/ 510 w 624"/>
                <a:gd name="T29" fmla="*/ 57 h 794"/>
                <a:gd name="T30" fmla="*/ 624 w 624"/>
                <a:gd name="T31" fmla="*/ 57 h 794"/>
                <a:gd name="T32" fmla="*/ 624 w 624"/>
                <a:gd name="T33" fmla="*/ 113 h 794"/>
                <a:gd name="T34" fmla="*/ 567 w 624"/>
                <a:gd name="T35" fmla="*/ 113 h 794"/>
                <a:gd name="T36" fmla="*/ 567 w 624"/>
                <a:gd name="T37" fmla="*/ 340 h 794"/>
                <a:gd name="T38" fmla="*/ 510 w 624"/>
                <a:gd name="T39" fmla="*/ 340 h 794"/>
                <a:gd name="T40" fmla="*/ 510 w 624"/>
                <a:gd name="T41" fmla="*/ 510 h 794"/>
                <a:gd name="T42" fmla="*/ 454 w 624"/>
                <a:gd name="T43" fmla="*/ 510 h 794"/>
                <a:gd name="T44" fmla="*/ 454 w 624"/>
                <a:gd name="T45" fmla="*/ 680 h 794"/>
                <a:gd name="T46" fmla="*/ 397 w 624"/>
                <a:gd name="T47" fmla="*/ 680 h 794"/>
                <a:gd name="T48" fmla="*/ 397 w 624"/>
                <a:gd name="T4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794">
                  <a:moveTo>
                    <a:pt x="397" y="794"/>
                  </a:moveTo>
                  <a:lnTo>
                    <a:pt x="0" y="794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97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3805" y="3818"/>
              <a:ext cx="737" cy="794"/>
            </a:xfrm>
            <a:custGeom>
              <a:avLst/>
              <a:gdLst>
                <a:gd name="T0" fmla="*/ 227 w 737"/>
                <a:gd name="T1" fmla="*/ 0 h 794"/>
                <a:gd name="T2" fmla="*/ 227 w 737"/>
                <a:gd name="T3" fmla="*/ 113 h 794"/>
                <a:gd name="T4" fmla="*/ 170 w 737"/>
                <a:gd name="T5" fmla="*/ 113 h 794"/>
                <a:gd name="T6" fmla="*/ 170 w 737"/>
                <a:gd name="T7" fmla="*/ 227 h 794"/>
                <a:gd name="T8" fmla="*/ 114 w 737"/>
                <a:gd name="T9" fmla="*/ 227 h 794"/>
                <a:gd name="T10" fmla="*/ 114 w 737"/>
                <a:gd name="T11" fmla="*/ 397 h 794"/>
                <a:gd name="T12" fmla="*/ 57 w 737"/>
                <a:gd name="T13" fmla="*/ 397 h 794"/>
                <a:gd name="T14" fmla="*/ 57 w 737"/>
                <a:gd name="T15" fmla="*/ 510 h 794"/>
                <a:gd name="T16" fmla="*/ 0 w 737"/>
                <a:gd name="T17" fmla="*/ 510 h 794"/>
                <a:gd name="T18" fmla="*/ 0 w 737"/>
                <a:gd name="T19" fmla="*/ 624 h 794"/>
                <a:gd name="T20" fmla="*/ 114 w 737"/>
                <a:gd name="T21" fmla="*/ 624 h 794"/>
                <a:gd name="T22" fmla="*/ 114 w 737"/>
                <a:gd name="T23" fmla="*/ 680 h 794"/>
                <a:gd name="T24" fmla="*/ 227 w 737"/>
                <a:gd name="T25" fmla="*/ 680 h 794"/>
                <a:gd name="T26" fmla="*/ 227 w 737"/>
                <a:gd name="T27" fmla="*/ 737 h 794"/>
                <a:gd name="T28" fmla="*/ 340 w 737"/>
                <a:gd name="T29" fmla="*/ 737 h 794"/>
                <a:gd name="T30" fmla="*/ 340 w 737"/>
                <a:gd name="T31" fmla="*/ 794 h 794"/>
                <a:gd name="T32" fmla="*/ 454 w 737"/>
                <a:gd name="T33" fmla="*/ 794 h 794"/>
                <a:gd name="T34" fmla="*/ 454 w 737"/>
                <a:gd name="T35" fmla="*/ 737 h 794"/>
                <a:gd name="T36" fmla="*/ 511 w 737"/>
                <a:gd name="T37" fmla="*/ 737 h 794"/>
                <a:gd name="T38" fmla="*/ 511 w 737"/>
                <a:gd name="T39" fmla="*/ 680 h 794"/>
                <a:gd name="T40" fmla="*/ 567 w 737"/>
                <a:gd name="T41" fmla="*/ 680 h 794"/>
                <a:gd name="T42" fmla="*/ 567 w 737"/>
                <a:gd name="T43" fmla="*/ 510 h 794"/>
                <a:gd name="T44" fmla="*/ 624 w 737"/>
                <a:gd name="T45" fmla="*/ 510 h 794"/>
                <a:gd name="T46" fmla="*/ 624 w 737"/>
                <a:gd name="T47" fmla="*/ 340 h 794"/>
                <a:gd name="T48" fmla="*/ 681 w 737"/>
                <a:gd name="T49" fmla="*/ 340 h 794"/>
                <a:gd name="T50" fmla="*/ 681 w 737"/>
                <a:gd name="T51" fmla="*/ 170 h 794"/>
                <a:gd name="T52" fmla="*/ 737 w 737"/>
                <a:gd name="T53" fmla="*/ 170 h 794"/>
                <a:gd name="T54" fmla="*/ 737 w 737"/>
                <a:gd name="T55" fmla="*/ 57 h 794"/>
                <a:gd name="T56" fmla="*/ 624 w 737"/>
                <a:gd name="T57" fmla="*/ 57 h 794"/>
                <a:gd name="T58" fmla="*/ 624 w 737"/>
                <a:gd name="T59" fmla="*/ 0 h 794"/>
                <a:gd name="T60" fmla="*/ 227 w 737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794">
                  <a:moveTo>
                    <a:pt x="227" y="0"/>
                  </a:moveTo>
                  <a:lnTo>
                    <a:pt x="227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114" y="227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114" y="624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680"/>
                  </a:lnTo>
                  <a:lnTo>
                    <a:pt x="567" y="680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340"/>
                  </a:lnTo>
                  <a:lnTo>
                    <a:pt x="681" y="340"/>
                  </a:lnTo>
                  <a:lnTo>
                    <a:pt x="681" y="170"/>
                  </a:lnTo>
                  <a:lnTo>
                    <a:pt x="737" y="170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3295" y="3648"/>
              <a:ext cx="737" cy="850"/>
            </a:xfrm>
            <a:custGeom>
              <a:avLst/>
              <a:gdLst>
                <a:gd name="T0" fmla="*/ 737 w 737"/>
                <a:gd name="T1" fmla="*/ 170 h 850"/>
                <a:gd name="T2" fmla="*/ 510 w 737"/>
                <a:gd name="T3" fmla="*/ 170 h 850"/>
                <a:gd name="T4" fmla="*/ 510 w 737"/>
                <a:gd name="T5" fmla="*/ 113 h 850"/>
                <a:gd name="T6" fmla="*/ 453 w 737"/>
                <a:gd name="T7" fmla="*/ 113 h 850"/>
                <a:gd name="T8" fmla="*/ 453 w 737"/>
                <a:gd name="T9" fmla="*/ 56 h 850"/>
                <a:gd name="T10" fmla="*/ 397 w 737"/>
                <a:gd name="T11" fmla="*/ 56 h 850"/>
                <a:gd name="T12" fmla="*/ 397 w 737"/>
                <a:gd name="T13" fmla="*/ 0 h 850"/>
                <a:gd name="T14" fmla="*/ 170 w 737"/>
                <a:gd name="T15" fmla="*/ 0 h 850"/>
                <a:gd name="T16" fmla="*/ 170 w 737"/>
                <a:gd name="T17" fmla="*/ 56 h 850"/>
                <a:gd name="T18" fmla="*/ 113 w 737"/>
                <a:gd name="T19" fmla="*/ 56 h 850"/>
                <a:gd name="T20" fmla="*/ 113 w 737"/>
                <a:gd name="T21" fmla="*/ 283 h 850"/>
                <a:gd name="T22" fmla="*/ 113 w 737"/>
                <a:gd name="T23" fmla="*/ 397 h 850"/>
                <a:gd name="T24" fmla="*/ 57 w 737"/>
                <a:gd name="T25" fmla="*/ 397 h 850"/>
                <a:gd name="T26" fmla="*/ 57 w 737"/>
                <a:gd name="T27" fmla="*/ 510 h 850"/>
                <a:gd name="T28" fmla="*/ 0 w 737"/>
                <a:gd name="T29" fmla="*/ 510 h 850"/>
                <a:gd name="T30" fmla="*/ 0 w 737"/>
                <a:gd name="T31" fmla="*/ 623 h 850"/>
                <a:gd name="T32" fmla="*/ 57 w 737"/>
                <a:gd name="T33" fmla="*/ 623 h 850"/>
                <a:gd name="T34" fmla="*/ 57 w 737"/>
                <a:gd name="T35" fmla="*/ 680 h 850"/>
                <a:gd name="T36" fmla="*/ 113 w 737"/>
                <a:gd name="T37" fmla="*/ 680 h 850"/>
                <a:gd name="T38" fmla="*/ 113 w 737"/>
                <a:gd name="T39" fmla="*/ 737 h 850"/>
                <a:gd name="T40" fmla="*/ 170 w 737"/>
                <a:gd name="T41" fmla="*/ 737 h 850"/>
                <a:gd name="T42" fmla="*/ 170 w 737"/>
                <a:gd name="T43" fmla="*/ 794 h 850"/>
                <a:gd name="T44" fmla="*/ 227 w 737"/>
                <a:gd name="T45" fmla="*/ 794 h 850"/>
                <a:gd name="T46" fmla="*/ 227 w 737"/>
                <a:gd name="T47" fmla="*/ 850 h 850"/>
                <a:gd name="T48" fmla="*/ 397 w 737"/>
                <a:gd name="T49" fmla="*/ 850 h 850"/>
                <a:gd name="T50" fmla="*/ 397 w 737"/>
                <a:gd name="T51" fmla="*/ 794 h 850"/>
                <a:gd name="T52" fmla="*/ 510 w 737"/>
                <a:gd name="T53" fmla="*/ 794 h 850"/>
                <a:gd name="T54" fmla="*/ 510 w 737"/>
                <a:gd name="T55" fmla="*/ 680 h 850"/>
                <a:gd name="T56" fmla="*/ 567 w 737"/>
                <a:gd name="T57" fmla="*/ 680 h 850"/>
                <a:gd name="T58" fmla="*/ 567 w 737"/>
                <a:gd name="T59" fmla="*/ 567 h 850"/>
                <a:gd name="T60" fmla="*/ 624 w 737"/>
                <a:gd name="T61" fmla="*/ 567 h 850"/>
                <a:gd name="T62" fmla="*/ 624 w 737"/>
                <a:gd name="T63" fmla="*/ 397 h 850"/>
                <a:gd name="T64" fmla="*/ 680 w 737"/>
                <a:gd name="T65" fmla="*/ 397 h 850"/>
                <a:gd name="T66" fmla="*/ 680 w 737"/>
                <a:gd name="T67" fmla="*/ 283 h 850"/>
                <a:gd name="T68" fmla="*/ 737 w 737"/>
                <a:gd name="T69" fmla="*/ 283 h 850"/>
                <a:gd name="T70" fmla="*/ 737 w 737"/>
                <a:gd name="T71" fmla="*/ 17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7" h="850">
                  <a:moveTo>
                    <a:pt x="737" y="170"/>
                  </a:moveTo>
                  <a:lnTo>
                    <a:pt x="510" y="170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510" y="794"/>
                  </a:lnTo>
                  <a:lnTo>
                    <a:pt x="51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3465" y="3194"/>
              <a:ext cx="624" cy="624"/>
            </a:xfrm>
            <a:custGeom>
              <a:avLst/>
              <a:gdLst>
                <a:gd name="T0" fmla="*/ 340 w 624"/>
                <a:gd name="T1" fmla="*/ 0 h 624"/>
                <a:gd name="T2" fmla="*/ 0 w 624"/>
                <a:gd name="T3" fmla="*/ 0 h 624"/>
                <a:gd name="T4" fmla="*/ 0 w 624"/>
                <a:gd name="T5" fmla="*/ 454 h 624"/>
                <a:gd name="T6" fmla="*/ 227 w 624"/>
                <a:gd name="T7" fmla="*/ 454 h 624"/>
                <a:gd name="T8" fmla="*/ 227 w 624"/>
                <a:gd name="T9" fmla="*/ 510 h 624"/>
                <a:gd name="T10" fmla="*/ 283 w 624"/>
                <a:gd name="T11" fmla="*/ 510 h 624"/>
                <a:gd name="T12" fmla="*/ 283 w 624"/>
                <a:gd name="T13" fmla="*/ 567 h 624"/>
                <a:gd name="T14" fmla="*/ 340 w 624"/>
                <a:gd name="T15" fmla="*/ 567 h 624"/>
                <a:gd name="T16" fmla="*/ 340 w 624"/>
                <a:gd name="T17" fmla="*/ 624 h 624"/>
                <a:gd name="T18" fmla="*/ 567 w 624"/>
                <a:gd name="T19" fmla="*/ 624 h 624"/>
                <a:gd name="T20" fmla="*/ 567 w 624"/>
                <a:gd name="T21" fmla="*/ 454 h 624"/>
                <a:gd name="T22" fmla="*/ 624 w 624"/>
                <a:gd name="T23" fmla="*/ 454 h 624"/>
                <a:gd name="T24" fmla="*/ 624 w 624"/>
                <a:gd name="T25" fmla="*/ 227 h 624"/>
                <a:gd name="T26" fmla="*/ 567 w 624"/>
                <a:gd name="T27" fmla="*/ 227 h 624"/>
                <a:gd name="T28" fmla="*/ 567 w 624"/>
                <a:gd name="T29" fmla="*/ 170 h 624"/>
                <a:gd name="T30" fmla="*/ 454 w 624"/>
                <a:gd name="T31" fmla="*/ 170 h 624"/>
                <a:gd name="T32" fmla="*/ 454 w 624"/>
                <a:gd name="T33" fmla="*/ 114 h 624"/>
                <a:gd name="T34" fmla="*/ 397 w 624"/>
                <a:gd name="T35" fmla="*/ 114 h 624"/>
                <a:gd name="T36" fmla="*/ 397 w 624"/>
                <a:gd name="T37" fmla="*/ 57 h 624"/>
                <a:gd name="T38" fmla="*/ 340 w 624"/>
                <a:gd name="T39" fmla="*/ 57 h 624"/>
                <a:gd name="T40" fmla="*/ 340 w 624"/>
                <a:gd name="T41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4" h="624">
                  <a:moveTo>
                    <a:pt x="340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567" y="624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3011" y="2570"/>
              <a:ext cx="794" cy="738"/>
            </a:xfrm>
            <a:custGeom>
              <a:avLst/>
              <a:gdLst>
                <a:gd name="T0" fmla="*/ 454 w 794"/>
                <a:gd name="T1" fmla="*/ 624 h 738"/>
                <a:gd name="T2" fmla="*/ 397 w 794"/>
                <a:gd name="T3" fmla="*/ 624 h 738"/>
                <a:gd name="T4" fmla="*/ 397 w 794"/>
                <a:gd name="T5" fmla="*/ 681 h 738"/>
                <a:gd name="T6" fmla="*/ 284 w 794"/>
                <a:gd name="T7" fmla="*/ 681 h 738"/>
                <a:gd name="T8" fmla="*/ 284 w 794"/>
                <a:gd name="T9" fmla="*/ 738 h 738"/>
                <a:gd name="T10" fmla="*/ 227 w 794"/>
                <a:gd name="T11" fmla="*/ 738 h 738"/>
                <a:gd name="T12" fmla="*/ 227 w 794"/>
                <a:gd name="T13" fmla="*/ 681 h 738"/>
                <a:gd name="T14" fmla="*/ 170 w 794"/>
                <a:gd name="T15" fmla="*/ 681 h 738"/>
                <a:gd name="T16" fmla="*/ 170 w 794"/>
                <a:gd name="T17" fmla="*/ 624 h 738"/>
                <a:gd name="T18" fmla="*/ 114 w 794"/>
                <a:gd name="T19" fmla="*/ 624 h 738"/>
                <a:gd name="T20" fmla="*/ 114 w 794"/>
                <a:gd name="T21" fmla="*/ 511 h 738"/>
                <a:gd name="T22" fmla="*/ 57 w 794"/>
                <a:gd name="T23" fmla="*/ 511 h 738"/>
                <a:gd name="T24" fmla="*/ 57 w 794"/>
                <a:gd name="T25" fmla="*/ 454 h 738"/>
                <a:gd name="T26" fmla="*/ 0 w 794"/>
                <a:gd name="T27" fmla="*/ 454 h 738"/>
                <a:gd name="T28" fmla="*/ 0 w 794"/>
                <a:gd name="T29" fmla="*/ 397 h 738"/>
                <a:gd name="T30" fmla="*/ 57 w 794"/>
                <a:gd name="T31" fmla="*/ 397 h 738"/>
                <a:gd name="T32" fmla="*/ 57 w 794"/>
                <a:gd name="T33" fmla="*/ 341 h 738"/>
                <a:gd name="T34" fmla="*/ 170 w 794"/>
                <a:gd name="T35" fmla="*/ 341 h 738"/>
                <a:gd name="T36" fmla="*/ 170 w 794"/>
                <a:gd name="T37" fmla="*/ 284 h 738"/>
                <a:gd name="T38" fmla="*/ 341 w 794"/>
                <a:gd name="T39" fmla="*/ 284 h 738"/>
                <a:gd name="T40" fmla="*/ 341 w 794"/>
                <a:gd name="T41" fmla="*/ 227 h 738"/>
                <a:gd name="T42" fmla="*/ 511 w 794"/>
                <a:gd name="T43" fmla="*/ 227 h 738"/>
                <a:gd name="T44" fmla="*/ 511 w 794"/>
                <a:gd name="T45" fmla="*/ 170 h 738"/>
                <a:gd name="T46" fmla="*/ 567 w 794"/>
                <a:gd name="T47" fmla="*/ 170 h 738"/>
                <a:gd name="T48" fmla="*/ 567 w 794"/>
                <a:gd name="T49" fmla="*/ 114 h 738"/>
                <a:gd name="T50" fmla="*/ 624 w 794"/>
                <a:gd name="T51" fmla="*/ 114 h 738"/>
                <a:gd name="T52" fmla="*/ 681 w 794"/>
                <a:gd name="T53" fmla="*/ 114 h 738"/>
                <a:gd name="T54" fmla="*/ 681 w 794"/>
                <a:gd name="T55" fmla="*/ 57 h 738"/>
                <a:gd name="T56" fmla="*/ 737 w 794"/>
                <a:gd name="T57" fmla="*/ 57 h 738"/>
                <a:gd name="T58" fmla="*/ 737 w 794"/>
                <a:gd name="T59" fmla="*/ 0 h 738"/>
                <a:gd name="T60" fmla="*/ 794 w 794"/>
                <a:gd name="T61" fmla="*/ 0 h 738"/>
                <a:gd name="T62" fmla="*/ 794 w 794"/>
                <a:gd name="T63" fmla="*/ 624 h 738"/>
                <a:gd name="T64" fmla="*/ 454 w 794"/>
                <a:gd name="T65" fmla="*/ 624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4" h="738">
                  <a:moveTo>
                    <a:pt x="454" y="624"/>
                  </a:moveTo>
                  <a:lnTo>
                    <a:pt x="397" y="624"/>
                  </a:lnTo>
                  <a:lnTo>
                    <a:pt x="397" y="681"/>
                  </a:lnTo>
                  <a:lnTo>
                    <a:pt x="284" y="681"/>
                  </a:lnTo>
                  <a:lnTo>
                    <a:pt x="284" y="738"/>
                  </a:lnTo>
                  <a:lnTo>
                    <a:pt x="227" y="738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114" y="624"/>
                  </a:lnTo>
                  <a:lnTo>
                    <a:pt x="114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170" y="341"/>
                  </a:lnTo>
                  <a:lnTo>
                    <a:pt x="170" y="284"/>
                  </a:lnTo>
                  <a:lnTo>
                    <a:pt x="341" y="284"/>
                  </a:lnTo>
                  <a:lnTo>
                    <a:pt x="341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794" y="0"/>
                  </a:lnTo>
                  <a:lnTo>
                    <a:pt x="794" y="624"/>
                  </a:lnTo>
                  <a:lnTo>
                    <a:pt x="454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2671" y="3194"/>
              <a:ext cx="794" cy="1191"/>
            </a:xfrm>
            <a:custGeom>
              <a:avLst/>
              <a:gdLst>
                <a:gd name="T0" fmla="*/ 794 w 794"/>
                <a:gd name="T1" fmla="*/ 0 h 1191"/>
                <a:gd name="T2" fmla="*/ 794 w 794"/>
                <a:gd name="T3" fmla="*/ 510 h 1191"/>
                <a:gd name="T4" fmla="*/ 737 w 794"/>
                <a:gd name="T5" fmla="*/ 510 h 1191"/>
                <a:gd name="T6" fmla="*/ 737 w 794"/>
                <a:gd name="T7" fmla="*/ 851 h 1191"/>
                <a:gd name="T8" fmla="*/ 681 w 794"/>
                <a:gd name="T9" fmla="*/ 851 h 1191"/>
                <a:gd name="T10" fmla="*/ 681 w 794"/>
                <a:gd name="T11" fmla="*/ 964 h 1191"/>
                <a:gd name="T12" fmla="*/ 624 w 794"/>
                <a:gd name="T13" fmla="*/ 964 h 1191"/>
                <a:gd name="T14" fmla="*/ 624 w 794"/>
                <a:gd name="T15" fmla="*/ 1077 h 1191"/>
                <a:gd name="T16" fmla="*/ 510 w 794"/>
                <a:gd name="T17" fmla="*/ 1077 h 1191"/>
                <a:gd name="T18" fmla="*/ 510 w 794"/>
                <a:gd name="T19" fmla="*/ 1134 h 1191"/>
                <a:gd name="T20" fmla="*/ 284 w 794"/>
                <a:gd name="T21" fmla="*/ 1134 h 1191"/>
                <a:gd name="T22" fmla="*/ 284 w 794"/>
                <a:gd name="T23" fmla="*/ 1191 h 1191"/>
                <a:gd name="T24" fmla="*/ 57 w 794"/>
                <a:gd name="T25" fmla="*/ 1191 h 1191"/>
                <a:gd name="T26" fmla="*/ 57 w 794"/>
                <a:gd name="T27" fmla="*/ 1134 h 1191"/>
                <a:gd name="T28" fmla="*/ 0 w 794"/>
                <a:gd name="T29" fmla="*/ 1134 h 1191"/>
                <a:gd name="T30" fmla="*/ 0 w 794"/>
                <a:gd name="T31" fmla="*/ 1077 h 1191"/>
                <a:gd name="T32" fmla="*/ 57 w 794"/>
                <a:gd name="T33" fmla="*/ 1077 h 1191"/>
                <a:gd name="T34" fmla="*/ 114 w 794"/>
                <a:gd name="T35" fmla="*/ 1077 h 1191"/>
                <a:gd name="T36" fmla="*/ 114 w 794"/>
                <a:gd name="T37" fmla="*/ 964 h 1191"/>
                <a:gd name="T38" fmla="*/ 0 w 794"/>
                <a:gd name="T39" fmla="*/ 964 h 1191"/>
                <a:gd name="T40" fmla="*/ 0 w 794"/>
                <a:gd name="T41" fmla="*/ 681 h 1191"/>
                <a:gd name="T42" fmla="*/ 114 w 794"/>
                <a:gd name="T43" fmla="*/ 681 h 1191"/>
                <a:gd name="T44" fmla="*/ 114 w 794"/>
                <a:gd name="T45" fmla="*/ 624 h 1191"/>
                <a:gd name="T46" fmla="*/ 227 w 794"/>
                <a:gd name="T47" fmla="*/ 624 h 1191"/>
                <a:gd name="T48" fmla="*/ 227 w 794"/>
                <a:gd name="T49" fmla="*/ 567 h 1191"/>
                <a:gd name="T50" fmla="*/ 284 w 794"/>
                <a:gd name="T51" fmla="*/ 567 h 1191"/>
                <a:gd name="T52" fmla="*/ 284 w 794"/>
                <a:gd name="T53" fmla="*/ 510 h 1191"/>
                <a:gd name="T54" fmla="*/ 340 w 794"/>
                <a:gd name="T55" fmla="*/ 510 h 1191"/>
                <a:gd name="T56" fmla="*/ 340 w 794"/>
                <a:gd name="T57" fmla="*/ 397 h 1191"/>
                <a:gd name="T58" fmla="*/ 397 w 794"/>
                <a:gd name="T59" fmla="*/ 397 h 1191"/>
                <a:gd name="T60" fmla="*/ 397 w 794"/>
                <a:gd name="T61" fmla="*/ 284 h 1191"/>
                <a:gd name="T62" fmla="*/ 454 w 794"/>
                <a:gd name="T63" fmla="*/ 284 h 1191"/>
                <a:gd name="T64" fmla="*/ 454 w 794"/>
                <a:gd name="T65" fmla="*/ 227 h 1191"/>
                <a:gd name="T66" fmla="*/ 510 w 794"/>
                <a:gd name="T67" fmla="*/ 227 h 1191"/>
                <a:gd name="T68" fmla="*/ 510 w 794"/>
                <a:gd name="T69" fmla="*/ 170 h 1191"/>
                <a:gd name="T70" fmla="*/ 567 w 794"/>
                <a:gd name="T71" fmla="*/ 170 h 1191"/>
                <a:gd name="T72" fmla="*/ 567 w 794"/>
                <a:gd name="T73" fmla="*/ 114 h 1191"/>
                <a:gd name="T74" fmla="*/ 624 w 794"/>
                <a:gd name="T75" fmla="*/ 114 h 1191"/>
                <a:gd name="T76" fmla="*/ 624 w 794"/>
                <a:gd name="T77" fmla="*/ 57 h 1191"/>
                <a:gd name="T78" fmla="*/ 737 w 794"/>
                <a:gd name="T79" fmla="*/ 57 h 1191"/>
                <a:gd name="T80" fmla="*/ 737 w 794"/>
                <a:gd name="T81" fmla="*/ 0 h 1191"/>
                <a:gd name="T82" fmla="*/ 794 w 794"/>
                <a:gd name="T83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4" h="1191">
                  <a:moveTo>
                    <a:pt x="794" y="0"/>
                  </a:moveTo>
                  <a:lnTo>
                    <a:pt x="794" y="510"/>
                  </a:lnTo>
                  <a:lnTo>
                    <a:pt x="737" y="510"/>
                  </a:lnTo>
                  <a:lnTo>
                    <a:pt x="737" y="851"/>
                  </a:lnTo>
                  <a:lnTo>
                    <a:pt x="681" y="851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1077"/>
                  </a:lnTo>
                  <a:lnTo>
                    <a:pt x="510" y="1077"/>
                  </a:lnTo>
                  <a:lnTo>
                    <a:pt x="510" y="1134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57" y="1191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077"/>
                  </a:lnTo>
                  <a:lnTo>
                    <a:pt x="57" y="1077"/>
                  </a:lnTo>
                  <a:lnTo>
                    <a:pt x="114" y="1077"/>
                  </a:lnTo>
                  <a:lnTo>
                    <a:pt x="114" y="964"/>
                  </a:lnTo>
                  <a:lnTo>
                    <a:pt x="0" y="964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2218" y="2967"/>
              <a:ext cx="1020" cy="908"/>
            </a:xfrm>
            <a:custGeom>
              <a:avLst/>
              <a:gdLst>
                <a:gd name="T0" fmla="*/ 793 w 1020"/>
                <a:gd name="T1" fmla="*/ 0 h 908"/>
                <a:gd name="T2" fmla="*/ 737 w 1020"/>
                <a:gd name="T3" fmla="*/ 0 h 908"/>
                <a:gd name="T4" fmla="*/ 737 w 1020"/>
                <a:gd name="T5" fmla="*/ 57 h 908"/>
                <a:gd name="T6" fmla="*/ 567 w 1020"/>
                <a:gd name="T7" fmla="*/ 57 h 908"/>
                <a:gd name="T8" fmla="*/ 567 w 1020"/>
                <a:gd name="T9" fmla="*/ 114 h 908"/>
                <a:gd name="T10" fmla="*/ 510 w 1020"/>
                <a:gd name="T11" fmla="*/ 114 h 908"/>
                <a:gd name="T12" fmla="*/ 510 w 1020"/>
                <a:gd name="T13" fmla="*/ 170 h 908"/>
                <a:gd name="T14" fmla="*/ 453 w 1020"/>
                <a:gd name="T15" fmla="*/ 170 h 908"/>
                <a:gd name="T16" fmla="*/ 453 w 1020"/>
                <a:gd name="T17" fmla="*/ 227 h 908"/>
                <a:gd name="T18" fmla="*/ 396 w 1020"/>
                <a:gd name="T19" fmla="*/ 227 h 908"/>
                <a:gd name="T20" fmla="*/ 396 w 1020"/>
                <a:gd name="T21" fmla="*/ 341 h 908"/>
                <a:gd name="T22" fmla="*/ 340 w 1020"/>
                <a:gd name="T23" fmla="*/ 341 h 908"/>
                <a:gd name="T24" fmla="*/ 340 w 1020"/>
                <a:gd name="T25" fmla="*/ 397 h 908"/>
                <a:gd name="T26" fmla="*/ 170 w 1020"/>
                <a:gd name="T27" fmla="*/ 397 h 908"/>
                <a:gd name="T28" fmla="*/ 170 w 1020"/>
                <a:gd name="T29" fmla="*/ 454 h 908"/>
                <a:gd name="T30" fmla="*/ 56 w 1020"/>
                <a:gd name="T31" fmla="*/ 454 h 908"/>
                <a:gd name="T32" fmla="*/ 56 w 1020"/>
                <a:gd name="T33" fmla="*/ 511 h 908"/>
                <a:gd name="T34" fmla="*/ 113 w 1020"/>
                <a:gd name="T35" fmla="*/ 511 h 908"/>
                <a:gd name="T36" fmla="*/ 113 w 1020"/>
                <a:gd name="T37" fmla="*/ 567 h 908"/>
                <a:gd name="T38" fmla="*/ 113 w 1020"/>
                <a:gd name="T39" fmla="*/ 624 h 908"/>
                <a:gd name="T40" fmla="*/ 0 w 1020"/>
                <a:gd name="T41" fmla="*/ 624 h 908"/>
                <a:gd name="T42" fmla="*/ 0 w 1020"/>
                <a:gd name="T43" fmla="*/ 737 h 908"/>
                <a:gd name="T44" fmla="*/ 113 w 1020"/>
                <a:gd name="T45" fmla="*/ 737 h 908"/>
                <a:gd name="T46" fmla="*/ 113 w 1020"/>
                <a:gd name="T47" fmla="*/ 794 h 908"/>
                <a:gd name="T48" fmla="*/ 226 w 1020"/>
                <a:gd name="T49" fmla="*/ 794 h 908"/>
                <a:gd name="T50" fmla="*/ 226 w 1020"/>
                <a:gd name="T51" fmla="*/ 851 h 908"/>
                <a:gd name="T52" fmla="*/ 283 w 1020"/>
                <a:gd name="T53" fmla="*/ 851 h 908"/>
                <a:gd name="T54" fmla="*/ 283 w 1020"/>
                <a:gd name="T55" fmla="*/ 908 h 908"/>
                <a:gd name="T56" fmla="*/ 567 w 1020"/>
                <a:gd name="T57" fmla="*/ 908 h 908"/>
                <a:gd name="T58" fmla="*/ 567 w 1020"/>
                <a:gd name="T59" fmla="*/ 851 h 908"/>
                <a:gd name="T60" fmla="*/ 680 w 1020"/>
                <a:gd name="T61" fmla="*/ 851 h 908"/>
                <a:gd name="T62" fmla="*/ 680 w 1020"/>
                <a:gd name="T63" fmla="*/ 794 h 908"/>
                <a:gd name="T64" fmla="*/ 737 w 1020"/>
                <a:gd name="T65" fmla="*/ 794 h 908"/>
                <a:gd name="T66" fmla="*/ 737 w 1020"/>
                <a:gd name="T67" fmla="*/ 737 h 908"/>
                <a:gd name="T68" fmla="*/ 793 w 1020"/>
                <a:gd name="T69" fmla="*/ 737 h 908"/>
                <a:gd name="T70" fmla="*/ 793 w 1020"/>
                <a:gd name="T71" fmla="*/ 624 h 908"/>
                <a:gd name="T72" fmla="*/ 850 w 1020"/>
                <a:gd name="T73" fmla="*/ 624 h 908"/>
                <a:gd name="T74" fmla="*/ 850 w 1020"/>
                <a:gd name="T75" fmla="*/ 511 h 908"/>
                <a:gd name="T76" fmla="*/ 907 w 1020"/>
                <a:gd name="T77" fmla="*/ 511 h 908"/>
                <a:gd name="T78" fmla="*/ 907 w 1020"/>
                <a:gd name="T79" fmla="*/ 454 h 908"/>
                <a:gd name="T80" fmla="*/ 963 w 1020"/>
                <a:gd name="T81" fmla="*/ 454 h 908"/>
                <a:gd name="T82" fmla="*/ 963 w 1020"/>
                <a:gd name="T83" fmla="*/ 397 h 908"/>
                <a:gd name="T84" fmla="*/ 1020 w 1020"/>
                <a:gd name="T85" fmla="*/ 397 h 908"/>
                <a:gd name="T86" fmla="*/ 1020 w 1020"/>
                <a:gd name="T87" fmla="*/ 284 h 908"/>
                <a:gd name="T88" fmla="*/ 963 w 1020"/>
                <a:gd name="T89" fmla="*/ 284 h 908"/>
                <a:gd name="T90" fmla="*/ 963 w 1020"/>
                <a:gd name="T91" fmla="*/ 227 h 908"/>
                <a:gd name="T92" fmla="*/ 907 w 1020"/>
                <a:gd name="T93" fmla="*/ 227 h 908"/>
                <a:gd name="T94" fmla="*/ 907 w 1020"/>
                <a:gd name="T95" fmla="*/ 114 h 908"/>
                <a:gd name="T96" fmla="*/ 850 w 1020"/>
                <a:gd name="T97" fmla="*/ 114 h 908"/>
                <a:gd name="T98" fmla="*/ 850 w 1020"/>
                <a:gd name="T99" fmla="*/ 57 h 908"/>
                <a:gd name="T100" fmla="*/ 793 w 1020"/>
                <a:gd name="T101" fmla="*/ 57 h 908"/>
                <a:gd name="T102" fmla="*/ 793 w 1020"/>
                <a:gd name="T103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20" h="908">
                  <a:moveTo>
                    <a:pt x="793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96" y="227"/>
                  </a:lnTo>
                  <a:lnTo>
                    <a:pt x="396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6" y="45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851"/>
                  </a:lnTo>
                  <a:lnTo>
                    <a:pt x="283" y="851"/>
                  </a:lnTo>
                  <a:lnTo>
                    <a:pt x="283" y="908"/>
                  </a:lnTo>
                  <a:lnTo>
                    <a:pt x="567" y="908"/>
                  </a:lnTo>
                  <a:lnTo>
                    <a:pt x="567" y="851"/>
                  </a:lnTo>
                  <a:lnTo>
                    <a:pt x="680" y="851"/>
                  </a:lnTo>
                  <a:lnTo>
                    <a:pt x="680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3" y="737"/>
                  </a:lnTo>
                  <a:lnTo>
                    <a:pt x="793" y="624"/>
                  </a:lnTo>
                  <a:lnTo>
                    <a:pt x="850" y="624"/>
                  </a:lnTo>
                  <a:lnTo>
                    <a:pt x="850" y="511"/>
                  </a:lnTo>
                  <a:lnTo>
                    <a:pt x="907" y="511"/>
                  </a:lnTo>
                  <a:lnTo>
                    <a:pt x="907" y="454"/>
                  </a:lnTo>
                  <a:lnTo>
                    <a:pt x="963" y="454"/>
                  </a:lnTo>
                  <a:lnTo>
                    <a:pt x="963" y="397"/>
                  </a:lnTo>
                  <a:lnTo>
                    <a:pt x="1020" y="397"/>
                  </a:lnTo>
                  <a:lnTo>
                    <a:pt x="1020" y="284"/>
                  </a:lnTo>
                  <a:lnTo>
                    <a:pt x="963" y="284"/>
                  </a:lnTo>
                  <a:lnTo>
                    <a:pt x="963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850" y="114"/>
                  </a:lnTo>
                  <a:lnTo>
                    <a:pt x="850" y="57"/>
                  </a:lnTo>
                  <a:lnTo>
                    <a:pt x="793" y="57"/>
                  </a:lnTo>
                  <a:lnTo>
                    <a:pt x="79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3011" y="2173"/>
              <a:ext cx="624" cy="681"/>
            </a:xfrm>
            <a:custGeom>
              <a:avLst/>
              <a:gdLst>
                <a:gd name="T0" fmla="*/ 227 w 624"/>
                <a:gd name="T1" fmla="*/ 681 h 681"/>
                <a:gd name="T2" fmla="*/ 227 w 624"/>
                <a:gd name="T3" fmla="*/ 624 h 681"/>
                <a:gd name="T4" fmla="*/ 114 w 624"/>
                <a:gd name="T5" fmla="*/ 624 h 681"/>
                <a:gd name="T6" fmla="*/ 114 w 624"/>
                <a:gd name="T7" fmla="*/ 567 h 681"/>
                <a:gd name="T8" fmla="*/ 57 w 624"/>
                <a:gd name="T9" fmla="*/ 567 h 681"/>
                <a:gd name="T10" fmla="*/ 57 w 624"/>
                <a:gd name="T11" fmla="*/ 511 h 681"/>
                <a:gd name="T12" fmla="*/ 0 w 624"/>
                <a:gd name="T13" fmla="*/ 511 h 681"/>
                <a:gd name="T14" fmla="*/ 0 w 624"/>
                <a:gd name="T15" fmla="*/ 341 h 681"/>
                <a:gd name="T16" fmla="*/ 57 w 624"/>
                <a:gd name="T17" fmla="*/ 341 h 681"/>
                <a:gd name="T18" fmla="*/ 57 w 624"/>
                <a:gd name="T19" fmla="*/ 171 h 681"/>
                <a:gd name="T20" fmla="*/ 114 w 624"/>
                <a:gd name="T21" fmla="*/ 171 h 681"/>
                <a:gd name="T22" fmla="*/ 114 w 624"/>
                <a:gd name="T23" fmla="*/ 114 h 681"/>
                <a:gd name="T24" fmla="*/ 170 w 624"/>
                <a:gd name="T25" fmla="*/ 114 h 681"/>
                <a:gd name="T26" fmla="*/ 170 w 624"/>
                <a:gd name="T27" fmla="*/ 57 h 681"/>
                <a:gd name="T28" fmla="*/ 227 w 624"/>
                <a:gd name="T29" fmla="*/ 57 h 681"/>
                <a:gd name="T30" fmla="*/ 227 w 624"/>
                <a:gd name="T31" fmla="*/ 0 h 681"/>
                <a:gd name="T32" fmla="*/ 284 w 624"/>
                <a:gd name="T33" fmla="*/ 0 h 681"/>
                <a:gd name="T34" fmla="*/ 284 w 624"/>
                <a:gd name="T35" fmla="*/ 57 h 681"/>
                <a:gd name="T36" fmla="*/ 341 w 624"/>
                <a:gd name="T37" fmla="*/ 57 h 681"/>
                <a:gd name="T38" fmla="*/ 341 w 624"/>
                <a:gd name="T39" fmla="*/ 114 h 681"/>
                <a:gd name="T40" fmla="*/ 454 w 624"/>
                <a:gd name="T41" fmla="*/ 114 h 681"/>
                <a:gd name="T42" fmla="*/ 454 w 624"/>
                <a:gd name="T43" fmla="*/ 171 h 681"/>
                <a:gd name="T44" fmla="*/ 511 w 624"/>
                <a:gd name="T45" fmla="*/ 171 h 681"/>
                <a:gd name="T46" fmla="*/ 511 w 624"/>
                <a:gd name="T47" fmla="*/ 114 h 681"/>
                <a:gd name="T48" fmla="*/ 624 w 624"/>
                <a:gd name="T49" fmla="*/ 114 h 681"/>
                <a:gd name="T50" fmla="*/ 624 w 624"/>
                <a:gd name="T51" fmla="*/ 341 h 681"/>
                <a:gd name="T52" fmla="*/ 567 w 624"/>
                <a:gd name="T53" fmla="*/ 341 h 681"/>
                <a:gd name="T54" fmla="*/ 567 w 624"/>
                <a:gd name="T55" fmla="*/ 397 h 681"/>
                <a:gd name="T56" fmla="*/ 511 w 624"/>
                <a:gd name="T57" fmla="*/ 397 h 681"/>
                <a:gd name="T58" fmla="*/ 511 w 624"/>
                <a:gd name="T59" fmla="*/ 624 h 681"/>
                <a:gd name="T60" fmla="*/ 341 w 624"/>
                <a:gd name="T61" fmla="*/ 624 h 681"/>
                <a:gd name="T62" fmla="*/ 341 w 624"/>
                <a:gd name="T63" fmla="*/ 681 h 681"/>
                <a:gd name="T64" fmla="*/ 227 w 624"/>
                <a:gd name="T6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681">
                  <a:moveTo>
                    <a:pt x="227" y="681"/>
                  </a:moveTo>
                  <a:lnTo>
                    <a:pt x="22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171"/>
                  </a:lnTo>
                  <a:lnTo>
                    <a:pt x="114" y="171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171"/>
                  </a:lnTo>
                  <a:lnTo>
                    <a:pt x="511" y="171"/>
                  </a:lnTo>
                  <a:lnTo>
                    <a:pt x="511" y="114"/>
                  </a:lnTo>
                  <a:lnTo>
                    <a:pt x="624" y="114"/>
                  </a:lnTo>
                  <a:lnTo>
                    <a:pt x="624" y="341"/>
                  </a:lnTo>
                  <a:lnTo>
                    <a:pt x="567" y="341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227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3295" y="1777"/>
              <a:ext cx="1134" cy="963"/>
            </a:xfrm>
            <a:custGeom>
              <a:avLst/>
              <a:gdLst>
                <a:gd name="T0" fmla="*/ 0 w 1134"/>
                <a:gd name="T1" fmla="*/ 453 h 963"/>
                <a:gd name="T2" fmla="*/ 0 w 1134"/>
                <a:gd name="T3" fmla="*/ 340 h 963"/>
                <a:gd name="T4" fmla="*/ 57 w 1134"/>
                <a:gd name="T5" fmla="*/ 340 h 963"/>
                <a:gd name="T6" fmla="*/ 57 w 1134"/>
                <a:gd name="T7" fmla="*/ 283 h 963"/>
                <a:gd name="T8" fmla="*/ 113 w 1134"/>
                <a:gd name="T9" fmla="*/ 283 h 963"/>
                <a:gd name="T10" fmla="*/ 113 w 1134"/>
                <a:gd name="T11" fmla="*/ 226 h 963"/>
                <a:gd name="T12" fmla="*/ 170 w 1134"/>
                <a:gd name="T13" fmla="*/ 226 h 963"/>
                <a:gd name="T14" fmla="*/ 227 w 1134"/>
                <a:gd name="T15" fmla="*/ 226 h 963"/>
                <a:gd name="T16" fmla="*/ 227 w 1134"/>
                <a:gd name="T17" fmla="*/ 170 h 963"/>
                <a:gd name="T18" fmla="*/ 283 w 1134"/>
                <a:gd name="T19" fmla="*/ 170 h 963"/>
                <a:gd name="T20" fmla="*/ 283 w 1134"/>
                <a:gd name="T21" fmla="*/ 113 h 963"/>
                <a:gd name="T22" fmla="*/ 340 w 1134"/>
                <a:gd name="T23" fmla="*/ 113 h 963"/>
                <a:gd name="T24" fmla="*/ 340 w 1134"/>
                <a:gd name="T25" fmla="*/ 56 h 963"/>
                <a:gd name="T26" fmla="*/ 567 w 1134"/>
                <a:gd name="T27" fmla="*/ 56 h 963"/>
                <a:gd name="T28" fmla="*/ 567 w 1134"/>
                <a:gd name="T29" fmla="*/ 0 h 963"/>
                <a:gd name="T30" fmla="*/ 794 w 1134"/>
                <a:gd name="T31" fmla="*/ 0 h 963"/>
                <a:gd name="T32" fmla="*/ 794 w 1134"/>
                <a:gd name="T33" fmla="*/ 56 h 963"/>
                <a:gd name="T34" fmla="*/ 964 w 1134"/>
                <a:gd name="T35" fmla="*/ 56 h 963"/>
                <a:gd name="T36" fmla="*/ 964 w 1134"/>
                <a:gd name="T37" fmla="*/ 113 h 963"/>
                <a:gd name="T38" fmla="*/ 1077 w 1134"/>
                <a:gd name="T39" fmla="*/ 113 h 963"/>
                <a:gd name="T40" fmla="*/ 1077 w 1134"/>
                <a:gd name="T41" fmla="*/ 340 h 963"/>
                <a:gd name="T42" fmla="*/ 1021 w 1134"/>
                <a:gd name="T43" fmla="*/ 340 h 963"/>
                <a:gd name="T44" fmla="*/ 1021 w 1134"/>
                <a:gd name="T45" fmla="*/ 453 h 963"/>
                <a:gd name="T46" fmla="*/ 1077 w 1134"/>
                <a:gd name="T47" fmla="*/ 453 h 963"/>
                <a:gd name="T48" fmla="*/ 1077 w 1134"/>
                <a:gd name="T49" fmla="*/ 623 h 963"/>
                <a:gd name="T50" fmla="*/ 1134 w 1134"/>
                <a:gd name="T51" fmla="*/ 623 h 963"/>
                <a:gd name="T52" fmla="*/ 1134 w 1134"/>
                <a:gd name="T53" fmla="*/ 793 h 963"/>
                <a:gd name="T54" fmla="*/ 453 w 1134"/>
                <a:gd name="T55" fmla="*/ 793 h 963"/>
                <a:gd name="T56" fmla="*/ 453 w 1134"/>
                <a:gd name="T57" fmla="*/ 850 h 963"/>
                <a:gd name="T58" fmla="*/ 397 w 1134"/>
                <a:gd name="T59" fmla="*/ 850 h 963"/>
                <a:gd name="T60" fmla="*/ 397 w 1134"/>
                <a:gd name="T61" fmla="*/ 907 h 963"/>
                <a:gd name="T62" fmla="*/ 283 w 1134"/>
                <a:gd name="T63" fmla="*/ 907 h 963"/>
                <a:gd name="T64" fmla="*/ 283 w 1134"/>
                <a:gd name="T65" fmla="*/ 963 h 963"/>
                <a:gd name="T66" fmla="*/ 227 w 1134"/>
                <a:gd name="T67" fmla="*/ 963 h 963"/>
                <a:gd name="T68" fmla="*/ 227 w 1134"/>
                <a:gd name="T69" fmla="*/ 793 h 963"/>
                <a:gd name="T70" fmla="*/ 283 w 1134"/>
                <a:gd name="T71" fmla="*/ 793 h 963"/>
                <a:gd name="T72" fmla="*/ 283 w 1134"/>
                <a:gd name="T73" fmla="*/ 737 h 963"/>
                <a:gd name="T74" fmla="*/ 340 w 1134"/>
                <a:gd name="T75" fmla="*/ 737 h 963"/>
                <a:gd name="T76" fmla="*/ 340 w 1134"/>
                <a:gd name="T77" fmla="*/ 510 h 963"/>
                <a:gd name="T78" fmla="*/ 227 w 1134"/>
                <a:gd name="T79" fmla="*/ 510 h 963"/>
                <a:gd name="T80" fmla="*/ 227 w 1134"/>
                <a:gd name="T81" fmla="*/ 567 h 963"/>
                <a:gd name="T82" fmla="*/ 170 w 1134"/>
                <a:gd name="T83" fmla="*/ 567 h 963"/>
                <a:gd name="T84" fmla="*/ 170 w 1134"/>
                <a:gd name="T85" fmla="*/ 510 h 963"/>
                <a:gd name="T86" fmla="*/ 57 w 1134"/>
                <a:gd name="T87" fmla="*/ 510 h 963"/>
                <a:gd name="T88" fmla="*/ 57 w 1134"/>
                <a:gd name="T89" fmla="*/ 453 h 963"/>
                <a:gd name="T90" fmla="*/ 0 w 1134"/>
                <a:gd name="T91" fmla="*/ 45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34" h="963">
                  <a:moveTo>
                    <a:pt x="0" y="453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794" y="0"/>
                  </a:lnTo>
                  <a:lnTo>
                    <a:pt x="794" y="56"/>
                  </a:lnTo>
                  <a:lnTo>
                    <a:pt x="964" y="56"/>
                  </a:lnTo>
                  <a:lnTo>
                    <a:pt x="964" y="113"/>
                  </a:lnTo>
                  <a:lnTo>
                    <a:pt x="1077" y="113"/>
                  </a:lnTo>
                  <a:lnTo>
                    <a:pt x="1077" y="340"/>
                  </a:lnTo>
                  <a:lnTo>
                    <a:pt x="1021" y="340"/>
                  </a:lnTo>
                  <a:lnTo>
                    <a:pt x="1021" y="453"/>
                  </a:lnTo>
                  <a:lnTo>
                    <a:pt x="1077" y="453"/>
                  </a:lnTo>
                  <a:lnTo>
                    <a:pt x="1077" y="623"/>
                  </a:lnTo>
                  <a:lnTo>
                    <a:pt x="1134" y="623"/>
                  </a:lnTo>
                  <a:lnTo>
                    <a:pt x="1134" y="793"/>
                  </a:lnTo>
                  <a:lnTo>
                    <a:pt x="453" y="793"/>
                  </a:lnTo>
                  <a:lnTo>
                    <a:pt x="453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283" y="907"/>
                  </a:lnTo>
                  <a:lnTo>
                    <a:pt x="283" y="963"/>
                  </a:lnTo>
                  <a:lnTo>
                    <a:pt x="227" y="963"/>
                  </a:lnTo>
                  <a:lnTo>
                    <a:pt x="227" y="793"/>
                  </a:lnTo>
                  <a:lnTo>
                    <a:pt x="283" y="793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4" name="Freeform 304"/>
            <p:cNvSpPr>
              <a:spLocks/>
            </p:cNvSpPr>
            <p:nvPr/>
          </p:nvSpPr>
          <p:spPr bwMode="auto">
            <a:xfrm>
              <a:off x="4202" y="1436"/>
              <a:ext cx="624" cy="1134"/>
            </a:xfrm>
            <a:custGeom>
              <a:avLst/>
              <a:gdLst>
                <a:gd name="T0" fmla="*/ 0 w 624"/>
                <a:gd name="T1" fmla="*/ 397 h 1134"/>
                <a:gd name="T2" fmla="*/ 0 w 624"/>
                <a:gd name="T3" fmla="*/ 341 h 1134"/>
                <a:gd name="T4" fmla="*/ 57 w 624"/>
                <a:gd name="T5" fmla="*/ 341 h 1134"/>
                <a:gd name="T6" fmla="*/ 57 w 624"/>
                <a:gd name="T7" fmla="*/ 227 h 1134"/>
                <a:gd name="T8" fmla="*/ 57 w 624"/>
                <a:gd name="T9" fmla="*/ 170 h 1134"/>
                <a:gd name="T10" fmla="*/ 114 w 624"/>
                <a:gd name="T11" fmla="*/ 170 h 1134"/>
                <a:gd name="T12" fmla="*/ 114 w 624"/>
                <a:gd name="T13" fmla="*/ 57 h 1134"/>
                <a:gd name="T14" fmla="*/ 227 w 624"/>
                <a:gd name="T15" fmla="*/ 57 h 1134"/>
                <a:gd name="T16" fmla="*/ 227 w 624"/>
                <a:gd name="T17" fmla="*/ 0 h 1134"/>
                <a:gd name="T18" fmla="*/ 340 w 624"/>
                <a:gd name="T19" fmla="*/ 0 h 1134"/>
                <a:gd name="T20" fmla="*/ 340 w 624"/>
                <a:gd name="T21" fmla="*/ 114 h 1134"/>
                <a:gd name="T22" fmla="*/ 397 w 624"/>
                <a:gd name="T23" fmla="*/ 114 h 1134"/>
                <a:gd name="T24" fmla="*/ 397 w 624"/>
                <a:gd name="T25" fmla="*/ 227 h 1134"/>
                <a:gd name="T26" fmla="*/ 454 w 624"/>
                <a:gd name="T27" fmla="*/ 227 h 1134"/>
                <a:gd name="T28" fmla="*/ 454 w 624"/>
                <a:gd name="T29" fmla="*/ 341 h 1134"/>
                <a:gd name="T30" fmla="*/ 510 w 624"/>
                <a:gd name="T31" fmla="*/ 341 h 1134"/>
                <a:gd name="T32" fmla="*/ 510 w 624"/>
                <a:gd name="T33" fmla="*/ 454 h 1134"/>
                <a:gd name="T34" fmla="*/ 567 w 624"/>
                <a:gd name="T35" fmla="*/ 454 h 1134"/>
                <a:gd name="T36" fmla="*/ 567 w 624"/>
                <a:gd name="T37" fmla="*/ 511 h 1134"/>
                <a:gd name="T38" fmla="*/ 624 w 624"/>
                <a:gd name="T39" fmla="*/ 511 h 1134"/>
                <a:gd name="T40" fmla="*/ 624 w 624"/>
                <a:gd name="T41" fmla="*/ 624 h 1134"/>
                <a:gd name="T42" fmla="*/ 567 w 624"/>
                <a:gd name="T43" fmla="*/ 624 h 1134"/>
                <a:gd name="T44" fmla="*/ 567 w 624"/>
                <a:gd name="T45" fmla="*/ 681 h 1134"/>
                <a:gd name="T46" fmla="*/ 510 w 624"/>
                <a:gd name="T47" fmla="*/ 681 h 1134"/>
                <a:gd name="T48" fmla="*/ 510 w 624"/>
                <a:gd name="T49" fmla="*/ 1021 h 1134"/>
                <a:gd name="T50" fmla="*/ 454 w 624"/>
                <a:gd name="T51" fmla="*/ 1021 h 1134"/>
                <a:gd name="T52" fmla="*/ 454 w 624"/>
                <a:gd name="T53" fmla="*/ 1078 h 1134"/>
                <a:gd name="T54" fmla="*/ 340 w 624"/>
                <a:gd name="T55" fmla="*/ 1078 h 1134"/>
                <a:gd name="T56" fmla="*/ 340 w 624"/>
                <a:gd name="T57" fmla="*/ 1134 h 1134"/>
                <a:gd name="T58" fmla="*/ 227 w 624"/>
                <a:gd name="T59" fmla="*/ 1134 h 1134"/>
                <a:gd name="T60" fmla="*/ 227 w 624"/>
                <a:gd name="T61" fmla="*/ 964 h 1134"/>
                <a:gd name="T62" fmla="*/ 170 w 624"/>
                <a:gd name="T63" fmla="*/ 964 h 1134"/>
                <a:gd name="T64" fmla="*/ 170 w 624"/>
                <a:gd name="T65" fmla="*/ 794 h 1134"/>
                <a:gd name="T66" fmla="*/ 114 w 624"/>
                <a:gd name="T67" fmla="*/ 794 h 1134"/>
                <a:gd name="T68" fmla="*/ 114 w 624"/>
                <a:gd name="T69" fmla="*/ 681 h 1134"/>
                <a:gd name="T70" fmla="*/ 170 w 624"/>
                <a:gd name="T71" fmla="*/ 681 h 1134"/>
                <a:gd name="T72" fmla="*/ 170 w 624"/>
                <a:gd name="T73" fmla="*/ 454 h 1134"/>
                <a:gd name="T74" fmla="*/ 57 w 624"/>
                <a:gd name="T75" fmla="*/ 454 h 1134"/>
                <a:gd name="T76" fmla="*/ 57 w 624"/>
                <a:gd name="T77" fmla="*/ 397 h 1134"/>
                <a:gd name="T78" fmla="*/ 0 w 624"/>
                <a:gd name="T79" fmla="*/ 39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4" h="1134">
                  <a:moveTo>
                    <a:pt x="0" y="397"/>
                  </a:moveTo>
                  <a:lnTo>
                    <a:pt x="0" y="341"/>
                  </a:lnTo>
                  <a:lnTo>
                    <a:pt x="57" y="341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510" y="341"/>
                  </a:lnTo>
                  <a:lnTo>
                    <a:pt x="510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624" y="511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1021"/>
                  </a:lnTo>
                  <a:lnTo>
                    <a:pt x="454" y="1021"/>
                  </a:lnTo>
                  <a:lnTo>
                    <a:pt x="454" y="1078"/>
                  </a:lnTo>
                  <a:lnTo>
                    <a:pt x="340" y="1078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681"/>
                  </a:lnTo>
                  <a:lnTo>
                    <a:pt x="170" y="681"/>
                  </a:lnTo>
                  <a:lnTo>
                    <a:pt x="17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8" name="Freeform 308"/>
            <p:cNvSpPr>
              <a:spLocks/>
            </p:cNvSpPr>
            <p:nvPr/>
          </p:nvSpPr>
          <p:spPr bwMode="auto">
            <a:xfrm>
              <a:off x="1764" y="2400"/>
              <a:ext cx="1474" cy="1304"/>
            </a:xfrm>
            <a:custGeom>
              <a:avLst/>
              <a:gdLst>
                <a:gd name="T0" fmla="*/ 1191 w 1474"/>
                <a:gd name="T1" fmla="*/ 0 h 1304"/>
                <a:gd name="T2" fmla="*/ 1134 w 1474"/>
                <a:gd name="T3" fmla="*/ 57 h 1304"/>
                <a:gd name="T4" fmla="*/ 1077 w 1474"/>
                <a:gd name="T5" fmla="*/ 114 h 1304"/>
                <a:gd name="T6" fmla="*/ 964 w 1474"/>
                <a:gd name="T7" fmla="*/ 170 h 1304"/>
                <a:gd name="T8" fmla="*/ 850 w 1474"/>
                <a:gd name="T9" fmla="*/ 227 h 1304"/>
                <a:gd name="T10" fmla="*/ 680 w 1474"/>
                <a:gd name="T11" fmla="*/ 284 h 1304"/>
                <a:gd name="T12" fmla="*/ 510 w 1474"/>
                <a:gd name="T13" fmla="*/ 340 h 1304"/>
                <a:gd name="T14" fmla="*/ 397 w 1474"/>
                <a:gd name="T15" fmla="*/ 397 h 1304"/>
                <a:gd name="T16" fmla="*/ 227 w 1474"/>
                <a:gd name="T17" fmla="*/ 454 h 1304"/>
                <a:gd name="T18" fmla="*/ 57 w 1474"/>
                <a:gd name="T19" fmla="*/ 511 h 1304"/>
                <a:gd name="T20" fmla="*/ 0 w 1474"/>
                <a:gd name="T21" fmla="*/ 567 h 1304"/>
                <a:gd name="T22" fmla="*/ 57 w 1474"/>
                <a:gd name="T23" fmla="*/ 681 h 1304"/>
                <a:gd name="T24" fmla="*/ 113 w 1474"/>
                <a:gd name="T25" fmla="*/ 737 h 1304"/>
                <a:gd name="T26" fmla="*/ 170 w 1474"/>
                <a:gd name="T27" fmla="*/ 681 h 1304"/>
                <a:gd name="T28" fmla="*/ 227 w 1474"/>
                <a:gd name="T29" fmla="*/ 624 h 1304"/>
                <a:gd name="T30" fmla="*/ 340 w 1474"/>
                <a:gd name="T31" fmla="*/ 567 h 1304"/>
                <a:gd name="T32" fmla="*/ 454 w 1474"/>
                <a:gd name="T33" fmla="*/ 511 h 1304"/>
                <a:gd name="T34" fmla="*/ 510 w 1474"/>
                <a:gd name="T35" fmla="*/ 681 h 1304"/>
                <a:gd name="T36" fmla="*/ 227 w 1474"/>
                <a:gd name="T37" fmla="*/ 908 h 1304"/>
                <a:gd name="T38" fmla="*/ 340 w 1474"/>
                <a:gd name="T39" fmla="*/ 1021 h 1304"/>
                <a:gd name="T40" fmla="*/ 170 w 1474"/>
                <a:gd name="T41" fmla="*/ 1304 h 1304"/>
                <a:gd name="T42" fmla="*/ 283 w 1474"/>
                <a:gd name="T43" fmla="*/ 1191 h 1304"/>
                <a:gd name="T44" fmla="*/ 340 w 1474"/>
                <a:gd name="T45" fmla="*/ 1078 h 1304"/>
                <a:gd name="T46" fmla="*/ 454 w 1474"/>
                <a:gd name="T47" fmla="*/ 1021 h 1304"/>
                <a:gd name="T48" fmla="*/ 624 w 1474"/>
                <a:gd name="T49" fmla="*/ 964 h 1304"/>
                <a:gd name="T50" fmla="*/ 794 w 1474"/>
                <a:gd name="T51" fmla="*/ 908 h 1304"/>
                <a:gd name="T52" fmla="*/ 850 w 1474"/>
                <a:gd name="T53" fmla="*/ 794 h 1304"/>
                <a:gd name="T54" fmla="*/ 907 w 1474"/>
                <a:gd name="T55" fmla="*/ 737 h 1304"/>
                <a:gd name="T56" fmla="*/ 964 w 1474"/>
                <a:gd name="T57" fmla="*/ 681 h 1304"/>
                <a:gd name="T58" fmla="*/ 1021 w 1474"/>
                <a:gd name="T59" fmla="*/ 624 h 1304"/>
                <a:gd name="T60" fmla="*/ 1191 w 1474"/>
                <a:gd name="T61" fmla="*/ 567 h 1304"/>
                <a:gd name="T62" fmla="*/ 1304 w 1474"/>
                <a:gd name="T63" fmla="*/ 511 h 1304"/>
                <a:gd name="T64" fmla="*/ 1417 w 1474"/>
                <a:gd name="T65" fmla="*/ 454 h 1304"/>
                <a:gd name="T66" fmla="*/ 1474 w 1474"/>
                <a:gd name="T67" fmla="*/ 397 h 1304"/>
                <a:gd name="T68" fmla="*/ 1361 w 1474"/>
                <a:gd name="T69" fmla="*/ 340 h 1304"/>
                <a:gd name="T70" fmla="*/ 1304 w 1474"/>
                <a:gd name="T71" fmla="*/ 284 h 1304"/>
                <a:gd name="T72" fmla="*/ 1247 w 1474"/>
                <a:gd name="T73" fmla="*/ 114 h 1304"/>
                <a:gd name="T74" fmla="*/ 1304 w 1474"/>
                <a:gd name="T75" fmla="*/ 5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4" h="1304">
                  <a:moveTo>
                    <a:pt x="1304" y="0"/>
                  </a:moveTo>
                  <a:lnTo>
                    <a:pt x="1191" y="0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114"/>
                  </a:lnTo>
                  <a:lnTo>
                    <a:pt x="1077" y="114"/>
                  </a:lnTo>
                  <a:lnTo>
                    <a:pt x="1077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850" y="227"/>
                  </a:lnTo>
                  <a:lnTo>
                    <a:pt x="850" y="284"/>
                  </a:lnTo>
                  <a:lnTo>
                    <a:pt x="680" y="284"/>
                  </a:lnTo>
                  <a:lnTo>
                    <a:pt x="680" y="340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510" y="511"/>
                  </a:lnTo>
                  <a:lnTo>
                    <a:pt x="510" y="681"/>
                  </a:lnTo>
                  <a:lnTo>
                    <a:pt x="227" y="681"/>
                  </a:lnTo>
                  <a:lnTo>
                    <a:pt x="227" y="908"/>
                  </a:lnTo>
                  <a:lnTo>
                    <a:pt x="340" y="908"/>
                  </a:lnTo>
                  <a:lnTo>
                    <a:pt x="340" y="1021"/>
                  </a:lnTo>
                  <a:lnTo>
                    <a:pt x="170" y="1021"/>
                  </a:lnTo>
                  <a:lnTo>
                    <a:pt x="170" y="1304"/>
                  </a:lnTo>
                  <a:lnTo>
                    <a:pt x="283" y="1304"/>
                  </a:lnTo>
                  <a:lnTo>
                    <a:pt x="283" y="1191"/>
                  </a:lnTo>
                  <a:lnTo>
                    <a:pt x="340" y="1191"/>
                  </a:lnTo>
                  <a:lnTo>
                    <a:pt x="340" y="1078"/>
                  </a:lnTo>
                  <a:lnTo>
                    <a:pt x="454" y="1078"/>
                  </a:lnTo>
                  <a:lnTo>
                    <a:pt x="454" y="1021"/>
                  </a:lnTo>
                  <a:lnTo>
                    <a:pt x="624" y="1021"/>
                  </a:lnTo>
                  <a:lnTo>
                    <a:pt x="624" y="964"/>
                  </a:lnTo>
                  <a:lnTo>
                    <a:pt x="794" y="964"/>
                  </a:lnTo>
                  <a:lnTo>
                    <a:pt x="794" y="908"/>
                  </a:lnTo>
                  <a:lnTo>
                    <a:pt x="850" y="908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681"/>
                  </a:lnTo>
                  <a:lnTo>
                    <a:pt x="1021" y="681"/>
                  </a:lnTo>
                  <a:lnTo>
                    <a:pt x="1021" y="624"/>
                  </a:lnTo>
                  <a:lnTo>
                    <a:pt x="1191" y="624"/>
                  </a:lnTo>
                  <a:lnTo>
                    <a:pt x="1191" y="567"/>
                  </a:lnTo>
                  <a:lnTo>
                    <a:pt x="1304" y="567"/>
                  </a:lnTo>
                  <a:lnTo>
                    <a:pt x="1304" y="511"/>
                  </a:lnTo>
                  <a:lnTo>
                    <a:pt x="1417" y="511"/>
                  </a:lnTo>
                  <a:lnTo>
                    <a:pt x="1417" y="454"/>
                  </a:lnTo>
                  <a:lnTo>
                    <a:pt x="1474" y="454"/>
                  </a:lnTo>
                  <a:lnTo>
                    <a:pt x="1474" y="397"/>
                  </a:lnTo>
                  <a:lnTo>
                    <a:pt x="1361" y="397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304" y="284"/>
                  </a:lnTo>
                  <a:lnTo>
                    <a:pt x="1247" y="284"/>
                  </a:lnTo>
                  <a:lnTo>
                    <a:pt x="1247" y="114"/>
                  </a:lnTo>
                  <a:lnTo>
                    <a:pt x="1304" y="114"/>
                  </a:lnTo>
                  <a:lnTo>
                    <a:pt x="1304" y="57"/>
                  </a:lnTo>
                  <a:lnTo>
                    <a:pt x="130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2" name="Freeform 312"/>
            <p:cNvSpPr>
              <a:spLocks/>
            </p:cNvSpPr>
            <p:nvPr/>
          </p:nvSpPr>
          <p:spPr bwMode="auto">
            <a:xfrm>
              <a:off x="1764" y="1550"/>
              <a:ext cx="1474" cy="1077"/>
            </a:xfrm>
            <a:custGeom>
              <a:avLst/>
              <a:gdLst>
                <a:gd name="T0" fmla="*/ 850 w 1474"/>
                <a:gd name="T1" fmla="*/ 1077 h 1077"/>
                <a:gd name="T2" fmla="*/ 794 w 1474"/>
                <a:gd name="T3" fmla="*/ 964 h 1077"/>
                <a:gd name="T4" fmla="*/ 680 w 1474"/>
                <a:gd name="T5" fmla="*/ 907 h 1077"/>
                <a:gd name="T6" fmla="*/ 567 w 1474"/>
                <a:gd name="T7" fmla="*/ 964 h 1077"/>
                <a:gd name="T8" fmla="*/ 510 w 1474"/>
                <a:gd name="T9" fmla="*/ 1020 h 1077"/>
                <a:gd name="T10" fmla="*/ 340 w 1474"/>
                <a:gd name="T11" fmla="*/ 1020 h 1077"/>
                <a:gd name="T12" fmla="*/ 227 w 1474"/>
                <a:gd name="T13" fmla="*/ 1077 h 1077"/>
                <a:gd name="T14" fmla="*/ 283 w 1474"/>
                <a:gd name="T15" fmla="*/ 1020 h 1077"/>
                <a:gd name="T16" fmla="*/ 340 w 1474"/>
                <a:gd name="T17" fmla="*/ 964 h 1077"/>
                <a:gd name="T18" fmla="*/ 283 w 1474"/>
                <a:gd name="T19" fmla="*/ 907 h 1077"/>
                <a:gd name="T20" fmla="*/ 227 w 1474"/>
                <a:gd name="T21" fmla="*/ 964 h 1077"/>
                <a:gd name="T22" fmla="*/ 170 w 1474"/>
                <a:gd name="T23" fmla="*/ 1020 h 1077"/>
                <a:gd name="T24" fmla="*/ 57 w 1474"/>
                <a:gd name="T25" fmla="*/ 964 h 1077"/>
                <a:gd name="T26" fmla="*/ 0 w 1474"/>
                <a:gd name="T27" fmla="*/ 794 h 1077"/>
                <a:gd name="T28" fmla="*/ 57 w 1474"/>
                <a:gd name="T29" fmla="*/ 737 h 1077"/>
                <a:gd name="T30" fmla="*/ 113 w 1474"/>
                <a:gd name="T31" fmla="*/ 680 h 1077"/>
                <a:gd name="T32" fmla="*/ 227 w 1474"/>
                <a:gd name="T33" fmla="*/ 623 h 1077"/>
                <a:gd name="T34" fmla="*/ 340 w 1474"/>
                <a:gd name="T35" fmla="*/ 567 h 1077"/>
                <a:gd name="T36" fmla="*/ 397 w 1474"/>
                <a:gd name="T37" fmla="*/ 510 h 1077"/>
                <a:gd name="T38" fmla="*/ 454 w 1474"/>
                <a:gd name="T39" fmla="*/ 453 h 1077"/>
                <a:gd name="T40" fmla="*/ 510 w 1474"/>
                <a:gd name="T41" fmla="*/ 397 h 1077"/>
                <a:gd name="T42" fmla="*/ 624 w 1474"/>
                <a:gd name="T43" fmla="*/ 397 h 1077"/>
                <a:gd name="T44" fmla="*/ 680 w 1474"/>
                <a:gd name="T45" fmla="*/ 340 h 1077"/>
                <a:gd name="T46" fmla="*/ 794 w 1474"/>
                <a:gd name="T47" fmla="*/ 283 h 1077"/>
                <a:gd name="T48" fmla="*/ 907 w 1474"/>
                <a:gd name="T49" fmla="*/ 227 h 1077"/>
                <a:gd name="T50" fmla="*/ 964 w 1474"/>
                <a:gd name="T51" fmla="*/ 0 h 1077"/>
                <a:gd name="T52" fmla="*/ 1021 w 1474"/>
                <a:gd name="T53" fmla="*/ 56 h 1077"/>
                <a:gd name="T54" fmla="*/ 1077 w 1474"/>
                <a:gd name="T55" fmla="*/ 113 h 1077"/>
                <a:gd name="T56" fmla="*/ 1134 w 1474"/>
                <a:gd name="T57" fmla="*/ 170 h 1077"/>
                <a:gd name="T58" fmla="*/ 1191 w 1474"/>
                <a:gd name="T59" fmla="*/ 283 h 1077"/>
                <a:gd name="T60" fmla="*/ 1304 w 1474"/>
                <a:gd name="T61" fmla="*/ 340 h 1077"/>
                <a:gd name="T62" fmla="*/ 1361 w 1474"/>
                <a:gd name="T63" fmla="*/ 397 h 1077"/>
                <a:gd name="T64" fmla="*/ 1417 w 1474"/>
                <a:gd name="T65" fmla="*/ 453 h 1077"/>
                <a:gd name="T66" fmla="*/ 1474 w 1474"/>
                <a:gd name="T67" fmla="*/ 567 h 1077"/>
                <a:gd name="T68" fmla="*/ 1417 w 1474"/>
                <a:gd name="T69" fmla="*/ 680 h 1077"/>
                <a:gd name="T70" fmla="*/ 1361 w 1474"/>
                <a:gd name="T71" fmla="*/ 737 h 1077"/>
                <a:gd name="T72" fmla="*/ 1304 w 1474"/>
                <a:gd name="T73" fmla="*/ 794 h 1077"/>
                <a:gd name="T74" fmla="*/ 1191 w 1474"/>
                <a:gd name="T75" fmla="*/ 850 h 1077"/>
                <a:gd name="T76" fmla="*/ 1134 w 1474"/>
                <a:gd name="T77" fmla="*/ 907 h 1077"/>
                <a:gd name="T78" fmla="*/ 1077 w 1474"/>
                <a:gd name="T79" fmla="*/ 964 h 1077"/>
                <a:gd name="T80" fmla="*/ 964 w 1474"/>
                <a:gd name="T81" fmla="*/ 102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4" h="1077">
                  <a:moveTo>
                    <a:pt x="964" y="1077"/>
                  </a:moveTo>
                  <a:lnTo>
                    <a:pt x="850" y="1077"/>
                  </a:lnTo>
                  <a:lnTo>
                    <a:pt x="850" y="964"/>
                  </a:lnTo>
                  <a:lnTo>
                    <a:pt x="794" y="964"/>
                  </a:lnTo>
                  <a:lnTo>
                    <a:pt x="794" y="907"/>
                  </a:lnTo>
                  <a:lnTo>
                    <a:pt x="680" y="907"/>
                  </a:lnTo>
                  <a:lnTo>
                    <a:pt x="680" y="964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20"/>
                  </a:lnTo>
                  <a:lnTo>
                    <a:pt x="397" y="1020"/>
                  </a:lnTo>
                  <a:lnTo>
                    <a:pt x="340" y="1020"/>
                  </a:lnTo>
                  <a:lnTo>
                    <a:pt x="340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283" y="1020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964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1020"/>
                  </a:lnTo>
                  <a:lnTo>
                    <a:pt x="57" y="1020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794" y="283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964" y="0"/>
                  </a:lnTo>
                  <a:lnTo>
                    <a:pt x="964" y="56"/>
                  </a:lnTo>
                  <a:lnTo>
                    <a:pt x="1021" y="56"/>
                  </a:lnTo>
                  <a:lnTo>
                    <a:pt x="1021" y="113"/>
                  </a:lnTo>
                  <a:lnTo>
                    <a:pt x="1077" y="113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283"/>
                  </a:lnTo>
                  <a:lnTo>
                    <a:pt x="1191" y="283"/>
                  </a:lnTo>
                  <a:lnTo>
                    <a:pt x="1191" y="340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361" y="397"/>
                  </a:lnTo>
                  <a:lnTo>
                    <a:pt x="1361" y="453"/>
                  </a:lnTo>
                  <a:lnTo>
                    <a:pt x="1417" y="453"/>
                  </a:lnTo>
                  <a:lnTo>
                    <a:pt x="1417" y="567"/>
                  </a:lnTo>
                  <a:lnTo>
                    <a:pt x="1474" y="567"/>
                  </a:lnTo>
                  <a:lnTo>
                    <a:pt x="1474" y="680"/>
                  </a:lnTo>
                  <a:lnTo>
                    <a:pt x="1417" y="680"/>
                  </a:lnTo>
                  <a:lnTo>
                    <a:pt x="1417" y="737"/>
                  </a:lnTo>
                  <a:lnTo>
                    <a:pt x="1361" y="737"/>
                  </a:lnTo>
                  <a:lnTo>
                    <a:pt x="1361" y="794"/>
                  </a:lnTo>
                  <a:lnTo>
                    <a:pt x="1304" y="794"/>
                  </a:lnTo>
                  <a:lnTo>
                    <a:pt x="1304" y="850"/>
                  </a:lnTo>
                  <a:lnTo>
                    <a:pt x="1191" y="850"/>
                  </a:lnTo>
                  <a:lnTo>
                    <a:pt x="1191" y="907"/>
                  </a:lnTo>
                  <a:lnTo>
                    <a:pt x="1134" y="907"/>
                  </a:lnTo>
                  <a:lnTo>
                    <a:pt x="1134" y="964"/>
                  </a:lnTo>
                  <a:lnTo>
                    <a:pt x="1077" y="964"/>
                  </a:lnTo>
                  <a:lnTo>
                    <a:pt x="1077" y="1020"/>
                  </a:lnTo>
                  <a:lnTo>
                    <a:pt x="964" y="1020"/>
                  </a:lnTo>
                  <a:lnTo>
                    <a:pt x="964" y="107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5" name="Freeform 315"/>
            <p:cNvSpPr>
              <a:spLocks/>
            </p:cNvSpPr>
            <p:nvPr/>
          </p:nvSpPr>
          <p:spPr bwMode="auto">
            <a:xfrm>
              <a:off x="2671" y="813"/>
              <a:ext cx="1418" cy="1360"/>
            </a:xfrm>
            <a:custGeom>
              <a:avLst/>
              <a:gdLst>
                <a:gd name="T0" fmla="*/ 1418 w 1418"/>
                <a:gd name="T1" fmla="*/ 283 h 1360"/>
                <a:gd name="T2" fmla="*/ 1361 w 1418"/>
                <a:gd name="T3" fmla="*/ 397 h 1360"/>
                <a:gd name="T4" fmla="*/ 1304 w 1418"/>
                <a:gd name="T5" fmla="*/ 510 h 1360"/>
                <a:gd name="T6" fmla="*/ 1248 w 1418"/>
                <a:gd name="T7" fmla="*/ 623 h 1360"/>
                <a:gd name="T8" fmla="*/ 1191 w 1418"/>
                <a:gd name="T9" fmla="*/ 680 h 1360"/>
                <a:gd name="T10" fmla="*/ 1248 w 1418"/>
                <a:gd name="T11" fmla="*/ 737 h 1360"/>
                <a:gd name="T12" fmla="*/ 1304 w 1418"/>
                <a:gd name="T13" fmla="*/ 964 h 1360"/>
                <a:gd name="T14" fmla="*/ 1191 w 1418"/>
                <a:gd name="T15" fmla="*/ 1020 h 1360"/>
                <a:gd name="T16" fmla="*/ 964 w 1418"/>
                <a:gd name="T17" fmla="*/ 1077 h 1360"/>
                <a:gd name="T18" fmla="*/ 907 w 1418"/>
                <a:gd name="T19" fmla="*/ 1134 h 1360"/>
                <a:gd name="T20" fmla="*/ 851 w 1418"/>
                <a:gd name="T21" fmla="*/ 1190 h 1360"/>
                <a:gd name="T22" fmla="*/ 737 w 1418"/>
                <a:gd name="T23" fmla="*/ 1247 h 1360"/>
                <a:gd name="T24" fmla="*/ 681 w 1418"/>
                <a:gd name="T25" fmla="*/ 1304 h 1360"/>
                <a:gd name="T26" fmla="*/ 624 w 1418"/>
                <a:gd name="T27" fmla="*/ 1360 h 1360"/>
                <a:gd name="T28" fmla="*/ 567 w 1418"/>
                <a:gd name="T29" fmla="*/ 1304 h 1360"/>
                <a:gd name="T30" fmla="*/ 510 w 1418"/>
                <a:gd name="T31" fmla="*/ 1190 h 1360"/>
                <a:gd name="T32" fmla="*/ 454 w 1418"/>
                <a:gd name="T33" fmla="*/ 1134 h 1360"/>
                <a:gd name="T34" fmla="*/ 397 w 1418"/>
                <a:gd name="T35" fmla="*/ 1077 h 1360"/>
                <a:gd name="T36" fmla="*/ 284 w 1418"/>
                <a:gd name="T37" fmla="*/ 1020 h 1360"/>
                <a:gd name="T38" fmla="*/ 227 w 1418"/>
                <a:gd name="T39" fmla="*/ 907 h 1360"/>
                <a:gd name="T40" fmla="*/ 170 w 1418"/>
                <a:gd name="T41" fmla="*/ 850 h 1360"/>
                <a:gd name="T42" fmla="*/ 114 w 1418"/>
                <a:gd name="T43" fmla="*/ 793 h 1360"/>
                <a:gd name="T44" fmla="*/ 57 w 1418"/>
                <a:gd name="T45" fmla="*/ 737 h 1360"/>
                <a:gd name="T46" fmla="*/ 0 w 1418"/>
                <a:gd name="T47" fmla="*/ 567 h 1360"/>
                <a:gd name="T48" fmla="*/ 114 w 1418"/>
                <a:gd name="T49" fmla="*/ 510 h 1360"/>
                <a:gd name="T50" fmla="*/ 340 w 1418"/>
                <a:gd name="T51" fmla="*/ 567 h 1360"/>
                <a:gd name="T52" fmla="*/ 624 w 1418"/>
                <a:gd name="T53" fmla="*/ 510 h 1360"/>
                <a:gd name="T54" fmla="*/ 681 w 1418"/>
                <a:gd name="T55" fmla="*/ 453 h 1360"/>
                <a:gd name="T56" fmla="*/ 737 w 1418"/>
                <a:gd name="T57" fmla="*/ 397 h 1360"/>
                <a:gd name="T58" fmla="*/ 794 w 1418"/>
                <a:gd name="T59" fmla="*/ 283 h 1360"/>
                <a:gd name="T60" fmla="*/ 851 w 1418"/>
                <a:gd name="T61" fmla="*/ 170 h 1360"/>
                <a:gd name="T62" fmla="*/ 907 w 1418"/>
                <a:gd name="T63" fmla="*/ 56 h 1360"/>
                <a:gd name="T64" fmla="*/ 964 w 1418"/>
                <a:gd name="T65" fmla="*/ 0 h 1360"/>
                <a:gd name="T66" fmla="*/ 1134 w 1418"/>
                <a:gd name="T67" fmla="*/ 56 h 1360"/>
                <a:gd name="T68" fmla="*/ 1248 w 1418"/>
                <a:gd name="T69" fmla="*/ 113 h 1360"/>
                <a:gd name="T70" fmla="*/ 1304 w 1418"/>
                <a:gd name="T71" fmla="*/ 170 h 1360"/>
                <a:gd name="T72" fmla="*/ 1361 w 1418"/>
                <a:gd name="T73" fmla="*/ 226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18" h="1360">
                  <a:moveTo>
                    <a:pt x="1418" y="226"/>
                  </a:moveTo>
                  <a:lnTo>
                    <a:pt x="1418" y="283"/>
                  </a:lnTo>
                  <a:lnTo>
                    <a:pt x="1361" y="283"/>
                  </a:lnTo>
                  <a:lnTo>
                    <a:pt x="1361" y="397"/>
                  </a:lnTo>
                  <a:lnTo>
                    <a:pt x="1304" y="397"/>
                  </a:lnTo>
                  <a:lnTo>
                    <a:pt x="1304" y="510"/>
                  </a:lnTo>
                  <a:lnTo>
                    <a:pt x="1248" y="510"/>
                  </a:lnTo>
                  <a:lnTo>
                    <a:pt x="1248" y="623"/>
                  </a:lnTo>
                  <a:lnTo>
                    <a:pt x="1191" y="623"/>
                  </a:lnTo>
                  <a:lnTo>
                    <a:pt x="1191" y="680"/>
                  </a:lnTo>
                  <a:lnTo>
                    <a:pt x="1248" y="680"/>
                  </a:lnTo>
                  <a:lnTo>
                    <a:pt x="1248" y="737"/>
                  </a:lnTo>
                  <a:lnTo>
                    <a:pt x="1304" y="737"/>
                  </a:lnTo>
                  <a:lnTo>
                    <a:pt x="1304" y="964"/>
                  </a:lnTo>
                  <a:lnTo>
                    <a:pt x="1191" y="964"/>
                  </a:lnTo>
                  <a:lnTo>
                    <a:pt x="1191" y="1020"/>
                  </a:lnTo>
                  <a:lnTo>
                    <a:pt x="964" y="1020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907" y="1134"/>
                  </a:lnTo>
                  <a:lnTo>
                    <a:pt x="851" y="1134"/>
                  </a:lnTo>
                  <a:lnTo>
                    <a:pt x="851" y="1190"/>
                  </a:lnTo>
                  <a:lnTo>
                    <a:pt x="737" y="1190"/>
                  </a:lnTo>
                  <a:lnTo>
                    <a:pt x="737" y="1247"/>
                  </a:lnTo>
                  <a:lnTo>
                    <a:pt x="681" y="1247"/>
                  </a:lnTo>
                  <a:lnTo>
                    <a:pt x="681" y="1304"/>
                  </a:lnTo>
                  <a:lnTo>
                    <a:pt x="624" y="1304"/>
                  </a:lnTo>
                  <a:lnTo>
                    <a:pt x="624" y="1360"/>
                  </a:lnTo>
                  <a:lnTo>
                    <a:pt x="567" y="1360"/>
                  </a:lnTo>
                  <a:lnTo>
                    <a:pt x="567" y="1304"/>
                  </a:lnTo>
                  <a:lnTo>
                    <a:pt x="510" y="1304"/>
                  </a:lnTo>
                  <a:lnTo>
                    <a:pt x="510" y="1190"/>
                  </a:lnTo>
                  <a:lnTo>
                    <a:pt x="454" y="1190"/>
                  </a:lnTo>
                  <a:lnTo>
                    <a:pt x="454" y="1134"/>
                  </a:lnTo>
                  <a:lnTo>
                    <a:pt x="397" y="1134"/>
                  </a:lnTo>
                  <a:lnTo>
                    <a:pt x="397" y="1077"/>
                  </a:lnTo>
                  <a:lnTo>
                    <a:pt x="284" y="1077"/>
                  </a:lnTo>
                  <a:lnTo>
                    <a:pt x="284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850"/>
                  </a:lnTo>
                  <a:lnTo>
                    <a:pt x="114" y="850"/>
                  </a:lnTo>
                  <a:lnTo>
                    <a:pt x="114" y="793"/>
                  </a:lnTo>
                  <a:lnTo>
                    <a:pt x="57" y="793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681" y="510"/>
                  </a:lnTo>
                  <a:lnTo>
                    <a:pt x="681" y="453"/>
                  </a:lnTo>
                  <a:lnTo>
                    <a:pt x="737" y="453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170"/>
                  </a:lnTo>
                  <a:lnTo>
                    <a:pt x="907" y="170"/>
                  </a:lnTo>
                  <a:lnTo>
                    <a:pt x="907" y="56"/>
                  </a:lnTo>
                  <a:lnTo>
                    <a:pt x="964" y="56"/>
                  </a:lnTo>
                  <a:lnTo>
                    <a:pt x="964" y="0"/>
                  </a:lnTo>
                  <a:lnTo>
                    <a:pt x="1134" y="0"/>
                  </a:lnTo>
                  <a:lnTo>
                    <a:pt x="1134" y="56"/>
                  </a:lnTo>
                  <a:lnTo>
                    <a:pt x="1248" y="56"/>
                  </a:lnTo>
                  <a:lnTo>
                    <a:pt x="1248" y="113"/>
                  </a:lnTo>
                  <a:lnTo>
                    <a:pt x="1304" y="113"/>
                  </a:lnTo>
                  <a:lnTo>
                    <a:pt x="1304" y="170"/>
                  </a:lnTo>
                  <a:lnTo>
                    <a:pt x="1361" y="170"/>
                  </a:lnTo>
                  <a:lnTo>
                    <a:pt x="1361" y="226"/>
                  </a:lnTo>
                  <a:lnTo>
                    <a:pt x="1418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6" name="Freeform 316"/>
            <p:cNvSpPr>
              <a:spLocks/>
            </p:cNvSpPr>
            <p:nvPr/>
          </p:nvSpPr>
          <p:spPr bwMode="auto">
            <a:xfrm>
              <a:off x="3862" y="359"/>
              <a:ext cx="1417" cy="1474"/>
            </a:xfrm>
            <a:custGeom>
              <a:avLst/>
              <a:gdLst>
                <a:gd name="T0" fmla="*/ 227 w 1417"/>
                <a:gd name="T1" fmla="*/ 624 h 1474"/>
                <a:gd name="T2" fmla="*/ 227 w 1417"/>
                <a:gd name="T3" fmla="*/ 737 h 1474"/>
                <a:gd name="T4" fmla="*/ 170 w 1417"/>
                <a:gd name="T5" fmla="*/ 737 h 1474"/>
                <a:gd name="T6" fmla="*/ 170 w 1417"/>
                <a:gd name="T7" fmla="*/ 851 h 1474"/>
                <a:gd name="T8" fmla="*/ 113 w 1417"/>
                <a:gd name="T9" fmla="*/ 851 h 1474"/>
                <a:gd name="T10" fmla="*/ 113 w 1417"/>
                <a:gd name="T11" fmla="*/ 964 h 1474"/>
                <a:gd name="T12" fmla="*/ 57 w 1417"/>
                <a:gd name="T13" fmla="*/ 964 h 1474"/>
                <a:gd name="T14" fmla="*/ 57 w 1417"/>
                <a:gd name="T15" fmla="*/ 1077 h 1474"/>
                <a:gd name="T16" fmla="*/ 0 w 1417"/>
                <a:gd name="T17" fmla="*/ 1077 h 1474"/>
                <a:gd name="T18" fmla="*/ 0 w 1417"/>
                <a:gd name="T19" fmla="*/ 1134 h 1474"/>
                <a:gd name="T20" fmla="*/ 57 w 1417"/>
                <a:gd name="T21" fmla="*/ 1134 h 1474"/>
                <a:gd name="T22" fmla="*/ 57 w 1417"/>
                <a:gd name="T23" fmla="*/ 1191 h 1474"/>
                <a:gd name="T24" fmla="*/ 113 w 1417"/>
                <a:gd name="T25" fmla="*/ 1191 h 1474"/>
                <a:gd name="T26" fmla="*/ 113 w 1417"/>
                <a:gd name="T27" fmla="*/ 1418 h 1474"/>
                <a:gd name="T28" fmla="*/ 227 w 1417"/>
                <a:gd name="T29" fmla="*/ 1418 h 1474"/>
                <a:gd name="T30" fmla="*/ 227 w 1417"/>
                <a:gd name="T31" fmla="*/ 1474 h 1474"/>
                <a:gd name="T32" fmla="*/ 340 w 1417"/>
                <a:gd name="T33" fmla="*/ 1474 h 1474"/>
                <a:gd name="T34" fmla="*/ 340 w 1417"/>
                <a:gd name="T35" fmla="*/ 1418 h 1474"/>
                <a:gd name="T36" fmla="*/ 397 w 1417"/>
                <a:gd name="T37" fmla="*/ 1418 h 1474"/>
                <a:gd name="T38" fmla="*/ 397 w 1417"/>
                <a:gd name="T39" fmla="*/ 1247 h 1474"/>
                <a:gd name="T40" fmla="*/ 454 w 1417"/>
                <a:gd name="T41" fmla="*/ 1247 h 1474"/>
                <a:gd name="T42" fmla="*/ 454 w 1417"/>
                <a:gd name="T43" fmla="*/ 1134 h 1474"/>
                <a:gd name="T44" fmla="*/ 567 w 1417"/>
                <a:gd name="T45" fmla="*/ 1134 h 1474"/>
                <a:gd name="T46" fmla="*/ 567 w 1417"/>
                <a:gd name="T47" fmla="*/ 1077 h 1474"/>
                <a:gd name="T48" fmla="*/ 1077 w 1417"/>
                <a:gd name="T49" fmla="*/ 1077 h 1474"/>
                <a:gd name="T50" fmla="*/ 1077 w 1417"/>
                <a:gd name="T51" fmla="*/ 1021 h 1474"/>
                <a:gd name="T52" fmla="*/ 1134 w 1417"/>
                <a:gd name="T53" fmla="*/ 1021 h 1474"/>
                <a:gd name="T54" fmla="*/ 1134 w 1417"/>
                <a:gd name="T55" fmla="*/ 964 h 1474"/>
                <a:gd name="T56" fmla="*/ 1191 w 1417"/>
                <a:gd name="T57" fmla="*/ 964 h 1474"/>
                <a:gd name="T58" fmla="*/ 1191 w 1417"/>
                <a:gd name="T59" fmla="*/ 851 h 1474"/>
                <a:gd name="T60" fmla="*/ 1247 w 1417"/>
                <a:gd name="T61" fmla="*/ 851 h 1474"/>
                <a:gd name="T62" fmla="*/ 1247 w 1417"/>
                <a:gd name="T63" fmla="*/ 737 h 1474"/>
                <a:gd name="T64" fmla="*/ 1304 w 1417"/>
                <a:gd name="T65" fmla="*/ 737 h 1474"/>
                <a:gd name="T66" fmla="*/ 1304 w 1417"/>
                <a:gd name="T67" fmla="*/ 567 h 1474"/>
                <a:gd name="T68" fmla="*/ 1361 w 1417"/>
                <a:gd name="T69" fmla="*/ 567 h 1474"/>
                <a:gd name="T70" fmla="*/ 1361 w 1417"/>
                <a:gd name="T71" fmla="*/ 454 h 1474"/>
                <a:gd name="T72" fmla="*/ 1417 w 1417"/>
                <a:gd name="T73" fmla="*/ 454 h 1474"/>
                <a:gd name="T74" fmla="*/ 1417 w 1417"/>
                <a:gd name="T75" fmla="*/ 397 h 1474"/>
                <a:gd name="T76" fmla="*/ 1361 w 1417"/>
                <a:gd name="T77" fmla="*/ 397 h 1474"/>
                <a:gd name="T78" fmla="*/ 1361 w 1417"/>
                <a:gd name="T79" fmla="*/ 340 h 1474"/>
                <a:gd name="T80" fmla="*/ 1304 w 1417"/>
                <a:gd name="T81" fmla="*/ 340 h 1474"/>
                <a:gd name="T82" fmla="*/ 1304 w 1417"/>
                <a:gd name="T83" fmla="*/ 284 h 1474"/>
                <a:gd name="T84" fmla="*/ 1247 w 1417"/>
                <a:gd name="T85" fmla="*/ 284 h 1474"/>
                <a:gd name="T86" fmla="*/ 1247 w 1417"/>
                <a:gd name="T87" fmla="*/ 0 h 1474"/>
                <a:gd name="T88" fmla="*/ 1021 w 1417"/>
                <a:gd name="T89" fmla="*/ 0 h 1474"/>
                <a:gd name="T90" fmla="*/ 1021 w 1417"/>
                <a:gd name="T91" fmla="*/ 113 h 1474"/>
                <a:gd name="T92" fmla="*/ 964 w 1417"/>
                <a:gd name="T93" fmla="*/ 113 h 1474"/>
                <a:gd name="T94" fmla="*/ 964 w 1417"/>
                <a:gd name="T95" fmla="*/ 227 h 1474"/>
                <a:gd name="T96" fmla="*/ 737 w 1417"/>
                <a:gd name="T97" fmla="*/ 227 h 1474"/>
                <a:gd name="T98" fmla="*/ 737 w 1417"/>
                <a:gd name="T99" fmla="*/ 284 h 1474"/>
                <a:gd name="T100" fmla="*/ 680 w 1417"/>
                <a:gd name="T101" fmla="*/ 284 h 1474"/>
                <a:gd name="T102" fmla="*/ 680 w 1417"/>
                <a:gd name="T103" fmla="*/ 397 h 1474"/>
                <a:gd name="T104" fmla="*/ 737 w 1417"/>
                <a:gd name="T105" fmla="*/ 397 h 1474"/>
                <a:gd name="T106" fmla="*/ 737 w 1417"/>
                <a:gd name="T107" fmla="*/ 454 h 1474"/>
                <a:gd name="T108" fmla="*/ 680 w 1417"/>
                <a:gd name="T109" fmla="*/ 454 h 1474"/>
                <a:gd name="T110" fmla="*/ 680 w 1417"/>
                <a:gd name="T111" fmla="*/ 510 h 1474"/>
                <a:gd name="T112" fmla="*/ 567 w 1417"/>
                <a:gd name="T113" fmla="*/ 510 h 1474"/>
                <a:gd name="T114" fmla="*/ 567 w 1417"/>
                <a:gd name="T115" fmla="*/ 567 h 1474"/>
                <a:gd name="T116" fmla="*/ 454 w 1417"/>
                <a:gd name="T117" fmla="*/ 567 h 1474"/>
                <a:gd name="T118" fmla="*/ 454 w 1417"/>
                <a:gd name="T119" fmla="*/ 510 h 1474"/>
                <a:gd name="T120" fmla="*/ 283 w 1417"/>
                <a:gd name="T121" fmla="*/ 510 h 1474"/>
                <a:gd name="T122" fmla="*/ 283 w 1417"/>
                <a:gd name="T123" fmla="*/ 624 h 1474"/>
                <a:gd name="T124" fmla="*/ 227 w 1417"/>
                <a:gd name="T125" fmla="*/ 62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7" h="1474">
                  <a:moveTo>
                    <a:pt x="227" y="624"/>
                  </a:moveTo>
                  <a:lnTo>
                    <a:pt x="227" y="737"/>
                  </a:lnTo>
                  <a:lnTo>
                    <a:pt x="170" y="737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964"/>
                  </a:lnTo>
                  <a:lnTo>
                    <a:pt x="57" y="964"/>
                  </a:lnTo>
                  <a:lnTo>
                    <a:pt x="57" y="1077"/>
                  </a:lnTo>
                  <a:lnTo>
                    <a:pt x="0" y="1077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191"/>
                  </a:lnTo>
                  <a:lnTo>
                    <a:pt x="113" y="1191"/>
                  </a:lnTo>
                  <a:lnTo>
                    <a:pt x="113" y="1418"/>
                  </a:lnTo>
                  <a:lnTo>
                    <a:pt x="227" y="1418"/>
                  </a:lnTo>
                  <a:lnTo>
                    <a:pt x="227" y="1474"/>
                  </a:lnTo>
                  <a:lnTo>
                    <a:pt x="340" y="1474"/>
                  </a:lnTo>
                  <a:lnTo>
                    <a:pt x="340" y="1418"/>
                  </a:lnTo>
                  <a:lnTo>
                    <a:pt x="397" y="1418"/>
                  </a:lnTo>
                  <a:lnTo>
                    <a:pt x="397" y="1247"/>
                  </a:lnTo>
                  <a:lnTo>
                    <a:pt x="454" y="1247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1077" y="1077"/>
                  </a:lnTo>
                  <a:lnTo>
                    <a:pt x="1077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191" y="964"/>
                  </a:lnTo>
                  <a:lnTo>
                    <a:pt x="1191" y="851"/>
                  </a:lnTo>
                  <a:lnTo>
                    <a:pt x="1247" y="851"/>
                  </a:lnTo>
                  <a:lnTo>
                    <a:pt x="1247" y="737"/>
                  </a:lnTo>
                  <a:lnTo>
                    <a:pt x="1304" y="737"/>
                  </a:lnTo>
                  <a:lnTo>
                    <a:pt x="1304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417" y="454"/>
                  </a:lnTo>
                  <a:lnTo>
                    <a:pt x="1417" y="397"/>
                  </a:lnTo>
                  <a:lnTo>
                    <a:pt x="1361" y="397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304" y="284"/>
                  </a:lnTo>
                  <a:lnTo>
                    <a:pt x="1247" y="284"/>
                  </a:lnTo>
                  <a:lnTo>
                    <a:pt x="1247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964" y="113"/>
                  </a:lnTo>
                  <a:lnTo>
                    <a:pt x="964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80" y="284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283" y="510"/>
                  </a:lnTo>
                  <a:lnTo>
                    <a:pt x="283" y="624"/>
                  </a:lnTo>
                  <a:lnTo>
                    <a:pt x="227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7" name="Freeform 317"/>
            <p:cNvSpPr>
              <a:spLocks/>
            </p:cNvSpPr>
            <p:nvPr/>
          </p:nvSpPr>
          <p:spPr bwMode="auto">
            <a:xfrm>
              <a:off x="4542" y="1039"/>
              <a:ext cx="964" cy="964"/>
            </a:xfrm>
            <a:custGeom>
              <a:avLst/>
              <a:gdLst>
                <a:gd name="T0" fmla="*/ 624 w 964"/>
                <a:gd name="T1" fmla="*/ 0 h 964"/>
                <a:gd name="T2" fmla="*/ 681 w 964"/>
                <a:gd name="T3" fmla="*/ 0 h 964"/>
                <a:gd name="T4" fmla="*/ 681 w 964"/>
                <a:gd name="T5" fmla="*/ 57 h 964"/>
                <a:gd name="T6" fmla="*/ 737 w 964"/>
                <a:gd name="T7" fmla="*/ 57 h 964"/>
                <a:gd name="T8" fmla="*/ 737 w 964"/>
                <a:gd name="T9" fmla="*/ 114 h 964"/>
                <a:gd name="T10" fmla="*/ 794 w 964"/>
                <a:gd name="T11" fmla="*/ 114 h 964"/>
                <a:gd name="T12" fmla="*/ 794 w 964"/>
                <a:gd name="T13" fmla="*/ 227 h 964"/>
                <a:gd name="T14" fmla="*/ 737 w 964"/>
                <a:gd name="T15" fmla="*/ 227 h 964"/>
                <a:gd name="T16" fmla="*/ 737 w 964"/>
                <a:gd name="T17" fmla="*/ 284 h 964"/>
                <a:gd name="T18" fmla="*/ 624 w 964"/>
                <a:gd name="T19" fmla="*/ 284 h 964"/>
                <a:gd name="T20" fmla="*/ 624 w 964"/>
                <a:gd name="T21" fmla="*/ 454 h 964"/>
                <a:gd name="T22" fmla="*/ 681 w 964"/>
                <a:gd name="T23" fmla="*/ 454 h 964"/>
                <a:gd name="T24" fmla="*/ 681 w 964"/>
                <a:gd name="T25" fmla="*/ 567 h 964"/>
                <a:gd name="T26" fmla="*/ 851 w 964"/>
                <a:gd name="T27" fmla="*/ 567 h 964"/>
                <a:gd name="T28" fmla="*/ 851 w 964"/>
                <a:gd name="T29" fmla="*/ 624 h 964"/>
                <a:gd name="T30" fmla="*/ 908 w 964"/>
                <a:gd name="T31" fmla="*/ 624 h 964"/>
                <a:gd name="T32" fmla="*/ 908 w 964"/>
                <a:gd name="T33" fmla="*/ 738 h 964"/>
                <a:gd name="T34" fmla="*/ 964 w 964"/>
                <a:gd name="T35" fmla="*/ 738 h 964"/>
                <a:gd name="T36" fmla="*/ 964 w 964"/>
                <a:gd name="T37" fmla="*/ 794 h 964"/>
                <a:gd name="T38" fmla="*/ 908 w 964"/>
                <a:gd name="T39" fmla="*/ 794 h 964"/>
                <a:gd name="T40" fmla="*/ 908 w 964"/>
                <a:gd name="T41" fmla="*/ 851 h 964"/>
                <a:gd name="T42" fmla="*/ 851 w 964"/>
                <a:gd name="T43" fmla="*/ 851 h 964"/>
                <a:gd name="T44" fmla="*/ 851 w 964"/>
                <a:gd name="T45" fmla="*/ 908 h 964"/>
                <a:gd name="T46" fmla="*/ 511 w 964"/>
                <a:gd name="T47" fmla="*/ 908 h 964"/>
                <a:gd name="T48" fmla="*/ 511 w 964"/>
                <a:gd name="T49" fmla="*/ 964 h 964"/>
                <a:gd name="T50" fmla="*/ 284 w 964"/>
                <a:gd name="T51" fmla="*/ 964 h 964"/>
                <a:gd name="T52" fmla="*/ 284 w 964"/>
                <a:gd name="T53" fmla="*/ 908 h 964"/>
                <a:gd name="T54" fmla="*/ 227 w 964"/>
                <a:gd name="T55" fmla="*/ 908 h 964"/>
                <a:gd name="T56" fmla="*/ 227 w 964"/>
                <a:gd name="T57" fmla="*/ 851 h 964"/>
                <a:gd name="T58" fmla="*/ 170 w 964"/>
                <a:gd name="T59" fmla="*/ 851 h 964"/>
                <a:gd name="T60" fmla="*/ 170 w 964"/>
                <a:gd name="T61" fmla="*/ 738 h 964"/>
                <a:gd name="T62" fmla="*/ 114 w 964"/>
                <a:gd name="T63" fmla="*/ 738 h 964"/>
                <a:gd name="T64" fmla="*/ 114 w 964"/>
                <a:gd name="T65" fmla="*/ 624 h 964"/>
                <a:gd name="T66" fmla="*/ 57 w 964"/>
                <a:gd name="T67" fmla="*/ 624 h 964"/>
                <a:gd name="T68" fmla="*/ 57 w 964"/>
                <a:gd name="T69" fmla="*/ 511 h 964"/>
                <a:gd name="T70" fmla="*/ 0 w 964"/>
                <a:gd name="T71" fmla="*/ 511 h 964"/>
                <a:gd name="T72" fmla="*/ 0 w 964"/>
                <a:gd name="T73" fmla="*/ 397 h 964"/>
                <a:gd name="T74" fmla="*/ 397 w 964"/>
                <a:gd name="T75" fmla="*/ 397 h 964"/>
                <a:gd name="T76" fmla="*/ 397 w 964"/>
                <a:gd name="T77" fmla="*/ 341 h 964"/>
                <a:gd name="T78" fmla="*/ 454 w 964"/>
                <a:gd name="T79" fmla="*/ 341 h 964"/>
                <a:gd name="T80" fmla="*/ 454 w 964"/>
                <a:gd name="T81" fmla="*/ 284 h 964"/>
                <a:gd name="T82" fmla="*/ 511 w 964"/>
                <a:gd name="T83" fmla="*/ 284 h 964"/>
                <a:gd name="T84" fmla="*/ 511 w 964"/>
                <a:gd name="T85" fmla="*/ 171 h 964"/>
                <a:gd name="T86" fmla="*/ 567 w 964"/>
                <a:gd name="T87" fmla="*/ 171 h 964"/>
                <a:gd name="T88" fmla="*/ 567 w 964"/>
                <a:gd name="T89" fmla="*/ 57 h 964"/>
                <a:gd name="T90" fmla="*/ 624 w 964"/>
                <a:gd name="T91" fmla="*/ 57 h 964"/>
                <a:gd name="T92" fmla="*/ 624 w 964"/>
                <a:gd name="T93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4" h="964">
                  <a:moveTo>
                    <a:pt x="624" y="0"/>
                  </a:moveTo>
                  <a:lnTo>
                    <a:pt x="681" y="0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24" y="284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851" y="567"/>
                  </a:lnTo>
                  <a:lnTo>
                    <a:pt x="851" y="624"/>
                  </a:lnTo>
                  <a:lnTo>
                    <a:pt x="908" y="624"/>
                  </a:lnTo>
                  <a:lnTo>
                    <a:pt x="908" y="738"/>
                  </a:lnTo>
                  <a:lnTo>
                    <a:pt x="964" y="738"/>
                  </a:lnTo>
                  <a:lnTo>
                    <a:pt x="964" y="794"/>
                  </a:lnTo>
                  <a:lnTo>
                    <a:pt x="908" y="794"/>
                  </a:lnTo>
                  <a:lnTo>
                    <a:pt x="908" y="851"/>
                  </a:lnTo>
                  <a:lnTo>
                    <a:pt x="851" y="851"/>
                  </a:lnTo>
                  <a:lnTo>
                    <a:pt x="851" y="908"/>
                  </a:lnTo>
                  <a:lnTo>
                    <a:pt x="511" y="908"/>
                  </a:lnTo>
                  <a:lnTo>
                    <a:pt x="511" y="964"/>
                  </a:lnTo>
                  <a:lnTo>
                    <a:pt x="284" y="964"/>
                  </a:lnTo>
                  <a:lnTo>
                    <a:pt x="284" y="908"/>
                  </a:lnTo>
                  <a:lnTo>
                    <a:pt x="227" y="908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738"/>
                  </a:lnTo>
                  <a:lnTo>
                    <a:pt x="114" y="738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454" y="341"/>
                  </a:lnTo>
                  <a:lnTo>
                    <a:pt x="454" y="284"/>
                  </a:lnTo>
                  <a:lnTo>
                    <a:pt x="511" y="284"/>
                  </a:lnTo>
                  <a:lnTo>
                    <a:pt x="511" y="171"/>
                  </a:lnTo>
                  <a:lnTo>
                    <a:pt x="567" y="171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16" name="グループ化 115"/>
          <p:cNvGrpSpPr/>
          <p:nvPr/>
        </p:nvGrpSpPr>
        <p:grpSpPr>
          <a:xfrm>
            <a:off x="3595801" y="1551340"/>
            <a:ext cx="5617610" cy="6463055"/>
            <a:chOff x="3595801" y="1551340"/>
            <a:chExt cx="5617610" cy="6463055"/>
          </a:xfrm>
        </p:grpSpPr>
        <p:sp>
          <p:nvSpPr>
            <p:cNvPr id="117" name="正方形/長方形 116"/>
            <p:cNvSpPr/>
            <p:nvPr/>
          </p:nvSpPr>
          <p:spPr>
            <a:xfrm>
              <a:off x="6900249" y="155134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東淀川区</a:t>
              </a:r>
            </a:p>
          </p:txBody>
        </p:sp>
        <p:sp>
          <p:nvSpPr>
            <p:cNvPr id="118" name="テキスト ボックス 117"/>
            <p:cNvSpPr txBox="1"/>
            <p:nvPr/>
          </p:nvSpPr>
          <p:spPr>
            <a:xfrm>
              <a:off x="7891633" y="734625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4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平野区</a:t>
              </a:r>
            </a:p>
          </p:txBody>
        </p:sp>
        <p:sp>
          <p:nvSpPr>
            <p:cNvPr id="119" name="テキスト ボックス 118"/>
            <p:cNvSpPr txBox="1"/>
            <p:nvPr/>
          </p:nvSpPr>
          <p:spPr>
            <a:xfrm>
              <a:off x="5040900" y="235133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4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淀川区</a:t>
              </a:r>
            </a:p>
          </p:txBody>
        </p:sp>
        <p:sp>
          <p:nvSpPr>
            <p:cNvPr id="120" name="テキスト ボックス 119"/>
            <p:cNvSpPr txBox="1"/>
            <p:nvPr/>
          </p:nvSpPr>
          <p:spPr>
            <a:xfrm>
              <a:off x="6876983" y="298144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4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都島区</a:t>
              </a: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4873250" y="383788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福島区</a:t>
              </a: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3688775" y="449071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此花区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4134499" y="5365850"/>
              <a:ext cx="556564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港区</a:t>
              </a: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4524260" y="613916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大正区</a:t>
              </a: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5213998" y="4625564"/>
              <a:ext cx="556564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西区</a:t>
              </a: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6327210" y="539531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天王寺区</a:t>
              </a: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5613381" y="537533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浪速区</a:t>
              </a: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3670528" y="329892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西淀川区</a:t>
              </a: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7544999" y="47626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東成区</a:t>
              </a: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7458514" y="55660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生野区</a:t>
              </a: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7673672" y="2488506"/>
              <a:ext cx="556564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旭区</a:t>
              </a: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7570788" y="377830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城東区</a:t>
              </a: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6007757" y="3310305"/>
              <a:ext cx="556564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北区</a:t>
              </a: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6286039" y="43368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中央区</a:t>
              </a: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3595801" y="716607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住之江区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6193066" y="644693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阿倍野区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5987221" y="770661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住吉区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6836683" y="725656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東住吉区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5368186" y="633558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西成区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8470900" y="341203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鶴見区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9768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68" name="Group 232"/>
          <p:cNvGrpSpPr>
            <a:grpSpLocks/>
          </p:cNvGrpSpPr>
          <p:nvPr/>
        </p:nvGrpSpPr>
        <p:grpSpPr bwMode="auto">
          <a:xfrm>
            <a:off x="1539875" y="660400"/>
            <a:ext cx="7921625" cy="8101013"/>
            <a:chOff x="970" y="416"/>
            <a:chExt cx="4990" cy="5103"/>
          </a:xfrm>
        </p:grpSpPr>
        <p:sp>
          <p:nvSpPr>
            <p:cNvPr id="14491" name="Freeform 155"/>
            <p:cNvSpPr>
              <a:spLocks/>
            </p:cNvSpPr>
            <p:nvPr/>
          </p:nvSpPr>
          <p:spPr bwMode="auto">
            <a:xfrm>
              <a:off x="3578" y="4498"/>
              <a:ext cx="908" cy="1021"/>
            </a:xfrm>
            <a:custGeom>
              <a:avLst/>
              <a:gdLst>
                <a:gd name="T0" fmla="*/ 0 w 908"/>
                <a:gd name="T1" fmla="*/ 0 h 1021"/>
                <a:gd name="T2" fmla="*/ 0 w 908"/>
                <a:gd name="T3" fmla="*/ 794 h 1021"/>
                <a:gd name="T4" fmla="*/ 227 w 908"/>
                <a:gd name="T5" fmla="*/ 794 h 1021"/>
                <a:gd name="T6" fmla="*/ 227 w 908"/>
                <a:gd name="T7" fmla="*/ 907 h 1021"/>
                <a:gd name="T8" fmla="*/ 341 w 908"/>
                <a:gd name="T9" fmla="*/ 907 h 1021"/>
                <a:gd name="T10" fmla="*/ 341 w 908"/>
                <a:gd name="T11" fmla="*/ 1021 h 1021"/>
                <a:gd name="T12" fmla="*/ 567 w 908"/>
                <a:gd name="T13" fmla="*/ 1021 h 1021"/>
                <a:gd name="T14" fmla="*/ 567 w 908"/>
                <a:gd name="T15" fmla="*/ 907 h 1021"/>
                <a:gd name="T16" fmla="*/ 794 w 908"/>
                <a:gd name="T17" fmla="*/ 907 h 1021"/>
                <a:gd name="T18" fmla="*/ 794 w 908"/>
                <a:gd name="T19" fmla="*/ 794 h 1021"/>
                <a:gd name="T20" fmla="*/ 908 w 908"/>
                <a:gd name="T21" fmla="*/ 794 h 1021"/>
                <a:gd name="T22" fmla="*/ 908 w 908"/>
                <a:gd name="T23" fmla="*/ 454 h 1021"/>
                <a:gd name="T24" fmla="*/ 794 w 908"/>
                <a:gd name="T25" fmla="*/ 454 h 1021"/>
                <a:gd name="T26" fmla="*/ 794 w 908"/>
                <a:gd name="T27" fmla="*/ 340 h 1021"/>
                <a:gd name="T28" fmla="*/ 567 w 908"/>
                <a:gd name="T29" fmla="*/ 340 h 1021"/>
                <a:gd name="T30" fmla="*/ 567 w 908"/>
                <a:gd name="T31" fmla="*/ 114 h 1021"/>
                <a:gd name="T32" fmla="*/ 454 w 908"/>
                <a:gd name="T33" fmla="*/ 114 h 1021"/>
                <a:gd name="T34" fmla="*/ 454 w 908"/>
                <a:gd name="T35" fmla="*/ 0 h 1021"/>
                <a:gd name="T36" fmla="*/ 0 w 908"/>
                <a:gd name="T3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8" h="1021">
                  <a:moveTo>
                    <a:pt x="0" y="0"/>
                  </a:moveTo>
                  <a:lnTo>
                    <a:pt x="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908" y="794"/>
                  </a:lnTo>
                  <a:lnTo>
                    <a:pt x="908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567" y="340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92" name="Freeform 156"/>
            <p:cNvSpPr>
              <a:spLocks/>
            </p:cNvSpPr>
            <p:nvPr/>
          </p:nvSpPr>
          <p:spPr bwMode="auto">
            <a:xfrm>
              <a:off x="3352" y="3704"/>
              <a:ext cx="680" cy="794"/>
            </a:xfrm>
            <a:custGeom>
              <a:avLst/>
              <a:gdLst>
                <a:gd name="T0" fmla="*/ 453 w 680"/>
                <a:gd name="T1" fmla="*/ 794 h 794"/>
                <a:gd name="T2" fmla="*/ 453 w 680"/>
                <a:gd name="T3" fmla="*/ 567 h 794"/>
                <a:gd name="T4" fmla="*/ 567 w 680"/>
                <a:gd name="T5" fmla="*/ 567 h 794"/>
                <a:gd name="T6" fmla="*/ 567 w 680"/>
                <a:gd name="T7" fmla="*/ 227 h 794"/>
                <a:gd name="T8" fmla="*/ 680 w 680"/>
                <a:gd name="T9" fmla="*/ 227 h 794"/>
                <a:gd name="T10" fmla="*/ 680 w 680"/>
                <a:gd name="T11" fmla="*/ 114 h 794"/>
                <a:gd name="T12" fmla="*/ 453 w 680"/>
                <a:gd name="T13" fmla="*/ 114 h 794"/>
                <a:gd name="T14" fmla="*/ 453 w 680"/>
                <a:gd name="T15" fmla="*/ 0 h 794"/>
                <a:gd name="T16" fmla="*/ 340 w 680"/>
                <a:gd name="T17" fmla="*/ 0 h 794"/>
                <a:gd name="T18" fmla="*/ 113 w 680"/>
                <a:gd name="T19" fmla="*/ 0 h 794"/>
                <a:gd name="T20" fmla="*/ 113 w 680"/>
                <a:gd name="T21" fmla="*/ 114 h 794"/>
                <a:gd name="T22" fmla="*/ 0 w 680"/>
                <a:gd name="T23" fmla="*/ 114 h 794"/>
                <a:gd name="T24" fmla="*/ 0 w 680"/>
                <a:gd name="T25" fmla="*/ 681 h 794"/>
                <a:gd name="T26" fmla="*/ 113 w 680"/>
                <a:gd name="T27" fmla="*/ 681 h 794"/>
                <a:gd name="T28" fmla="*/ 113 w 680"/>
                <a:gd name="T29" fmla="*/ 794 h 794"/>
                <a:gd name="T30" fmla="*/ 453 w 680"/>
                <a:gd name="T3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794">
                  <a:moveTo>
                    <a:pt x="453" y="794"/>
                  </a:moveTo>
                  <a:lnTo>
                    <a:pt x="453" y="567"/>
                  </a:lnTo>
                  <a:lnTo>
                    <a:pt x="567" y="567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453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93" name="Freeform 157"/>
            <p:cNvSpPr>
              <a:spLocks/>
            </p:cNvSpPr>
            <p:nvPr/>
          </p:nvSpPr>
          <p:spPr bwMode="auto">
            <a:xfrm>
              <a:off x="4145" y="3931"/>
              <a:ext cx="794" cy="1361"/>
            </a:xfrm>
            <a:custGeom>
              <a:avLst/>
              <a:gdLst>
                <a:gd name="T0" fmla="*/ 341 w 794"/>
                <a:gd name="T1" fmla="*/ 1361 h 1361"/>
                <a:gd name="T2" fmla="*/ 341 w 794"/>
                <a:gd name="T3" fmla="*/ 1021 h 1361"/>
                <a:gd name="T4" fmla="*/ 227 w 794"/>
                <a:gd name="T5" fmla="*/ 1021 h 1361"/>
                <a:gd name="T6" fmla="*/ 227 w 794"/>
                <a:gd name="T7" fmla="*/ 907 h 1361"/>
                <a:gd name="T8" fmla="*/ 0 w 794"/>
                <a:gd name="T9" fmla="*/ 907 h 1361"/>
                <a:gd name="T10" fmla="*/ 0 w 794"/>
                <a:gd name="T11" fmla="*/ 681 h 1361"/>
                <a:gd name="T12" fmla="*/ 114 w 794"/>
                <a:gd name="T13" fmla="*/ 681 h 1361"/>
                <a:gd name="T14" fmla="*/ 114 w 794"/>
                <a:gd name="T15" fmla="*/ 567 h 1361"/>
                <a:gd name="T16" fmla="*/ 227 w 794"/>
                <a:gd name="T17" fmla="*/ 567 h 1361"/>
                <a:gd name="T18" fmla="*/ 227 w 794"/>
                <a:gd name="T19" fmla="*/ 340 h 1361"/>
                <a:gd name="T20" fmla="*/ 341 w 794"/>
                <a:gd name="T21" fmla="*/ 340 h 1361"/>
                <a:gd name="T22" fmla="*/ 341 w 794"/>
                <a:gd name="T23" fmla="*/ 0 h 1361"/>
                <a:gd name="T24" fmla="*/ 794 w 794"/>
                <a:gd name="T25" fmla="*/ 0 h 1361"/>
                <a:gd name="T26" fmla="*/ 794 w 794"/>
                <a:gd name="T27" fmla="*/ 454 h 1361"/>
                <a:gd name="T28" fmla="*/ 681 w 794"/>
                <a:gd name="T29" fmla="*/ 454 h 1361"/>
                <a:gd name="T30" fmla="*/ 681 w 794"/>
                <a:gd name="T31" fmla="*/ 907 h 1361"/>
                <a:gd name="T32" fmla="*/ 794 w 794"/>
                <a:gd name="T33" fmla="*/ 907 h 1361"/>
                <a:gd name="T34" fmla="*/ 794 w 794"/>
                <a:gd name="T35" fmla="*/ 1248 h 1361"/>
                <a:gd name="T36" fmla="*/ 454 w 794"/>
                <a:gd name="T37" fmla="*/ 1248 h 1361"/>
                <a:gd name="T38" fmla="*/ 454 w 794"/>
                <a:gd name="T39" fmla="*/ 1361 h 1361"/>
                <a:gd name="T40" fmla="*/ 341 w 794"/>
                <a:gd name="T4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1361">
                  <a:moveTo>
                    <a:pt x="341" y="1361"/>
                  </a:moveTo>
                  <a:lnTo>
                    <a:pt x="341" y="102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0"/>
                  </a:lnTo>
                  <a:lnTo>
                    <a:pt x="794" y="0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907"/>
                  </a:lnTo>
                  <a:lnTo>
                    <a:pt x="794" y="907"/>
                  </a:lnTo>
                  <a:lnTo>
                    <a:pt x="794" y="1248"/>
                  </a:lnTo>
                  <a:lnTo>
                    <a:pt x="454" y="1248"/>
                  </a:lnTo>
                  <a:lnTo>
                    <a:pt x="454" y="1361"/>
                  </a:lnTo>
                  <a:lnTo>
                    <a:pt x="341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94" name="Freeform 158"/>
            <p:cNvSpPr>
              <a:spLocks/>
            </p:cNvSpPr>
            <p:nvPr/>
          </p:nvSpPr>
          <p:spPr bwMode="auto">
            <a:xfrm>
              <a:off x="4826" y="4045"/>
              <a:ext cx="1020" cy="1360"/>
            </a:xfrm>
            <a:custGeom>
              <a:avLst/>
              <a:gdLst>
                <a:gd name="T0" fmla="*/ 113 w 1020"/>
                <a:gd name="T1" fmla="*/ 1247 h 1360"/>
                <a:gd name="T2" fmla="*/ 113 w 1020"/>
                <a:gd name="T3" fmla="*/ 793 h 1360"/>
                <a:gd name="T4" fmla="*/ 0 w 1020"/>
                <a:gd name="T5" fmla="*/ 793 h 1360"/>
                <a:gd name="T6" fmla="*/ 0 w 1020"/>
                <a:gd name="T7" fmla="*/ 340 h 1360"/>
                <a:gd name="T8" fmla="*/ 113 w 1020"/>
                <a:gd name="T9" fmla="*/ 340 h 1360"/>
                <a:gd name="T10" fmla="*/ 113 w 1020"/>
                <a:gd name="T11" fmla="*/ 113 h 1360"/>
                <a:gd name="T12" fmla="*/ 340 w 1020"/>
                <a:gd name="T13" fmla="*/ 113 h 1360"/>
                <a:gd name="T14" fmla="*/ 340 w 1020"/>
                <a:gd name="T15" fmla="*/ 0 h 1360"/>
                <a:gd name="T16" fmla="*/ 680 w 1020"/>
                <a:gd name="T17" fmla="*/ 0 h 1360"/>
                <a:gd name="T18" fmla="*/ 680 w 1020"/>
                <a:gd name="T19" fmla="*/ 113 h 1360"/>
                <a:gd name="T20" fmla="*/ 794 w 1020"/>
                <a:gd name="T21" fmla="*/ 113 h 1360"/>
                <a:gd name="T22" fmla="*/ 794 w 1020"/>
                <a:gd name="T23" fmla="*/ 453 h 1360"/>
                <a:gd name="T24" fmla="*/ 680 w 1020"/>
                <a:gd name="T25" fmla="*/ 453 h 1360"/>
                <a:gd name="T26" fmla="*/ 680 w 1020"/>
                <a:gd name="T27" fmla="*/ 340 h 1360"/>
                <a:gd name="T28" fmla="*/ 567 w 1020"/>
                <a:gd name="T29" fmla="*/ 340 h 1360"/>
                <a:gd name="T30" fmla="*/ 567 w 1020"/>
                <a:gd name="T31" fmla="*/ 680 h 1360"/>
                <a:gd name="T32" fmla="*/ 907 w 1020"/>
                <a:gd name="T33" fmla="*/ 680 h 1360"/>
                <a:gd name="T34" fmla="*/ 907 w 1020"/>
                <a:gd name="T35" fmla="*/ 793 h 1360"/>
                <a:gd name="T36" fmla="*/ 1020 w 1020"/>
                <a:gd name="T37" fmla="*/ 793 h 1360"/>
                <a:gd name="T38" fmla="*/ 1020 w 1020"/>
                <a:gd name="T39" fmla="*/ 1134 h 1360"/>
                <a:gd name="T40" fmla="*/ 907 w 1020"/>
                <a:gd name="T41" fmla="*/ 1134 h 1360"/>
                <a:gd name="T42" fmla="*/ 907 w 1020"/>
                <a:gd name="T43" fmla="*/ 1360 h 1360"/>
                <a:gd name="T44" fmla="*/ 794 w 1020"/>
                <a:gd name="T45" fmla="*/ 1360 h 1360"/>
                <a:gd name="T46" fmla="*/ 794 w 1020"/>
                <a:gd name="T47" fmla="*/ 1247 h 1360"/>
                <a:gd name="T48" fmla="*/ 113 w 1020"/>
                <a:gd name="T49" fmla="*/ 124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0" h="1360">
                  <a:moveTo>
                    <a:pt x="113" y="1247"/>
                  </a:moveTo>
                  <a:lnTo>
                    <a:pt x="113" y="793"/>
                  </a:lnTo>
                  <a:lnTo>
                    <a:pt x="0" y="79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680"/>
                  </a:lnTo>
                  <a:lnTo>
                    <a:pt x="907" y="680"/>
                  </a:lnTo>
                  <a:lnTo>
                    <a:pt x="907" y="793"/>
                  </a:lnTo>
                  <a:lnTo>
                    <a:pt x="1020" y="793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1360"/>
                  </a:lnTo>
                  <a:lnTo>
                    <a:pt x="794" y="1360"/>
                  </a:lnTo>
                  <a:lnTo>
                    <a:pt x="794" y="1247"/>
                  </a:lnTo>
                  <a:lnTo>
                    <a:pt x="113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95" name="Freeform 159"/>
            <p:cNvSpPr>
              <a:spLocks/>
            </p:cNvSpPr>
            <p:nvPr/>
          </p:nvSpPr>
          <p:spPr bwMode="auto">
            <a:xfrm>
              <a:off x="4486" y="3251"/>
              <a:ext cx="793" cy="907"/>
            </a:xfrm>
            <a:custGeom>
              <a:avLst/>
              <a:gdLst>
                <a:gd name="T0" fmla="*/ 0 w 793"/>
                <a:gd name="T1" fmla="*/ 680 h 907"/>
                <a:gd name="T2" fmla="*/ 0 w 793"/>
                <a:gd name="T3" fmla="*/ 340 h 907"/>
                <a:gd name="T4" fmla="*/ 0 w 793"/>
                <a:gd name="T5" fmla="*/ 227 h 907"/>
                <a:gd name="T6" fmla="*/ 113 w 793"/>
                <a:gd name="T7" fmla="*/ 227 h 907"/>
                <a:gd name="T8" fmla="*/ 113 w 793"/>
                <a:gd name="T9" fmla="*/ 0 h 907"/>
                <a:gd name="T10" fmla="*/ 793 w 793"/>
                <a:gd name="T11" fmla="*/ 0 h 907"/>
                <a:gd name="T12" fmla="*/ 793 w 793"/>
                <a:gd name="T13" fmla="*/ 794 h 907"/>
                <a:gd name="T14" fmla="*/ 680 w 793"/>
                <a:gd name="T15" fmla="*/ 794 h 907"/>
                <a:gd name="T16" fmla="*/ 680 w 793"/>
                <a:gd name="T17" fmla="*/ 907 h 907"/>
                <a:gd name="T18" fmla="*/ 453 w 793"/>
                <a:gd name="T19" fmla="*/ 907 h 907"/>
                <a:gd name="T20" fmla="*/ 453 w 793"/>
                <a:gd name="T21" fmla="*/ 680 h 907"/>
                <a:gd name="T22" fmla="*/ 0 w 793"/>
                <a:gd name="T23" fmla="*/ 68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3" h="907">
                  <a:moveTo>
                    <a:pt x="0" y="680"/>
                  </a:move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793" y="0"/>
                  </a:lnTo>
                  <a:lnTo>
                    <a:pt x="793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453" y="907"/>
                  </a:lnTo>
                  <a:lnTo>
                    <a:pt x="453" y="680"/>
                  </a:lnTo>
                  <a:lnTo>
                    <a:pt x="0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96" name="Freeform 160"/>
            <p:cNvSpPr>
              <a:spLocks/>
            </p:cNvSpPr>
            <p:nvPr/>
          </p:nvSpPr>
          <p:spPr bwMode="auto">
            <a:xfrm>
              <a:off x="3805" y="3818"/>
              <a:ext cx="681" cy="794"/>
            </a:xfrm>
            <a:custGeom>
              <a:avLst/>
              <a:gdLst>
                <a:gd name="T0" fmla="*/ 681 w 681"/>
                <a:gd name="T1" fmla="*/ 0 h 794"/>
                <a:gd name="T2" fmla="*/ 681 w 681"/>
                <a:gd name="T3" fmla="*/ 453 h 794"/>
                <a:gd name="T4" fmla="*/ 567 w 681"/>
                <a:gd name="T5" fmla="*/ 453 h 794"/>
                <a:gd name="T6" fmla="*/ 567 w 681"/>
                <a:gd name="T7" fmla="*/ 680 h 794"/>
                <a:gd name="T8" fmla="*/ 454 w 681"/>
                <a:gd name="T9" fmla="*/ 680 h 794"/>
                <a:gd name="T10" fmla="*/ 454 w 681"/>
                <a:gd name="T11" fmla="*/ 794 h 794"/>
                <a:gd name="T12" fmla="*/ 227 w 681"/>
                <a:gd name="T13" fmla="*/ 794 h 794"/>
                <a:gd name="T14" fmla="*/ 227 w 681"/>
                <a:gd name="T15" fmla="*/ 680 h 794"/>
                <a:gd name="T16" fmla="*/ 0 w 681"/>
                <a:gd name="T17" fmla="*/ 680 h 794"/>
                <a:gd name="T18" fmla="*/ 0 w 681"/>
                <a:gd name="T19" fmla="*/ 453 h 794"/>
                <a:gd name="T20" fmla="*/ 114 w 681"/>
                <a:gd name="T21" fmla="*/ 453 h 794"/>
                <a:gd name="T22" fmla="*/ 114 w 681"/>
                <a:gd name="T23" fmla="*/ 113 h 794"/>
                <a:gd name="T24" fmla="*/ 227 w 681"/>
                <a:gd name="T25" fmla="*/ 113 h 794"/>
                <a:gd name="T26" fmla="*/ 227 w 681"/>
                <a:gd name="T27" fmla="*/ 0 h 794"/>
                <a:gd name="T28" fmla="*/ 681 w 681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794">
                  <a:moveTo>
                    <a:pt x="681" y="0"/>
                  </a:moveTo>
                  <a:lnTo>
                    <a:pt x="681" y="453"/>
                  </a:lnTo>
                  <a:lnTo>
                    <a:pt x="567" y="453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97" name="Freeform 161"/>
            <p:cNvSpPr>
              <a:spLocks/>
            </p:cNvSpPr>
            <p:nvPr/>
          </p:nvSpPr>
          <p:spPr bwMode="auto">
            <a:xfrm>
              <a:off x="4599" y="2911"/>
              <a:ext cx="794" cy="340"/>
            </a:xfrm>
            <a:custGeom>
              <a:avLst/>
              <a:gdLst>
                <a:gd name="T0" fmla="*/ 0 w 794"/>
                <a:gd name="T1" fmla="*/ 340 h 340"/>
                <a:gd name="T2" fmla="*/ 0 w 794"/>
                <a:gd name="T3" fmla="*/ 0 h 340"/>
                <a:gd name="T4" fmla="*/ 794 w 794"/>
                <a:gd name="T5" fmla="*/ 0 h 340"/>
                <a:gd name="T6" fmla="*/ 794 w 794"/>
                <a:gd name="T7" fmla="*/ 226 h 340"/>
                <a:gd name="T8" fmla="*/ 680 w 794"/>
                <a:gd name="T9" fmla="*/ 226 h 340"/>
                <a:gd name="T10" fmla="*/ 680 w 794"/>
                <a:gd name="T11" fmla="*/ 340 h 340"/>
                <a:gd name="T12" fmla="*/ 0 w 794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4" h="340">
                  <a:moveTo>
                    <a:pt x="0" y="340"/>
                  </a:moveTo>
                  <a:lnTo>
                    <a:pt x="0" y="0"/>
                  </a:lnTo>
                  <a:lnTo>
                    <a:pt x="794" y="0"/>
                  </a:lnTo>
                  <a:lnTo>
                    <a:pt x="794" y="226"/>
                  </a:lnTo>
                  <a:lnTo>
                    <a:pt x="680" y="226"/>
                  </a:lnTo>
                  <a:lnTo>
                    <a:pt x="680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98" name="Freeform 162"/>
            <p:cNvSpPr>
              <a:spLocks/>
            </p:cNvSpPr>
            <p:nvPr/>
          </p:nvSpPr>
          <p:spPr bwMode="auto">
            <a:xfrm>
              <a:off x="4032" y="3024"/>
              <a:ext cx="567" cy="794"/>
            </a:xfrm>
            <a:custGeom>
              <a:avLst/>
              <a:gdLst>
                <a:gd name="T0" fmla="*/ 567 w 567"/>
                <a:gd name="T1" fmla="*/ 0 h 794"/>
                <a:gd name="T2" fmla="*/ 227 w 567"/>
                <a:gd name="T3" fmla="*/ 0 h 794"/>
                <a:gd name="T4" fmla="*/ 227 w 567"/>
                <a:gd name="T5" fmla="*/ 227 h 794"/>
                <a:gd name="T6" fmla="*/ 113 w 567"/>
                <a:gd name="T7" fmla="*/ 227 h 794"/>
                <a:gd name="T8" fmla="*/ 113 w 567"/>
                <a:gd name="T9" fmla="*/ 454 h 794"/>
                <a:gd name="T10" fmla="*/ 0 w 567"/>
                <a:gd name="T11" fmla="*/ 454 h 794"/>
                <a:gd name="T12" fmla="*/ 0 w 567"/>
                <a:gd name="T13" fmla="*/ 794 h 794"/>
                <a:gd name="T14" fmla="*/ 454 w 567"/>
                <a:gd name="T15" fmla="*/ 794 h 794"/>
                <a:gd name="T16" fmla="*/ 454 w 567"/>
                <a:gd name="T17" fmla="*/ 454 h 794"/>
                <a:gd name="T18" fmla="*/ 567 w 567"/>
                <a:gd name="T19" fmla="*/ 454 h 794"/>
                <a:gd name="T20" fmla="*/ 567 w 567"/>
                <a:gd name="T2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794">
                  <a:moveTo>
                    <a:pt x="567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454" y="794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00" name="Freeform 164"/>
            <p:cNvSpPr>
              <a:spLocks/>
            </p:cNvSpPr>
            <p:nvPr/>
          </p:nvSpPr>
          <p:spPr bwMode="auto">
            <a:xfrm>
              <a:off x="3805" y="2570"/>
              <a:ext cx="907" cy="908"/>
            </a:xfrm>
            <a:custGeom>
              <a:avLst/>
              <a:gdLst>
                <a:gd name="T0" fmla="*/ 907 w 907"/>
                <a:gd name="T1" fmla="*/ 0 h 908"/>
                <a:gd name="T2" fmla="*/ 0 w 907"/>
                <a:gd name="T3" fmla="*/ 0 h 908"/>
                <a:gd name="T4" fmla="*/ 0 w 907"/>
                <a:gd name="T5" fmla="*/ 681 h 908"/>
                <a:gd name="T6" fmla="*/ 114 w 907"/>
                <a:gd name="T7" fmla="*/ 681 h 908"/>
                <a:gd name="T8" fmla="*/ 114 w 907"/>
                <a:gd name="T9" fmla="*/ 794 h 908"/>
                <a:gd name="T10" fmla="*/ 227 w 907"/>
                <a:gd name="T11" fmla="*/ 794 h 908"/>
                <a:gd name="T12" fmla="*/ 227 w 907"/>
                <a:gd name="T13" fmla="*/ 908 h 908"/>
                <a:gd name="T14" fmla="*/ 340 w 907"/>
                <a:gd name="T15" fmla="*/ 908 h 908"/>
                <a:gd name="T16" fmla="*/ 340 w 907"/>
                <a:gd name="T17" fmla="*/ 681 h 908"/>
                <a:gd name="T18" fmla="*/ 454 w 907"/>
                <a:gd name="T19" fmla="*/ 681 h 908"/>
                <a:gd name="T20" fmla="*/ 454 w 907"/>
                <a:gd name="T21" fmla="*/ 454 h 908"/>
                <a:gd name="T22" fmla="*/ 794 w 907"/>
                <a:gd name="T23" fmla="*/ 454 h 908"/>
                <a:gd name="T24" fmla="*/ 794 w 907"/>
                <a:gd name="T25" fmla="*/ 341 h 908"/>
                <a:gd name="T26" fmla="*/ 907 w 907"/>
                <a:gd name="T27" fmla="*/ 341 h 908"/>
                <a:gd name="T28" fmla="*/ 907 w 907"/>
                <a:gd name="T29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7" h="908">
                  <a:moveTo>
                    <a:pt x="907" y="0"/>
                  </a:moveTo>
                  <a:lnTo>
                    <a:pt x="0" y="0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340" y="908"/>
                  </a:lnTo>
                  <a:lnTo>
                    <a:pt x="340" y="681"/>
                  </a:lnTo>
                  <a:lnTo>
                    <a:pt x="454" y="681"/>
                  </a:lnTo>
                  <a:lnTo>
                    <a:pt x="454" y="454"/>
                  </a:lnTo>
                  <a:lnTo>
                    <a:pt x="794" y="454"/>
                  </a:lnTo>
                  <a:lnTo>
                    <a:pt x="794" y="341"/>
                  </a:lnTo>
                  <a:lnTo>
                    <a:pt x="907" y="341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01" name="Freeform 165"/>
            <p:cNvSpPr>
              <a:spLocks/>
            </p:cNvSpPr>
            <p:nvPr/>
          </p:nvSpPr>
          <p:spPr bwMode="auto">
            <a:xfrm>
              <a:off x="4712" y="2003"/>
              <a:ext cx="681" cy="908"/>
            </a:xfrm>
            <a:custGeom>
              <a:avLst/>
              <a:gdLst>
                <a:gd name="T0" fmla="*/ 0 w 681"/>
                <a:gd name="T1" fmla="*/ 908 h 908"/>
                <a:gd name="T2" fmla="*/ 0 w 681"/>
                <a:gd name="T3" fmla="*/ 114 h 908"/>
                <a:gd name="T4" fmla="*/ 114 w 681"/>
                <a:gd name="T5" fmla="*/ 114 h 908"/>
                <a:gd name="T6" fmla="*/ 114 w 681"/>
                <a:gd name="T7" fmla="*/ 0 h 908"/>
                <a:gd name="T8" fmla="*/ 567 w 681"/>
                <a:gd name="T9" fmla="*/ 0 h 908"/>
                <a:gd name="T10" fmla="*/ 567 w 681"/>
                <a:gd name="T11" fmla="*/ 567 h 908"/>
                <a:gd name="T12" fmla="*/ 681 w 681"/>
                <a:gd name="T13" fmla="*/ 567 h 908"/>
                <a:gd name="T14" fmla="*/ 681 w 681"/>
                <a:gd name="T15" fmla="*/ 908 h 908"/>
                <a:gd name="T16" fmla="*/ 0 w 681"/>
                <a:gd name="T17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908">
                  <a:moveTo>
                    <a:pt x="0" y="908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567" y="0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908"/>
                  </a:lnTo>
                  <a:lnTo>
                    <a:pt x="0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02" name="Freeform 166"/>
            <p:cNvSpPr>
              <a:spLocks/>
            </p:cNvSpPr>
            <p:nvPr/>
          </p:nvSpPr>
          <p:spPr bwMode="auto">
            <a:xfrm>
              <a:off x="5279" y="1663"/>
              <a:ext cx="681" cy="907"/>
            </a:xfrm>
            <a:custGeom>
              <a:avLst/>
              <a:gdLst>
                <a:gd name="T0" fmla="*/ 0 w 681"/>
                <a:gd name="T1" fmla="*/ 907 h 907"/>
                <a:gd name="T2" fmla="*/ 567 w 681"/>
                <a:gd name="T3" fmla="*/ 907 h 907"/>
                <a:gd name="T4" fmla="*/ 567 w 681"/>
                <a:gd name="T5" fmla="*/ 567 h 907"/>
                <a:gd name="T6" fmla="*/ 681 w 681"/>
                <a:gd name="T7" fmla="*/ 567 h 907"/>
                <a:gd name="T8" fmla="*/ 681 w 681"/>
                <a:gd name="T9" fmla="*/ 227 h 907"/>
                <a:gd name="T10" fmla="*/ 567 w 681"/>
                <a:gd name="T11" fmla="*/ 227 h 907"/>
                <a:gd name="T12" fmla="*/ 567 w 681"/>
                <a:gd name="T13" fmla="*/ 0 h 907"/>
                <a:gd name="T14" fmla="*/ 454 w 681"/>
                <a:gd name="T15" fmla="*/ 0 h 907"/>
                <a:gd name="T16" fmla="*/ 454 w 681"/>
                <a:gd name="T17" fmla="*/ 227 h 907"/>
                <a:gd name="T18" fmla="*/ 341 w 681"/>
                <a:gd name="T19" fmla="*/ 227 h 907"/>
                <a:gd name="T20" fmla="*/ 341 w 681"/>
                <a:gd name="T21" fmla="*/ 340 h 907"/>
                <a:gd name="T22" fmla="*/ 227 w 681"/>
                <a:gd name="T23" fmla="*/ 340 h 907"/>
                <a:gd name="T24" fmla="*/ 227 w 681"/>
                <a:gd name="T25" fmla="*/ 227 h 907"/>
                <a:gd name="T26" fmla="*/ 0 w 681"/>
                <a:gd name="T27" fmla="*/ 227 h 907"/>
                <a:gd name="T28" fmla="*/ 0 w 681"/>
                <a:gd name="T2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907">
                  <a:moveTo>
                    <a:pt x="0" y="907"/>
                  </a:moveTo>
                  <a:lnTo>
                    <a:pt x="567" y="907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03" name="Freeform 167"/>
            <p:cNvSpPr>
              <a:spLocks/>
            </p:cNvSpPr>
            <p:nvPr/>
          </p:nvSpPr>
          <p:spPr bwMode="auto">
            <a:xfrm>
              <a:off x="4486" y="983"/>
              <a:ext cx="1020" cy="1020"/>
            </a:xfrm>
            <a:custGeom>
              <a:avLst/>
              <a:gdLst>
                <a:gd name="T0" fmla="*/ 340 w 1020"/>
                <a:gd name="T1" fmla="*/ 1020 h 1020"/>
                <a:gd name="T2" fmla="*/ 340 w 1020"/>
                <a:gd name="T3" fmla="*/ 907 h 1020"/>
                <a:gd name="T4" fmla="*/ 226 w 1020"/>
                <a:gd name="T5" fmla="*/ 907 h 1020"/>
                <a:gd name="T6" fmla="*/ 226 w 1020"/>
                <a:gd name="T7" fmla="*/ 794 h 1020"/>
                <a:gd name="T8" fmla="*/ 226 w 1020"/>
                <a:gd name="T9" fmla="*/ 680 h 1020"/>
                <a:gd name="T10" fmla="*/ 113 w 1020"/>
                <a:gd name="T11" fmla="*/ 680 h 1020"/>
                <a:gd name="T12" fmla="*/ 113 w 1020"/>
                <a:gd name="T13" fmla="*/ 567 h 1020"/>
                <a:gd name="T14" fmla="*/ 0 w 1020"/>
                <a:gd name="T15" fmla="*/ 567 h 1020"/>
                <a:gd name="T16" fmla="*/ 0 w 1020"/>
                <a:gd name="T17" fmla="*/ 453 h 1020"/>
                <a:gd name="T18" fmla="*/ 453 w 1020"/>
                <a:gd name="T19" fmla="*/ 453 h 1020"/>
                <a:gd name="T20" fmla="*/ 453 w 1020"/>
                <a:gd name="T21" fmla="*/ 340 h 1020"/>
                <a:gd name="T22" fmla="*/ 567 w 1020"/>
                <a:gd name="T23" fmla="*/ 340 h 1020"/>
                <a:gd name="T24" fmla="*/ 567 w 1020"/>
                <a:gd name="T25" fmla="*/ 227 h 1020"/>
                <a:gd name="T26" fmla="*/ 567 w 1020"/>
                <a:gd name="T27" fmla="*/ 113 h 1020"/>
                <a:gd name="T28" fmla="*/ 680 w 1020"/>
                <a:gd name="T29" fmla="*/ 113 h 1020"/>
                <a:gd name="T30" fmla="*/ 680 w 1020"/>
                <a:gd name="T31" fmla="*/ 0 h 1020"/>
                <a:gd name="T32" fmla="*/ 793 w 1020"/>
                <a:gd name="T33" fmla="*/ 0 h 1020"/>
                <a:gd name="T34" fmla="*/ 793 w 1020"/>
                <a:gd name="T35" fmla="*/ 340 h 1020"/>
                <a:gd name="T36" fmla="*/ 680 w 1020"/>
                <a:gd name="T37" fmla="*/ 340 h 1020"/>
                <a:gd name="T38" fmla="*/ 680 w 1020"/>
                <a:gd name="T39" fmla="*/ 567 h 1020"/>
                <a:gd name="T40" fmla="*/ 793 w 1020"/>
                <a:gd name="T41" fmla="*/ 567 h 1020"/>
                <a:gd name="T42" fmla="*/ 793 w 1020"/>
                <a:gd name="T43" fmla="*/ 680 h 1020"/>
                <a:gd name="T44" fmla="*/ 1020 w 1020"/>
                <a:gd name="T45" fmla="*/ 680 h 1020"/>
                <a:gd name="T46" fmla="*/ 1020 w 1020"/>
                <a:gd name="T47" fmla="*/ 907 h 1020"/>
                <a:gd name="T48" fmla="*/ 793 w 1020"/>
                <a:gd name="T49" fmla="*/ 907 h 1020"/>
                <a:gd name="T50" fmla="*/ 793 w 1020"/>
                <a:gd name="T51" fmla="*/ 1020 h 1020"/>
                <a:gd name="T52" fmla="*/ 340 w 1020"/>
                <a:gd name="T53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0" h="1020">
                  <a:moveTo>
                    <a:pt x="340" y="1020"/>
                  </a:moveTo>
                  <a:lnTo>
                    <a:pt x="340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226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453" y="453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340"/>
                  </a:lnTo>
                  <a:lnTo>
                    <a:pt x="680" y="340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680"/>
                  </a:lnTo>
                  <a:lnTo>
                    <a:pt x="1020" y="680"/>
                  </a:lnTo>
                  <a:lnTo>
                    <a:pt x="1020" y="907"/>
                  </a:lnTo>
                  <a:lnTo>
                    <a:pt x="793" y="907"/>
                  </a:lnTo>
                  <a:lnTo>
                    <a:pt x="793" y="1020"/>
                  </a:lnTo>
                  <a:lnTo>
                    <a:pt x="340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04" name="Freeform 168"/>
            <p:cNvSpPr>
              <a:spLocks/>
            </p:cNvSpPr>
            <p:nvPr/>
          </p:nvSpPr>
          <p:spPr bwMode="auto">
            <a:xfrm>
              <a:off x="4259" y="1436"/>
              <a:ext cx="567" cy="1134"/>
            </a:xfrm>
            <a:custGeom>
              <a:avLst/>
              <a:gdLst>
                <a:gd name="T0" fmla="*/ 227 w 567"/>
                <a:gd name="T1" fmla="*/ 0 h 1134"/>
                <a:gd name="T2" fmla="*/ 0 w 567"/>
                <a:gd name="T3" fmla="*/ 0 h 1134"/>
                <a:gd name="T4" fmla="*/ 0 w 567"/>
                <a:gd name="T5" fmla="*/ 454 h 1134"/>
                <a:gd name="T6" fmla="*/ 113 w 567"/>
                <a:gd name="T7" fmla="*/ 454 h 1134"/>
                <a:gd name="T8" fmla="*/ 113 w 567"/>
                <a:gd name="T9" fmla="*/ 1134 h 1134"/>
                <a:gd name="T10" fmla="*/ 453 w 567"/>
                <a:gd name="T11" fmla="*/ 1134 h 1134"/>
                <a:gd name="T12" fmla="*/ 453 w 567"/>
                <a:gd name="T13" fmla="*/ 681 h 1134"/>
                <a:gd name="T14" fmla="*/ 567 w 567"/>
                <a:gd name="T15" fmla="*/ 681 h 1134"/>
                <a:gd name="T16" fmla="*/ 567 w 567"/>
                <a:gd name="T17" fmla="*/ 454 h 1134"/>
                <a:gd name="T18" fmla="*/ 453 w 567"/>
                <a:gd name="T19" fmla="*/ 454 h 1134"/>
                <a:gd name="T20" fmla="*/ 453 w 567"/>
                <a:gd name="T21" fmla="*/ 227 h 1134"/>
                <a:gd name="T22" fmla="*/ 340 w 567"/>
                <a:gd name="T23" fmla="*/ 227 h 1134"/>
                <a:gd name="T24" fmla="*/ 340 w 567"/>
                <a:gd name="T25" fmla="*/ 114 h 1134"/>
                <a:gd name="T26" fmla="*/ 227 w 567"/>
                <a:gd name="T27" fmla="*/ 114 h 1134"/>
                <a:gd name="T28" fmla="*/ 227 w 567"/>
                <a:gd name="T2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1134">
                  <a:moveTo>
                    <a:pt x="227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1134"/>
                  </a:lnTo>
                  <a:lnTo>
                    <a:pt x="453" y="1134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05" name="Freeform 169"/>
            <p:cNvSpPr>
              <a:spLocks/>
            </p:cNvSpPr>
            <p:nvPr/>
          </p:nvSpPr>
          <p:spPr bwMode="auto">
            <a:xfrm>
              <a:off x="3919" y="416"/>
              <a:ext cx="1360" cy="1361"/>
            </a:xfrm>
            <a:custGeom>
              <a:avLst/>
              <a:gdLst>
                <a:gd name="T0" fmla="*/ 340 w 1360"/>
                <a:gd name="T1" fmla="*/ 1361 h 1361"/>
                <a:gd name="T2" fmla="*/ 0 w 1360"/>
                <a:gd name="T3" fmla="*/ 1361 h 1361"/>
                <a:gd name="T4" fmla="*/ 0 w 1360"/>
                <a:gd name="T5" fmla="*/ 794 h 1361"/>
                <a:gd name="T6" fmla="*/ 113 w 1360"/>
                <a:gd name="T7" fmla="*/ 794 h 1361"/>
                <a:gd name="T8" fmla="*/ 113 w 1360"/>
                <a:gd name="T9" fmla="*/ 567 h 1361"/>
                <a:gd name="T10" fmla="*/ 226 w 1360"/>
                <a:gd name="T11" fmla="*/ 567 h 1361"/>
                <a:gd name="T12" fmla="*/ 226 w 1360"/>
                <a:gd name="T13" fmla="*/ 453 h 1361"/>
                <a:gd name="T14" fmla="*/ 680 w 1360"/>
                <a:gd name="T15" fmla="*/ 453 h 1361"/>
                <a:gd name="T16" fmla="*/ 680 w 1360"/>
                <a:gd name="T17" fmla="*/ 227 h 1361"/>
                <a:gd name="T18" fmla="*/ 907 w 1360"/>
                <a:gd name="T19" fmla="*/ 227 h 1361"/>
                <a:gd name="T20" fmla="*/ 907 w 1360"/>
                <a:gd name="T21" fmla="*/ 0 h 1361"/>
                <a:gd name="T22" fmla="*/ 1134 w 1360"/>
                <a:gd name="T23" fmla="*/ 0 h 1361"/>
                <a:gd name="T24" fmla="*/ 1134 w 1360"/>
                <a:gd name="T25" fmla="*/ 227 h 1361"/>
                <a:gd name="T26" fmla="*/ 1360 w 1360"/>
                <a:gd name="T27" fmla="*/ 227 h 1361"/>
                <a:gd name="T28" fmla="*/ 1360 w 1360"/>
                <a:gd name="T29" fmla="*/ 453 h 1361"/>
                <a:gd name="T30" fmla="*/ 1247 w 1360"/>
                <a:gd name="T31" fmla="*/ 453 h 1361"/>
                <a:gd name="T32" fmla="*/ 1247 w 1360"/>
                <a:gd name="T33" fmla="*/ 680 h 1361"/>
                <a:gd name="T34" fmla="*/ 1134 w 1360"/>
                <a:gd name="T35" fmla="*/ 680 h 1361"/>
                <a:gd name="T36" fmla="*/ 1134 w 1360"/>
                <a:gd name="T37" fmla="*/ 907 h 1361"/>
                <a:gd name="T38" fmla="*/ 1020 w 1360"/>
                <a:gd name="T39" fmla="*/ 907 h 1361"/>
                <a:gd name="T40" fmla="*/ 1020 w 1360"/>
                <a:gd name="T41" fmla="*/ 1020 h 1361"/>
                <a:gd name="T42" fmla="*/ 340 w 1360"/>
                <a:gd name="T43" fmla="*/ 1020 h 1361"/>
                <a:gd name="T44" fmla="*/ 340 w 1360"/>
                <a:gd name="T4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0" h="1361">
                  <a:moveTo>
                    <a:pt x="340" y="1361"/>
                  </a:moveTo>
                  <a:lnTo>
                    <a:pt x="0" y="1361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3"/>
                  </a:lnTo>
                  <a:lnTo>
                    <a:pt x="680" y="453"/>
                  </a:lnTo>
                  <a:lnTo>
                    <a:pt x="680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360" y="227"/>
                  </a:lnTo>
                  <a:lnTo>
                    <a:pt x="1360" y="453"/>
                  </a:lnTo>
                  <a:lnTo>
                    <a:pt x="1247" y="453"/>
                  </a:lnTo>
                  <a:lnTo>
                    <a:pt x="1247" y="680"/>
                  </a:lnTo>
                  <a:lnTo>
                    <a:pt x="1134" y="680"/>
                  </a:lnTo>
                  <a:lnTo>
                    <a:pt x="1134" y="907"/>
                  </a:lnTo>
                  <a:lnTo>
                    <a:pt x="1020" y="907"/>
                  </a:lnTo>
                  <a:lnTo>
                    <a:pt x="1020" y="1020"/>
                  </a:lnTo>
                  <a:lnTo>
                    <a:pt x="340" y="1020"/>
                  </a:lnTo>
                  <a:lnTo>
                    <a:pt x="340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06" name="Freeform 170"/>
            <p:cNvSpPr>
              <a:spLocks/>
            </p:cNvSpPr>
            <p:nvPr/>
          </p:nvSpPr>
          <p:spPr bwMode="auto">
            <a:xfrm>
              <a:off x="3238" y="1777"/>
              <a:ext cx="1134" cy="907"/>
            </a:xfrm>
            <a:custGeom>
              <a:avLst/>
              <a:gdLst>
                <a:gd name="T0" fmla="*/ 1021 w 1134"/>
                <a:gd name="T1" fmla="*/ 0 h 907"/>
                <a:gd name="T2" fmla="*/ 454 w 1134"/>
                <a:gd name="T3" fmla="*/ 0 h 907"/>
                <a:gd name="T4" fmla="*/ 454 w 1134"/>
                <a:gd name="T5" fmla="*/ 113 h 907"/>
                <a:gd name="T6" fmla="*/ 340 w 1134"/>
                <a:gd name="T7" fmla="*/ 113 h 907"/>
                <a:gd name="T8" fmla="*/ 340 w 1134"/>
                <a:gd name="T9" fmla="*/ 226 h 907"/>
                <a:gd name="T10" fmla="*/ 114 w 1134"/>
                <a:gd name="T11" fmla="*/ 226 h 907"/>
                <a:gd name="T12" fmla="*/ 114 w 1134"/>
                <a:gd name="T13" fmla="*/ 340 h 907"/>
                <a:gd name="T14" fmla="*/ 0 w 1134"/>
                <a:gd name="T15" fmla="*/ 340 h 907"/>
                <a:gd name="T16" fmla="*/ 0 w 1134"/>
                <a:gd name="T17" fmla="*/ 453 h 907"/>
                <a:gd name="T18" fmla="*/ 114 w 1134"/>
                <a:gd name="T19" fmla="*/ 453 h 907"/>
                <a:gd name="T20" fmla="*/ 114 w 1134"/>
                <a:gd name="T21" fmla="*/ 567 h 907"/>
                <a:gd name="T22" fmla="*/ 340 w 1134"/>
                <a:gd name="T23" fmla="*/ 567 h 907"/>
                <a:gd name="T24" fmla="*/ 340 w 1134"/>
                <a:gd name="T25" fmla="*/ 907 h 907"/>
                <a:gd name="T26" fmla="*/ 454 w 1134"/>
                <a:gd name="T27" fmla="*/ 907 h 907"/>
                <a:gd name="T28" fmla="*/ 454 w 1134"/>
                <a:gd name="T29" fmla="*/ 793 h 907"/>
                <a:gd name="T30" fmla="*/ 1134 w 1134"/>
                <a:gd name="T31" fmla="*/ 793 h 907"/>
                <a:gd name="T32" fmla="*/ 1134 w 1134"/>
                <a:gd name="T33" fmla="*/ 113 h 907"/>
                <a:gd name="T34" fmla="*/ 1021 w 1134"/>
                <a:gd name="T35" fmla="*/ 113 h 907"/>
                <a:gd name="T36" fmla="*/ 1021 w 1134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4" h="907">
                  <a:moveTo>
                    <a:pt x="1021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340" y="567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793"/>
                  </a:lnTo>
                  <a:lnTo>
                    <a:pt x="1134" y="793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07" name="Freeform 171"/>
            <p:cNvSpPr>
              <a:spLocks/>
            </p:cNvSpPr>
            <p:nvPr/>
          </p:nvSpPr>
          <p:spPr bwMode="auto">
            <a:xfrm>
              <a:off x="2671" y="869"/>
              <a:ext cx="1361" cy="1248"/>
            </a:xfrm>
            <a:custGeom>
              <a:avLst/>
              <a:gdLst>
                <a:gd name="T0" fmla="*/ 567 w 1361"/>
                <a:gd name="T1" fmla="*/ 1248 h 1248"/>
                <a:gd name="T2" fmla="*/ 454 w 1361"/>
                <a:gd name="T3" fmla="*/ 1248 h 1248"/>
                <a:gd name="T4" fmla="*/ 454 w 1361"/>
                <a:gd name="T5" fmla="*/ 1021 h 1248"/>
                <a:gd name="T6" fmla="*/ 227 w 1361"/>
                <a:gd name="T7" fmla="*/ 1021 h 1248"/>
                <a:gd name="T8" fmla="*/ 227 w 1361"/>
                <a:gd name="T9" fmla="*/ 794 h 1248"/>
                <a:gd name="T10" fmla="*/ 114 w 1361"/>
                <a:gd name="T11" fmla="*/ 794 h 1248"/>
                <a:gd name="T12" fmla="*/ 114 w 1361"/>
                <a:gd name="T13" fmla="*/ 681 h 1248"/>
                <a:gd name="T14" fmla="*/ 0 w 1361"/>
                <a:gd name="T15" fmla="*/ 681 h 1248"/>
                <a:gd name="T16" fmla="*/ 0 w 1361"/>
                <a:gd name="T17" fmla="*/ 454 h 1248"/>
                <a:gd name="T18" fmla="*/ 681 w 1361"/>
                <a:gd name="T19" fmla="*/ 454 h 1248"/>
                <a:gd name="T20" fmla="*/ 681 w 1361"/>
                <a:gd name="T21" fmla="*/ 341 h 1248"/>
                <a:gd name="T22" fmla="*/ 794 w 1361"/>
                <a:gd name="T23" fmla="*/ 341 h 1248"/>
                <a:gd name="T24" fmla="*/ 794 w 1361"/>
                <a:gd name="T25" fmla="*/ 227 h 1248"/>
                <a:gd name="T26" fmla="*/ 907 w 1361"/>
                <a:gd name="T27" fmla="*/ 227 h 1248"/>
                <a:gd name="T28" fmla="*/ 907 w 1361"/>
                <a:gd name="T29" fmla="*/ 0 h 1248"/>
                <a:gd name="T30" fmla="*/ 1248 w 1361"/>
                <a:gd name="T31" fmla="*/ 0 h 1248"/>
                <a:gd name="T32" fmla="*/ 1248 w 1361"/>
                <a:gd name="T33" fmla="*/ 114 h 1248"/>
                <a:gd name="T34" fmla="*/ 1361 w 1361"/>
                <a:gd name="T35" fmla="*/ 114 h 1248"/>
                <a:gd name="T36" fmla="*/ 1361 w 1361"/>
                <a:gd name="T37" fmla="*/ 341 h 1248"/>
                <a:gd name="T38" fmla="*/ 1248 w 1361"/>
                <a:gd name="T39" fmla="*/ 341 h 1248"/>
                <a:gd name="T40" fmla="*/ 1248 w 1361"/>
                <a:gd name="T41" fmla="*/ 908 h 1248"/>
                <a:gd name="T42" fmla="*/ 1021 w 1361"/>
                <a:gd name="T43" fmla="*/ 908 h 1248"/>
                <a:gd name="T44" fmla="*/ 1021 w 1361"/>
                <a:gd name="T45" fmla="*/ 1021 h 1248"/>
                <a:gd name="T46" fmla="*/ 907 w 1361"/>
                <a:gd name="T47" fmla="*/ 1021 h 1248"/>
                <a:gd name="T48" fmla="*/ 907 w 1361"/>
                <a:gd name="T49" fmla="*/ 1134 h 1248"/>
                <a:gd name="T50" fmla="*/ 681 w 1361"/>
                <a:gd name="T51" fmla="*/ 1134 h 1248"/>
                <a:gd name="T52" fmla="*/ 681 w 1361"/>
                <a:gd name="T53" fmla="*/ 1248 h 1248"/>
                <a:gd name="T54" fmla="*/ 567 w 1361"/>
                <a:gd name="T55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61" h="1248">
                  <a:moveTo>
                    <a:pt x="567" y="1248"/>
                  </a:moveTo>
                  <a:lnTo>
                    <a:pt x="454" y="1248"/>
                  </a:lnTo>
                  <a:lnTo>
                    <a:pt x="454" y="1021"/>
                  </a:lnTo>
                  <a:lnTo>
                    <a:pt x="227" y="1021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681" y="454"/>
                  </a:lnTo>
                  <a:lnTo>
                    <a:pt x="681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1248" y="0"/>
                  </a:lnTo>
                  <a:lnTo>
                    <a:pt x="1248" y="114"/>
                  </a:lnTo>
                  <a:lnTo>
                    <a:pt x="1361" y="114"/>
                  </a:lnTo>
                  <a:lnTo>
                    <a:pt x="1361" y="341"/>
                  </a:lnTo>
                  <a:lnTo>
                    <a:pt x="1248" y="341"/>
                  </a:lnTo>
                  <a:lnTo>
                    <a:pt x="1248" y="908"/>
                  </a:lnTo>
                  <a:lnTo>
                    <a:pt x="1021" y="908"/>
                  </a:lnTo>
                  <a:lnTo>
                    <a:pt x="1021" y="1021"/>
                  </a:lnTo>
                  <a:lnTo>
                    <a:pt x="907" y="1021"/>
                  </a:lnTo>
                  <a:lnTo>
                    <a:pt x="907" y="1134"/>
                  </a:lnTo>
                  <a:lnTo>
                    <a:pt x="681" y="1134"/>
                  </a:lnTo>
                  <a:lnTo>
                    <a:pt x="681" y="1248"/>
                  </a:lnTo>
                  <a:lnTo>
                    <a:pt x="567" y="124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08" name="Freeform 172"/>
            <p:cNvSpPr>
              <a:spLocks/>
            </p:cNvSpPr>
            <p:nvPr/>
          </p:nvSpPr>
          <p:spPr bwMode="auto">
            <a:xfrm>
              <a:off x="3465" y="3251"/>
              <a:ext cx="567" cy="567"/>
            </a:xfrm>
            <a:custGeom>
              <a:avLst/>
              <a:gdLst>
                <a:gd name="T0" fmla="*/ 454 w 567"/>
                <a:gd name="T1" fmla="*/ 0 h 567"/>
                <a:gd name="T2" fmla="*/ 0 w 567"/>
                <a:gd name="T3" fmla="*/ 0 h 567"/>
                <a:gd name="T4" fmla="*/ 0 w 567"/>
                <a:gd name="T5" fmla="*/ 453 h 567"/>
                <a:gd name="T6" fmla="*/ 340 w 567"/>
                <a:gd name="T7" fmla="*/ 453 h 567"/>
                <a:gd name="T8" fmla="*/ 340 w 567"/>
                <a:gd name="T9" fmla="*/ 567 h 567"/>
                <a:gd name="T10" fmla="*/ 567 w 567"/>
                <a:gd name="T11" fmla="*/ 567 h 567"/>
                <a:gd name="T12" fmla="*/ 567 w 567"/>
                <a:gd name="T13" fmla="*/ 113 h 567"/>
                <a:gd name="T14" fmla="*/ 454 w 567"/>
                <a:gd name="T15" fmla="*/ 113 h 567"/>
                <a:gd name="T16" fmla="*/ 454 w 567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567">
                  <a:moveTo>
                    <a:pt x="454" y="0"/>
                  </a:moveTo>
                  <a:lnTo>
                    <a:pt x="0" y="0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09" name="Freeform 173"/>
            <p:cNvSpPr>
              <a:spLocks/>
            </p:cNvSpPr>
            <p:nvPr/>
          </p:nvSpPr>
          <p:spPr bwMode="auto">
            <a:xfrm>
              <a:off x="3011" y="2570"/>
              <a:ext cx="794" cy="681"/>
            </a:xfrm>
            <a:custGeom>
              <a:avLst/>
              <a:gdLst>
                <a:gd name="T0" fmla="*/ 794 w 794"/>
                <a:gd name="T1" fmla="*/ 0 h 681"/>
                <a:gd name="T2" fmla="*/ 794 w 794"/>
                <a:gd name="T3" fmla="*/ 681 h 681"/>
                <a:gd name="T4" fmla="*/ 114 w 794"/>
                <a:gd name="T5" fmla="*/ 681 h 681"/>
                <a:gd name="T6" fmla="*/ 114 w 794"/>
                <a:gd name="T7" fmla="*/ 454 h 681"/>
                <a:gd name="T8" fmla="*/ 0 w 794"/>
                <a:gd name="T9" fmla="*/ 454 h 681"/>
                <a:gd name="T10" fmla="*/ 0 w 794"/>
                <a:gd name="T11" fmla="*/ 341 h 681"/>
                <a:gd name="T12" fmla="*/ 227 w 794"/>
                <a:gd name="T13" fmla="*/ 341 h 681"/>
                <a:gd name="T14" fmla="*/ 227 w 794"/>
                <a:gd name="T15" fmla="*/ 227 h 681"/>
                <a:gd name="T16" fmla="*/ 567 w 794"/>
                <a:gd name="T17" fmla="*/ 227 h 681"/>
                <a:gd name="T18" fmla="*/ 567 w 794"/>
                <a:gd name="T19" fmla="*/ 114 h 681"/>
                <a:gd name="T20" fmla="*/ 681 w 794"/>
                <a:gd name="T21" fmla="*/ 114 h 681"/>
                <a:gd name="T22" fmla="*/ 681 w 794"/>
                <a:gd name="T23" fmla="*/ 0 h 681"/>
                <a:gd name="T24" fmla="*/ 794 w 794"/>
                <a:gd name="T2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681">
                  <a:moveTo>
                    <a:pt x="794" y="0"/>
                  </a:moveTo>
                  <a:lnTo>
                    <a:pt x="794" y="681"/>
                  </a:lnTo>
                  <a:lnTo>
                    <a:pt x="114" y="68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10" name="Freeform 174"/>
            <p:cNvSpPr>
              <a:spLocks/>
            </p:cNvSpPr>
            <p:nvPr/>
          </p:nvSpPr>
          <p:spPr bwMode="auto">
            <a:xfrm>
              <a:off x="3011" y="2230"/>
              <a:ext cx="567" cy="567"/>
            </a:xfrm>
            <a:custGeom>
              <a:avLst/>
              <a:gdLst>
                <a:gd name="T0" fmla="*/ 341 w 567"/>
                <a:gd name="T1" fmla="*/ 0 h 567"/>
                <a:gd name="T2" fmla="*/ 114 w 567"/>
                <a:gd name="T3" fmla="*/ 0 h 567"/>
                <a:gd name="T4" fmla="*/ 114 w 567"/>
                <a:gd name="T5" fmla="*/ 114 h 567"/>
                <a:gd name="T6" fmla="*/ 0 w 567"/>
                <a:gd name="T7" fmla="*/ 114 h 567"/>
                <a:gd name="T8" fmla="*/ 0 w 567"/>
                <a:gd name="T9" fmla="*/ 454 h 567"/>
                <a:gd name="T10" fmla="*/ 114 w 567"/>
                <a:gd name="T11" fmla="*/ 454 h 567"/>
                <a:gd name="T12" fmla="*/ 114 w 567"/>
                <a:gd name="T13" fmla="*/ 567 h 567"/>
                <a:gd name="T14" fmla="*/ 567 w 567"/>
                <a:gd name="T15" fmla="*/ 567 h 567"/>
                <a:gd name="T16" fmla="*/ 567 w 567"/>
                <a:gd name="T17" fmla="*/ 114 h 567"/>
                <a:gd name="T18" fmla="*/ 341 w 567"/>
                <a:gd name="T19" fmla="*/ 114 h 567"/>
                <a:gd name="T20" fmla="*/ 341 w 567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567">
                  <a:moveTo>
                    <a:pt x="341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567" y="567"/>
                  </a:lnTo>
                  <a:lnTo>
                    <a:pt x="567" y="114"/>
                  </a:lnTo>
                  <a:lnTo>
                    <a:pt x="341" y="114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11" name="Freeform 175"/>
            <p:cNvSpPr>
              <a:spLocks/>
            </p:cNvSpPr>
            <p:nvPr/>
          </p:nvSpPr>
          <p:spPr bwMode="auto">
            <a:xfrm>
              <a:off x="1764" y="1550"/>
              <a:ext cx="1474" cy="1020"/>
            </a:xfrm>
            <a:custGeom>
              <a:avLst/>
              <a:gdLst>
                <a:gd name="T0" fmla="*/ 907 w 1474"/>
                <a:gd name="T1" fmla="*/ 0 h 1020"/>
                <a:gd name="T2" fmla="*/ 1021 w 1474"/>
                <a:gd name="T3" fmla="*/ 0 h 1020"/>
                <a:gd name="T4" fmla="*/ 1021 w 1474"/>
                <a:gd name="T5" fmla="*/ 113 h 1020"/>
                <a:gd name="T6" fmla="*/ 1134 w 1474"/>
                <a:gd name="T7" fmla="*/ 113 h 1020"/>
                <a:gd name="T8" fmla="*/ 1134 w 1474"/>
                <a:gd name="T9" fmla="*/ 340 h 1020"/>
                <a:gd name="T10" fmla="*/ 1361 w 1474"/>
                <a:gd name="T11" fmla="*/ 340 h 1020"/>
                <a:gd name="T12" fmla="*/ 1361 w 1474"/>
                <a:gd name="T13" fmla="*/ 567 h 1020"/>
                <a:gd name="T14" fmla="*/ 1474 w 1474"/>
                <a:gd name="T15" fmla="*/ 567 h 1020"/>
                <a:gd name="T16" fmla="*/ 1474 w 1474"/>
                <a:gd name="T17" fmla="*/ 680 h 1020"/>
                <a:gd name="T18" fmla="*/ 1361 w 1474"/>
                <a:gd name="T19" fmla="*/ 680 h 1020"/>
                <a:gd name="T20" fmla="*/ 1361 w 1474"/>
                <a:gd name="T21" fmla="*/ 794 h 1020"/>
                <a:gd name="T22" fmla="*/ 1247 w 1474"/>
                <a:gd name="T23" fmla="*/ 794 h 1020"/>
                <a:gd name="T24" fmla="*/ 1247 w 1474"/>
                <a:gd name="T25" fmla="*/ 907 h 1020"/>
                <a:gd name="T26" fmla="*/ 1134 w 1474"/>
                <a:gd name="T27" fmla="*/ 907 h 1020"/>
                <a:gd name="T28" fmla="*/ 1134 w 1474"/>
                <a:gd name="T29" fmla="*/ 1020 h 1020"/>
                <a:gd name="T30" fmla="*/ 794 w 1474"/>
                <a:gd name="T31" fmla="*/ 1020 h 1020"/>
                <a:gd name="T32" fmla="*/ 794 w 1474"/>
                <a:gd name="T33" fmla="*/ 907 h 1020"/>
                <a:gd name="T34" fmla="*/ 680 w 1474"/>
                <a:gd name="T35" fmla="*/ 907 h 1020"/>
                <a:gd name="T36" fmla="*/ 567 w 1474"/>
                <a:gd name="T37" fmla="*/ 907 h 1020"/>
                <a:gd name="T38" fmla="*/ 567 w 1474"/>
                <a:gd name="T39" fmla="*/ 1020 h 1020"/>
                <a:gd name="T40" fmla="*/ 340 w 1474"/>
                <a:gd name="T41" fmla="*/ 1020 h 1020"/>
                <a:gd name="T42" fmla="*/ 340 w 1474"/>
                <a:gd name="T43" fmla="*/ 907 h 1020"/>
                <a:gd name="T44" fmla="*/ 227 w 1474"/>
                <a:gd name="T45" fmla="*/ 907 h 1020"/>
                <a:gd name="T46" fmla="*/ 227 w 1474"/>
                <a:gd name="T47" fmla="*/ 1020 h 1020"/>
                <a:gd name="T48" fmla="*/ 0 w 1474"/>
                <a:gd name="T49" fmla="*/ 1020 h 1020"/>
                <a:gd name="T50" fmla="*/ 0 w 1474"/>
                <a:gd name="T51" fmla="*/ 680 h 1020"/>
                <a:gd name="T52" fmla="*/ 340 w 1474"/>
                <a:gd name="T53" fmla="*/ 680 h 1020"/>
                <a:gd name="T54" fmla="*/ 340 w 1474"/>
                <a:gd name="T55" fmla="*/ 567 h 1020"/>
                <a:gd name="T56" fmla="*/ 454 w 1474"/>
                <a:gd name="T57" fmla="*/ 567 h 1020"/>
                <a:gd name="T58" fmla="*/ 454 w 1474"/>
                <a:gd name="T59" fmla="*/ 453 h 1020"/>
                <a:gd name="T60" fmla="*/ 567 w 1474"/>
                <a:gd name="T61" fmla="*/ 453 h 1020"/>
                <a:gd name="T62" fmla="*/ 567 w 1474"/>
                <a:gd name="T63" fmla="*/ 340 h 1020"/>
                <a:gd name="T64" fmla="*/ 794 w 1474"/>
                <a:gd name="T65" fmla="*/ 340 h 1020"/>
                <a:gd name="T66" fmla="*/ 794 w 1474"/>
                <a:gd name="T67" fmla="*/ 227 h 1020"/>
                <a:gd name="T68" fmla="*/ 907 w 1474"/>
                <a:gd name="T69" fmla="*/ 227 h 1020"/>
                <a:gd name="T70" fmla="*/ 907 w 1474"/>
                <a:gd name="T7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74" h="1020">
                  <a:moveTo>
                    <a:pt x="907" y="0"/>
                  </a:moveTo>
                  <a:lnTo>
                    <a:pt x="1021" y="0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340"/>
                  </a:lnTo>
                  <a:lnTo>
                    <a:pt x="1361" y="340"/>
                  </a:lnTo>
                  <a:lnTo>
                    <a:pt x="1361" y="567"/>
                  </a:lnTo>
                  <a:lnTo>
                    <a:pt x="1474" y="567"/>
                  </a:lnTo>
                  <a:lnTo>
                    <a:pt x="1474" y="680"/>
                  </a:lnTo>
                  <a:lnTo>
                    <a:pt x="1361" y="680"/>
                  </a:lnTo>
                  <a:lnTo>
                    <a:pt x="1361" y="794"/>
                  </a:lnTo>
                  <a:lnTo>
                    <a:pt x="1247" y="794"/>
                  </a:lnTo>
                  <a:lnTo>
                    <a:pt x="1247" y="907"/>
                  </a:lnTo>
                  <a:lnTo>
                    <a:pt x="1134" y="907"/>
                  </a:lnTo>
                  <a:lnTo>
                    <a:pt x="1134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340" y="1020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0" y="1020"/>
                  </a:lnTo>
                  <a:lnTo>
                    <a:pt x="0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13" name="Freeform 177"/>
            <p:cNvSpPr>
              <a:spLocks/>
            </p:cNvSpPr>
            <p:nvPr/>
          </p:nvSpPr>
          <p:spPr bwMode="auto">
            <a:xfrm>
              <a:off x="1537" y="3818"/>
              <a:ext cx="2041" cy="1474"/>
            </a:xfrm>
            <a:custGeom>
              <a:avLst/>
              <a:gdLst>
                <a:gd name="T0" fmla="*/ 1701 w 2041"/>
                <a:gd name="T1" fmla="*/ 453 h 1474"/>
                <a:gd name="T2" fmla="*/ 1815 w 2041"/>
                <a:gd name="T3" fmla="*/ 453 h 1474"/>
                <a:gd name="T4" fmla="*/ 1815 w 2041"/>
                <a:gd name="T5" fmla="*/ 567 h 1474"/>
                <a:gd name="T6" fmla="*/ 1928 w 2041"/>
                <a:gd name="T7" fmla="*/ 567 h 1474"/>
                <a:gd name="T8" fmla="*/ 1928 w 2041"/>
                <a:gd name="T9" fmla="*/ 680 h 1474"/>
                <a:gd name="T10" fmla="*/ 2041 w 2041"/>
                <a:gd name="T11" fmla="*/ 680 h 1474"/>
                <a:gd name="T12" fmla="*/ 2041 w 2041"/>
                <a:gd name="T13" fmla="*/ 1474 h 1474"/>
                <a:gd name="T14" fmla="*/ 1928 w 2041"/>
                <a:gd name="T15" fmla="*/ 1474 h 1474"/>
                <a:gd name="T16" fmla="*/ 1928 w 2041"/>
                <a:gd name="T17" fmla="*/ 1361 h 1474"/>
                <a:gd name="T18" fmla="*/ 1701 w 2041"/>
                <a:gd name="T19" fmla="*/ 1361 h 1474"/>
                <a:gd name="T20" fmla="*/ 1701 w 2041"/>
                <a:gd name="T21" fmla="*/ 1247 h 1474"/>
                <a:gd name="T22" fmla="*/ 1361 w 2041"/>
                <a:gd name="T23" fmla="*/ 1247 h 1474"/>
                <a:gd name="T24" fmla="*/ 1361 w 2041"/>
                <a:gd name="T25" fmla="*/ 1134 h 1474"/>
                <a:gd name="T26" fmla="*/ 1134 w 2041"/>
                <a:gd name="T27" fmla="*/ 1134 h 1474"/>
                <a:gd name="T28" fmla="*/ 1134 w 2041"/>
                <a:gd name="T29" fmla="*/ 1020 h 1474"/>
                <a:gd name="T30" fmla="*/ 114 w 2041"/>
                <a:gd name="T31" fmla="*/ 1020 h 1474"/>
                <a:gd name="T32" fmla="*/ 114 w 2041"/>
                <a:gd name="T33" fmla="*/ 907 h 1474"/>
                <a:gd name="T34" fmla="*/ 0 w 2041"/>
                <a:gd name="T35" fmla="*/ 907 h 1474"/>
                <a:gd name="T36" fmla="*/ 0 w 2041"/>
                <a:gd name="T37" fmla="*/ 794 h 1474"/>
                <a:gd name="T38" fmla="*/ 454 w 2041"/>
                <a:gd name="T39" fmla="*/ 794 h 1474"/>
                <a:gd name="T40" fmla="*/ 454 w 2041"/>
                <a:gd name="T41" fmla="*/ 907 h 1474"/>
                <a:gd name="T42" fmla="*/ 567 w 2041"/>
                <a:gd name="T43" fmla="*/ 907 h 1474"/>
                <a:gd name="T44" fmla="*/ 567 w 2041"/>
                <a:gd name="T45" fmla="*/ 794 h 1474"/>
                <a:gd name="T46" fmla="*/ 681 w 2041"/>
                <a:gd name="T47" fmla="*/ 794 h 1474"/>
                <a:gd name="T48" fmla="*/ 681 w 2041"/>
                <a:gd name="T49" fmla="*/ 907 h 1474"/>
                <a:gd name="T50" fmla="*/ 794 w 2041"/>
                <a:gd name="T51" fmla="*/ 907 h 1474"/>
                <a:gd name="T52" fmla="*/ 794 w 2041"/>
                <a:gd name="T53" fmla="*/ 680 h 1474"/>
                <a:gd name="T54" fmla="*/ 340 w 2041"/>
                <a:gd name="T55" fmla="*/ 680 h 1474"/>
                <a:gd name="T56" fmla="*/ 340 w 2041"/>
                <a:gd name="T57" fmla="*/ 567 h 1474"/>
                <a:gd name="T58" fmla="*/ 227 w 2041"/>
                <a:gd name="T59" fmla="*/ 567 h 1474"/>
                <a:gd name="T60" fmla="*/ 227 w 2041"/>
                <a:gd name="T61" fmla="*/ 453 h 1474"/>
                <a:gd name="T62" fmla="*/ 340 w 2041"/>
                <a:gd name="T63" fmla="*/ 453 h 1474"/>
                <a:gd name="T64" fmla="*/ 340 w 2041"/>
                <a:gd name="T65" fmla="*/ 340 h 1474"/>
                <a:gd name="T66" fmla="*/ 114 w 2041"/>
                <a:gd name="T67" fmla="*/ 340 h 1474"/>
                <a:gd name="T68" fmla="*/ 114 w 2041"/>
                <a:gd name="T69" fmla="*/ 453 h 1474"/>
                <a:gd name="T70" fmla="*/ 0 w 2041"/>
                <a:gd name="T71" fmla="*/ 453 h 1474"/>
                <a:gd name="T72" fmla="*/ 0 w 2041"/>
                <a:gd name="T73" fmla="*/ 227 h 1474"/>
                <a:gd name="T74" fmla="*/ 114 w 2041"/>
                <a:gd name="T75" fmla="*/ 227 h 1474"/>
                <a:gd name="T76" fmla="*/ 114 w 2041"/>
                <a:gd name="T77" fmla="*/ 113 h 1474"/>
                <a:gd name="T78" fmla="*/ 340 w 2041"/>
                <a:gd name="T79" fmla="*/ 113 h 1474"/>
                <a:gd name="T80" fmla="*/ 340 w 2041"/>
                <a:gd name="T81" fmla="*/ 0 h 1474"/>
                <a:gd name="T82" fmla="*/ 567 w 2041"/>
                <a:gd name="T83" fmla="*/ 0 h 1474"/>
                <a:gd name="T84" fmla="*/ 567 w 2041"/>
                <a:gd name="T85" fmla="*/ 113 h 1474"/>
                <a:gd name="T86" fmla="*/ 907 w 2041"/>
                <a:gd name="T87" fmla="*/ 113 h 1474"/>
                <a:gd name="T88" fmla="*/ 907 w 2041"/>
                <a:gd name="T89" fmla="*/ 340 h 1474"/>
                <a:gd name="T90" fmla="*/ 1021 w 2041"/>
                <a:gd name="T91" fmla="*/ 340 h 1474"/>
                <a:gd name="T92" fmla="*/ 1021 w 2041"/>
                <a:gd name="T93" fmla="*/ 567 h 1474"/>
                <a:gd name="T94" fmla="*/ 907 w 2041"/>
                <a:gd name="T95" fmla="*/ 567 h 1474"/>
                <a:gd name="T96" fmla="*/ 907 w 2041"/>
                <a:gd name="T97" fmla="*/ 680 h 1474"/>
                <a:gd name="T98" fmla="*/ 1021 w 2041"/>
                <a:gd name="T99" fmla="*/ 680 h 1474"/>
                <a:gd name="T100" fmla="*/ 1021 w 2041"/>
                <a:gd name="T101" fmla="*/ 907 h 1474"/>
                <a:gd name="T102" fmla="*/ 1134 w 2041"/>
                <a:gd name="T103" fmla="*/ 907 h 1474"/>
                <a:gd name="T104" fmla="*/ 1134 w 2041"/>
                <a:gd name="T105" fmla="*/ 680 h 1474"/>
                <a:gd name="T106" fmla="*/ 1361 w 2041"/>
                <a:gd name="T107" fmla="*/ 680 h 1474"/>
                <a:gd name="T108" fmla="*/ 1361 w 2041"/>
                <a:gd name="T109" fmla="*/ 567 h 1474"/>
                <a:gd name="T110" fmla="*/ 1701 w 2041"/>
                <a:gd name="T111" fmla="*/ 567 h 1474"/>
                <a:gd name="T112" fmla="*/ 1701 w 2041"/>
                <a:gd name="T113" fmla="*/ 45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1" h="1474">
                  <a:moveTo>
                    <a:pt x="1701" y="453"/>
                  </a:moveTo>
                  <a:lnTo>
                    <a:pt x="1815" y="453"/>
                  </a:lnTo>
                  <a:lnTo>
                    <a:pt x="1815" y="567"/>
                  </a:lnTo>
                  <a:lnTo>
                    <a:pt x="1928" y="567"/>
                  </a:lnTo>
                  <a:lnTo>
                    <a:pt x="1928" y="680"/>
                  </a:lnTo>
                  <a:lnTo>
                    <a:pt x="2041" y="680"/>
                  </a:lnTo>
                  <a:lnTo>
                    <a:pt x="2041" y="1474"/>
                  </a:lnTo>
                  <a:lnTo>
                    <a:pt x="1928" y="1474"/>
                  </a:lnTo>
                  <a:lnTo>
                    <a:pt x="1928" y="1361"/>
                  </a:lnTo>
                  <a:lnTo>
                    <a:pt x="1701" y="1361"/>
                  </a:lnTo>
                  <a:lnTo>
                    <a:pt x="1701" y="1247"/>
                  </a:lnTo>
                  <a:lnTo>
                    <a:pt x="1361" y="1247"/>
                  </a:lnTo>
                  <a:lnTo>
                    <a:pt x="1361" y="1134"/>
                  </a:lnTo>
                  <a:lnTo>
                    <a:pt x="1134" y="1134"/>
                  </a:lnTo>
                  <a:lnTo>
                    <a:pt x="1134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681" y="794"/>
                  </a:lnTo>
                  <a:lnTo>
                    <a:pt x="681" y="907"/>
                  </a:lnTo>
                  <a:lnTo>
                    <a:pt x="794" y="907"/>
                  </a:lnTo>
                  <a:lnTo>
                    <a:pt x="794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907" y="113"/>
                  </a:lnTo>
                  <a:lnTo>
                    <a:pt x="907" y="340"/>
                  </a:lnTo>
                  <a:lnTo>
                    <a:pt x="1021" y="340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680"/>
                  </a:lnTo>
                  <a:lnTo>
                    <a:pt x="1021" y="680"/>
                  </a:lnTo>
                  <a:lnTo>
                    <a:pt x="1021" y="907"/>
                  </a:lnTo>
                  <a:lnTo>
                    <a:pt x="1134" y="907"/>
                  </a:lnTo>
                  <a:lnTo>
                    <a:pt x="1134" y="680"/>
                  </a:lnTo>
                  <a:lnTo>
                    <a:pt x="1361" y="680"/>
                  </a:lnTo>
                  <a:lnTo>
                    <a:pt x="1361" y="567"/>
                  </a:lnTo>
                  <a:lnTo>
                    <a:pt x="1701" y="567"/>
                  </a:lnTo>
                  <a:lnTo>
                    <a:pt x="1701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14" name="Freeform 178"/>
            <p:cNvSpPr>
              <a:spLocks/>
            </p:cNvSpPr>
            <p:nvPr/>
          </p:nvSpPr>
          <p:spPr bwMode="auto">
            <a:xfrm>
              <a:off x="970" y="3478"/>
              <a:ext cx="681" cy="453"/>
            </a:xfrm>
            <a:custGeom>
              <a:avLst/>
              <a:gdLst>
                <a:gd name="T0" fmla="*/ 454 w 681"/>
                <a:gd name="T1" fmla="*/ 0 h 453"/>
                <a:gd name="T2" fmla="*/ 0 w 681"/>
                <a:gd name="T3" fmla="*/ 0 h 453"/>
                <a:gd name="T4" fmla="*/ 0 w 681"/>
                <a:gd name="T5" fmla="*/ 113 h 453"/>
                <a:gd name="T6" fmla="*/ 0 w 681"/>
                <a:gd name="T7" fmla="*/ 453 h 453"/>
                <a:gd name="T8" fmla="*/ 454 w 681"/>
                <a:gd name="T9" fmla="*/ 453 h 453"/>
                <a:gd name="T10" fmla="*/ 454 w 681"/>
                <a:gd name="T11" fmla="*/ 340 h 453"/>
                <a:gd name="T12" fmla="*/ 567 w 681"/>
                <a:gd name="T13" fmla="*/ 340 h 453"/>
                <a:gd name="T14" fmla="*/ 567 w 681"/>
                <a:gd name="T15" fmla="*/ 226 h 453"/>
                <a:gd name="T16" fmla="*/ 681 w 681"/>
                <a:gd name="T17" fmla="*/ 226 h 453"/>
                <a:gd name="T18" fmla="*/ 681 w 681"/>
                <a:gd name="T19" fmla="*/ 113 h 453"/>
                <a:gd name="T20" fmla="*/ 567 w 681"/>
                <a:gd name="T21" fmla="*/ 113 h 453"/>
                <a:gd name="T22" fmla="*/ 567 w 681"/>
                <a:gd name="T23" fmla="*/ 0 h 453"/>
                <a:gd name="T24" fmla="*/ 454 w 681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1" h="453">
                  <a:moveTo>
                    <a:pt x="45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681" y="226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15" name="Freeform 179"/>
            <p:cNvSpPr>
              <a:spLocks/>
            </p:cNvSpPr>
            <p:nvPr/>
          </p:nvSpPr>
          <p:spPr bwMode="auto">
            <a:xfrm>
              <a:off x="1310" y="3137"/>
              <a:ext cx="454" cy="341"/>
            </a:xfrm>
            <a:custGeom>
              <a:avLst/>
              <a:gdLst>
                <a:gd name="T0" fmla="*/ 0 w 454"/>
                <a:gd name="T1" fmla="*/ 227 h 341"/>
                <a:gd name="T2" fmla="*/ 227 w 454"/>
                <a:gd name="T3" fmla="*/ 227 h 341"/>
                <a:gd name="T4" fmla="*/ 227 w 454"/>
                <a:gd name="T5" fmla="*/ 341 h 341"/>
                <a:gd name="T6" fmla="*/ 454 w 454"/>
                <a:gd name="T7" fmla="*/ 341 h 341"/>
                <a:gd name="T8" fmla="*/ 454 w 454"/>
                <a:gd name="T9" fmla="*/ 0 h 341"/>
                <a:gd name="T10" fmla="*/ 0 w 454"/>
                <a:gd name="T11" fmla="*/ 0 h 341"/>
                <a:gd name="T12" fmla="*/ 0 w 454"/>
                <a:gd name="T13" fmla="*/ 114 h 341"/>
                <a:gd name="T14" fmla="*/ 0 w 454"/>
                <a:gd name="T15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4" h="341">
                  <a:moveTo>
                    <a:pt x="0" y="227"/>
                  </a:moveTo>
                  <a:lnTo>
                    <a:pt x="227" y="227"/>
                  </a:lnTo>
                  <a:lnTo>
                    <a:pt x="227" y="341"/>
                  </a:lnTo>
                  <a:lnTo>
                    <a:pt x="454" y="341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16" name="Freeform 180"/>
            <p:cNvSpPr>
              <a:spLocks/>
            </p:cNvSpPr>
            <p:nvPr/>
          </p:nvSpPr>
          <p:spPr bwMode="auto">
            <a:xfrm>
              <a:off x="2671" y="3251"/>
              <a:ext cx="794" cy="1134"/>
            </a:xfrm>
            <a:custGeom>
              <a:avLst/>
              <a:gdLst>
                <a:gd name="T0" fmla="*/ 681 w 794"/>
                <a:gd name="T1" fmla="*/ 1020 h 1134"/>
                <a:gd name="T2" fmla="*/ 340 w 794"/>
                <a:gd name="T3" fmla="*/ 1020 h 1134"/>
                <a:gd name="T4" fmla="*/ 340 w 794"/>
                <a:gd name="T5" fmla="*/ 1134 h 1134"/>
                <a:gd name="T6" fmla="*/ 0 w 794"/>
                <a:gd name="T7" fmla="*/ 1134 h 1134"/>
                <a:gd name="T8" fmla="*/ 0 w 794"/>
                <a:gd name="T9" fmla="*/ 1020 h 1134"/>
                <a:gd name="T10" fmla="*/ 114 w 794"/>
                <a:gd name="T11" fmla="*/ 1020 h 1134"/>
                <a:gd name="T12" fmla="*/ 114 w 794"/>
                <a:gd name="T13" fmla="*/ 907 h 1134"/>
                <a:gd name="T14" fmla="*/ 0 w 794"/>
                <a:gd name="T15" fmla="*/ 907 h 1134"/>
                <a:gd name="T16" fmla="*/ 0 w 794"/>
                <a:gd name="T17" fmla="*/ 567 h 1134"/>
                <a:gd name="T18" fmla="*/ 227 w 794"/>
                <a:gd name="T19" fmla="*/ 567 h 1134"/>
                <a:gd name="T20" fmla="*/ 227 w 794"/>
                <a:gd name="T21" fmla="*/ 453 h 1134"/>
                <a:gd name="T22" fmla="*/ 340 w 794"/>
                <a:gd name="T23" fmla="*/ 453 h 1134"/>
                <a:gd name="T24" fmla="*/ 340 w 794"/>
                <a:gd name="T25" fmla="*/ 340 h 1134"/>
                <a:gd name="T26" fmla="*/ 454 w 794"/>
                <a:gd name="T27" fmla="*/ 340 h 1134"/>
                <a:gd name="T28" fmla="*/ 454 w 794"/>
                <a:gd name="T29" fmla="*/ 227 h 1134"/>
                <a:gd name="T30" fmla="*/ 454 w 794"/>
                <a:gd name="T31" fmla="*/ 113 h 1134"/>
                <a:gd name="T32" fmla="*/ 567 w 794"/>
                <a:gd name="T33" fmla="*/ 113 h 1134"/>
                <a:gd name="T34" fmla="*/ 567 w 794"/>
                <a:gd name="T35" fmla="*/ 0 h 1134"/>
                <a:gd name="T36" fmla="*/ 794 w 794"/>
                <a:gd name="T37" fmla="*/ 0 h 1134"/>
                <a:gd name="T38" fmla="*/ 794 w 794"/>
                <a:gd name="T39" fmla="*/ 567 h 1134"/>
                <a:gd name="T40" fmla="*/ 681 w 794"/>
                <a:gd name="T41" fmla="*/ 567 h 1134"/>
                <a:gd name="T42" fmla="*/ 681 w 794"/>
                <a:gd name="T43" fmla="*/ 102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4" h="1134">
                  <a:moveTo>
                    <a:pt x="681" y="1020"/>
                  </a:moveTo>
                  <a:lnTo>
                    <a:pt x="340" y="1020"/>
                  </a:lnTo>
                  <a:lnTo>
                    <a:pt x="340" y="1134"/>
                  </a:lnTo>
                  <a:lnTo>
                    <a:pt x="0" y="1134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794" y="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17" name="Freeform 181"/>
            <p:cNvSpPr>
              <a:spLocks/>
            </p:cNvSpPr>
            <p:nvPr/>
          </p:nvSpPr>
          <p:spPr bwMode="auto">
            <a:xfrm>
              <a:off x="2331" y="3024"/>
              <a:ext cx="907" cy="794"/>
            </a:xfrm>
            <a:custGeom>
              <a:avLst/>
              <a:gdLst>
                <a:gd name="T0" fmla="*/ 794 w 907"/>
                <a:gd name="T1" fmla="*/ 0 h 794"/>
                <a:gd name="T2" fmla="*/ 340 w 907"/>
                <a:gd name="T3" fmla="*/ 0 h 794"/>
                <a:gd name="T4" fmla="*/ 340 w 907"/>
                <a:gd name="T5" fmla="*/ 227 h 794"/>
                <a:gd name="T6" fmla="*/ 227 w 907"/>
                <a:gd name="T7" fmla="*/ 227 h 794"/>
                <a:gd name="T8" fmla="*/ 227 w 907"/>
                <a:gd name="T9" fmla="*/ 340 h 794"/>
                <a:gd name="T10" fmla="*/ 0 w 907"/>
                <a:gd name="T11" fmla="*/ 340 h 794"/>
                <a:gd name="T12" fmla="*/ 0 w 907"/>
                <a:gd name="T13" fmla="*/ 680 h 794"/>
                <a:gd name="T14" fmla="*/ 0 w 907"/>
                <a:gd name="T15" fmla="*/ 794 h 794"/>
                <a:gd name="T16" fmla="*/ 567 w 907"/>
                <a:gd name="T17" fmla="*/ 794 h 794"/>
                <a:gd name="T18" fmla="*/ 567 w 907"/>
                <a:gd name="T19" fmla="*/ 680 h 794"/>
                <a:gd name="T20" fmla="*/ 680 w 907"/>
                <a:gd name="T21" fmla="*/ 680 h 794"/>
                <a:gd name="T22" fmla="*/ 680 w 907"/>
                <a:gd name="T23" fmla="*/ 567 h 794"/>
                <a:gd name="T24" fmla="*/ 794 w 907"/>
                <a:gd name="T25" fmla="*/ 567 h 794"/>
                <a:gd name="T26" fmla="*/ 794 w 907"/>
                <a:gd name="T27" fmla="*/ 340 h 794"/>
                <a:gd name="T28" fmla="*/ 907 w 907"/>
                <a:gd name="T29" fmla="*/ 340 h 794"/>
                <a:gd name="T30" fmla="*/ 907 w 907"/>
                <a:gd name="T31" fmla="*/ 227 h 794"/>
                <a:gd name="T32" fmla="*/ 794 w 907"/>
                <a:gd name="T33" fmla="*/ 227 h 794"/>
                <a:gd name="T34" fmla="*/ 794 w 907"/>
                <a:gd name="T3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7" h="794">
                  <a:moveTo>
                    <a:pt x="794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18" name="Freeform 182"/>
            <p:cNvSpPr>
              <a:spLocks/>
            </p:cNvSpPr>
            <p:nvPr/>
          </p:nvSpPr>
          <p:spPr bwMode="auto">
            <a:xfrm>
              <a:off x="1764" y="2457"/>
              <a:ext cx="1474" cy="1247"/>
            </a:xfrm>
            <a:custGeom>
              <a:avLst/>
              <a:gdLst>
                <a:gd name="T0" fmla="*/ 567 w 1474"/>
                <a:gd name="T1" fmla="*/ 1021 h 1247"/>
                <a:gd name="T2" fmla="*/ 340 w 1474"/>
                <a:gd name="T3" fmla="*/ 1021 h 1247"/>
                <a:gd name="T4" fmla="*/ 340 w 1474"/>
                <a:gd name="T5" fmla="*/ 1247 h 1247"/>
                <a:gd name="T6" fmla="*/ 113 w 1474"/>
                <a:gd name="T7" fmla="*/ 1247 h 1247"/>
                <a:gd name="T8" fmla="*/ 113 w 1474"/>
                <a:gd name="T9" fmla="*/ 907 h 1247"/>
                <a:gd name="T10" fmla="*/ 227 w 1474"/>
                <a:gd name="T11" fmla="*/ 907 h 1247"/>
                <a:gd name="T12" fmla="*/ 227 w 1474"/>
                <a:gd name="T13" fmla="*/ 680 h 1247"/>
                <a:gd name="T14" fmla="*/ 454 w 1474"/>
                <a:gd name="T15" fmla="*/ 680 h 1247"/>
                <a:gd name="T16" fmla="*/ 454 w 1474"/>
                <a:gd name="T17" fmla="*/ 567 h 1247"/>
                <a:gd name="T18" fmla="*/ 113 w 1474"/>
                <a:gd name="T19" fmla="*/ 567 h 1247"/>
                <a:gd name="T20" fmla="*/ 113 w 1474"/>
                <a:gd name="T21" fmla="*/ 680 h 1247"/>
                <a:gd name="T22" fmla="*/ 0 w 1474"/>
                <a:gd name="T23" fmla="*/ 680 h 1247"/>
                <a:gd name="T24" fmla="*/ 0 w 1474"/>
                <a:gd name="T25" fmla="*/ 454 h 1247"/>
                <a:gd name="T26" fmla="*/ 227 w 1474"/>
                <a:gd name="T27" fmla="*/ 454 h 1247"/>
                <a:gd name="T28" fmla="*/ 227 w 1474"/>
                <a:gd name="T29" fmla="*/ 340 h 1247"/>
                <a:gd name="T30" fmla="*/ 567 w 1474"/>
                <a:gd name="T31" fmla="*/ 340 h 1247"/>
                <a:gd name="T32" fmla="*/ 567 w 1474"/>
                <a:gd name="T33" fmla="*/ 227 h 1247"/>
                <a:gd name="T34" fmla="*/ 907 w 1474"/>
                <a:gd name="T35" fmla="*/ 227 h 1247"/>
                <a:gd name="T36" fmla="*/ 907 w 1474"/>
                <a:gd name="T37" fmla="*/ 113 h 1247"/>
                <a:gd name="T38" fmla="*/ 1134 w 1474"/>
                <a:gd name="T39" fmla="*/ 113 h 1247"/>
                <a:gd name="T40" fmla="*/ 1134 w 1474"/>
                <a:gd name="T41" fmla="*/ 0 h 1247"/>
                <a:gd name="T42" fmla="*/ 1247 w 1474"/>
                <a:gd name="T43" fmla="*/ 0 h 1247"/>
                <a:gd name="T44" fmla="*/ 1247 w 1474"/>
                <a:gd name="T45" fmla="*/ 227 h 1247"/>
                <a:gd name="T46" fmla="*/ 1361 w 1474"/>
                <a:gd name="T47" fmla="*/ 227 h 1247"/>
                <a:gd name="T48" fmla="*/ 1361 w 1474"/>
                <a:gd name="T49" fmla="*/ 340 h 1247"/>
                <a:gd name="T50" fmla="*/ 1474 w 1474"/>
                <a:gd name="T51" fmla="*/ 340 h 1247"/>
                <a:gd name="T52" fmla="*/ 1474 w 1474"/>
                <a:gd name="T53" fmla="*/ 454 h 1247"/>
                <a:gd name="T54" fmla="*/ 1247 w 1474"/>
                <a:gd name="T55" fmla="*/ 454 h 1247"/>
                <a:gd name="T56" fmla="*/ 1247 w 1474"/>
                <a:gd name="T57" fmla="*/ 567 h 1247"/>
                <a:gd name="T58" fmla="*/ 907 w 1474"/>
                <a:gd name="T59" fmla="*/ 567 h 1247"/>
                <a:gd name="T60" fmla="*/ 907 w 1474"/>
                <a:gd name="T61" fmla="*/ 794 h 1247"/>
                <a:gd name="T62" fmla="*/ 794 w 1474"/>
                <a:gd name="T63" fmla="*/ 794 h 1247"/>
                <a:gd name="T64" fmla="*/ 794 w 1474"/>
                <a:gd name="T65" fmla="*/ 907 h 1247"/>
                <a:gd name="T66" fmla="*/ 567 w 1474"/>
                <a:gd name="T67" fmla="*/ 907 h 1247"/>
                <a:gd name="T68" fmla="*/ 567 w 1474"/>
                <a:gd name="T69" fmla="*/ 1021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247">
                  <a:moveTo>
                    <a:pt x="567" y="1021"/>
                  </a:moveTo>
                  <a:lnTo>
                    <a:pt x="340" y="1021"/>
                  </a:lnTo>
                  <a:lnTo>
                    <a:pt x="340" y="1247"/>
                  </a:lnTo>
                  <a:lnTo>
                    <a:pt x="113" y="1247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680"/>
                  </a:lnTo>
                  <a:lnTo>
                    <a:pt x="454" y="680"/>
                  </a:lnTo>
                  <a:lnTo>
                    <a:pt x="454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247" y="0"/>
                  </a:lnTo>
                  <a:lnTo>
                    <a:pt x="1247" y="227"/>
                  </a:lnTo>
                  <a:lnTo>
                    <a:pt x="1361" y="227"/>
                  </a:lnTo>
                  <a:lnTo>
                    <a:pt x="1361" y="340"/>
                  </a:lnTo>
                  <a:lnTo>
                    <a:pt x="1474" y="340"/>
                  </a:lnTo>
                  <a:lnTo>
                    <a:pt x="1474" y="454"/>
                  </a:lnTo>
                  <a:lnTo>
                    <a:pt x="1247" y="454"/>
                  </a:lnTo>
                  <a:lnTo>
                    <a:pt x="1247" y="567"/>
                  </a:lnTo>
                  <a:lnTo>
                    <a:pt x="907" y="567"/>
                  </a:lnTo>
                  <a:lnTo>
                    <a:pt x="907" y="794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567" y="907"/>
                  </a:lnTo>
                  <a:lnTo>
                    <a:pt x="567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3595801" y="1551340"/>
            <a:ext cx="5617610" cy="6463055"/>
            <a:chOff x="3595801" y="1551340"/>
            <a:chExt cx="5617610" cy="6463055"/>
          </a:xfrm>
        </p:grpSpPr>
        <p:sp>
          <p:nvSpPr>
            <p:cNvPr id="103" name="正方形/長方形 102"/>
            <p:cNvSpPr/>
            <p:nvPr/>
          </p:nvSpPr>
          <p:spPr>
            <a:xfrm>
              <a:off x="6900249" y="155134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東淀川区</a:t>
              </a:r>
            </a:p>
          </p:txBody>
        </p:sp>
        <p:sp>
          <p:nvSpPr>
            <p:cNvPr id="104" name="テキスト ボックス 103"/>
            <p:cNvSpPr txBox="1"/>
            <p:nvPr/>
          </p:nvSpPr>
          <p:spPr>
            <a:xfrm>
              <a:off x="7891633" y="734625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4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平野区</a:t>
              </a:r>
            </a:p>
          </p:txBody>
        </p:sp>
        <p:sp>
          <p:nvSpPr>
            <p:cNvPr id="105" name="テキスト ボックス 104"/>
            <p:cNvSpPr txBox="1"/>
            <p:nvPr/>
          </p:nvSpPr>
          <p:spPr>
            <a:xfrm>
              <a:off x="5040900" y="235133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4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淀川区</a:t>
              </a:r>
            </a:p>
          </p:txBody>
        </p:sp>
        <p:sp>
          <p:nvSpPr>
            <p:cNvPr id="106" name="テキスト ボックス 105"/>
            <p:cNvSpPr txBox="1"/>
            <p:nvPr/>
          </p:nvSpPr>
          <p:spPr>
            <a:xfrm>
              <a:off x="6876983" y="298144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4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zh-CN" altLang="en-US" dirty="0"/>
                <a:t>都島区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4873250" y="383788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福島区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3688775" y="449071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此花区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4134499" y="5365850"/>
              <a:ext cx="556564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港区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4524260" y="613916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大正区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5213998" y="4625564"/>
              <a:ext cx="556564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西区</a:t>
              </a: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6327210" y="539531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天王寺区</a:t>
              </a: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5613381" y="537533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浪速区</a:t>
              </a: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3670528" y="329892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西淀川区</a:t>
              </a: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7544999" y="47626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東成区</a:t>
              </a: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7458514" y="55660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生野区</a:t>
              </a: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7673672" y="2488506"/>
              <a:ext cx="556564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旭区</a:t>
              </a: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7570788" y="377830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城東区</a:t>
              </a: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6007757" y="3310305"/>
              <a:ext cx="556564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北区</a:t>
              </a: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6286039" y="43368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中央区</a:t>
              </a: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3595801" y="716607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住之江区</a:t>
              </a: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6193066" y="644693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阿倍野区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5987221" y="770661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住吉区</a:t>
              </a: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6836683" y="725656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東住吉区</a:t>
              </a: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5368186" y="633558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西成区</a:t>
              </a: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8470900" y="341203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鶴見区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1489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>
        <a:spAutoFit/>
        <a:scene3d>
          <a:camera prst="orthographicFront"/>
          <a:lightRig rig="soft" dir="tl">
            <a:rot lat="0" lon="0" rev="0"/>
          </a:lightRig>
        </a:scene3d>
        <a:sp3d contourW="25400" prstMaterial="matte">
          <a:bevelT w="25400" h="55880" prst="artDeco"/>
          <a:contourClr>
            <a:schemeClr val="accent2">
              <a:tint val="20000"/>
            </a:schemeClr>
          </a:contourClr>
        </a:sp3d>
      </a:bodyPr>
      <a:lstStyle>
        <a:defPPr algn="ctr">
          <a:defRPr sz="1400" b="1" spc="50" dirty="0" smtClean="0">
            <a:ln w="11430"/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メイリオ" pitchFamily="50" charset="-128"/>
            <a:ea typeface="メイリオ" pitchFamily="50" charset="-128"/>
            <a:cs typeface="メイリオ" pitchFamily="50" charset="-128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3141</TotalTime>
  <Words>747</Words>
  <PresentationFormat>A3 297x420 mm</PresentationFormat>
  <Paragraphs>738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PPTX006_大阪府地図</dc:title>
  <dc:subject>PPTX006_大阪府地図</dc:subject>
  <dc:creator>Digipot.net</dc:creator>
  <cp:revision>2</cp:revision>
  <dcterms:created xsi:type="dcterms:W3CDTF">2011-09-01T12:09:10Z</dcterms:created>
  <dcterms:modified xsi:type="dcterms:W3CDTF">2018-07-13T05:05:20Z</dcterms:modified>
  <cp:version>2</cp:version>
</cp:coreProperties>
</file>